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225425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002791"/>
            <a:ext cx="8636000" cy="483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74083"/>
            <a:ext cx="7112000" cy="57608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902750"/>
            <a:ext cx="2286000" cy="192341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902750"/>
            <a:ext cx="6688667" cy="192341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4485648"/>
            <a:ext cx="8636000" cy="44771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9554475"/>
            <a:ext cx="8636000" cy="4931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259922"/>
            <a:ext cx="4487333" cy="14877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259922"/>
            <a:ext cx="4487333" cy="14877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8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045973"/>
            <a:ext cx="4489098" cy="21029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148895"/>
            <a:ext cx="4489098" cy="12988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045973"/>
            <a:ext cx="4490861" cy="21029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148895"/>
            <a:ext cx="4490861" cy="12988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5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9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897526"/>
            <a:ext cx="3342570" cy="38197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897531"/>
            <a:ext cx="5679722" cy="19239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717232"/>
            <a:ext cx="3342570" cy="154196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5779750"/>
            <a:ext cx="6096000" cy="18628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014214"/>
            <a:ext cx="6096000" cy="13525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7642639"/>
            <a:ext cx="6096000" cy="26456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902745"/>
            <a:ext cx="9144000" cy="375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259922"/>
            <a:ext cx="9144000" cy="1487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0893563"/>
            <a:ext cx="2370667" cy="120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2339-C00E-474A-B52B-1F6EDA14D9F7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0893563"/>
            <a:ext cx="3217333" cy="120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0893563"/>
            <a:ext cx="2370667" cy="1200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8DE6A-949B-4873-A7A3-6590DC73D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5311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12.3  Objective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Explain the factors that led to the end of Reconstruction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07010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600" y="863600"/>
            <a:ext cx="7970614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Bellringer -Work on notecard w partner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Random call and repeat....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91682" y="3089908"/>
            <a:ext cx="1067863" cy="2332269"/>
            <a:chOff x="6891682" y="3089908"/>
            <a:chExt cx="1067863" cy="2332269"/>
          </a:xfrm>
        </p:grpSpPr>
        <p:sp>
          <p:nvSpPr>
            <p:cNvPr id="3" name="Freeform 2"/>
            <p:cNvSpPr/>
            <p:nvPr/>
          </p:nvSpPr>
          <p:spPr>
            <a:xfrm>
              <a:off x="6891682" y="3289714"/>
              <a:ext cx="896223" cy="1742909"/>
            </a:xfrm>
            <a:custGeom>
              <a:avLst/>
              <a:gdLst/>
              <a:ahLst/>
              <a:cxnLst/>
              <a:rect l="0" t="0" r="0" b="0"/>
              <a:pathLst>
                <a:path w="896223" h="1742909">
                  <a:moveTo>
                    <a:pt x="815179" y="79405"/>
                  </a:moveTo>
                  <a:lnTo>
                    <a:pt x="761063" y="36743"/>
                  </a:lnTo>
                  <a:lnTo>
                    <a:pt x="739655" y="25349"/>
                  </a:lnTo>
                  <a:lnTo>
                    <a:pt x="679685" y="11845"/>
                  </a:lnTo>
                  <a:lnTo>
                    <a:pt x="619655" y="5749"/>
                  </a:lnTo>
                  <a:lnTo>
                    <a:pt x="568773" y="0"/>
                  </a:lnTo>
                  <a:lnTo>
                    <a:pt x="515481" y="4665"/>
                  </a:lnTo>
                  <a:lnTo>
                    <a:pt x="458097" y="13456"/>
                  </a:lnTo>
                  <a:lnTo>
                    <a:pt x="398720" y="26907"/>
                  </a:lnTo>
                  <a:lnTo>
                    <a:pt x="347260" y="46419"/>
                  </a:lnTo>
                  <a:lnTo>
                    <a:pt x="289526" y="79683"/>
                  </a:lnTo>
                  <a:lnTo>
                    <a:pt x="228977" y="122942"/>
                  </a:lnTo>
                  <a:lnTo>
                    <a:pt x="173387" y="174349"/>
                  </a:lnTo>
                  <a:lnTo>
                    <a:pt x="132085" y="224718"/>
                  </a:lnTo>
                  <a:lnTo>
                    <a:pt x="100183" y="279728"/>
                  </a:lnTo>
                  <a:lnTo>
                    <a:pt x="71350" y="335654"/>
                  </a:lnTo>
                  <a:lnTo>
                    <a:pt x="44295" y="398997"/>
                  </a:lnTo>
                  <a:lnTo>
                    <a:pt x="23353" y="460902"/>
                  </a:lnTo>
                  <a:lnTo>
                    <a:pt x="10075" y="508687"/>
                  </a:lnTo>
                  <a:lnTo>
                    <a:pt x="0" y="566754"/>
                  </a:lnTo>
                  <a:lnTo>
                    <a:pt x="3555" y="626794"/>
                  </a:lnTo>
                  <a:lnTo>
                    <a:pt x="12268" y="686001"/>
                  </a:lnTo>
                  <a:lnTo>
                    <a:pt x="23428" y="726681"/>
                  </a:lnTo>
                  <a:lnTo>
                    <a:pt x="47567" y="761980"/>
                  </a:lnTo>
                  <a:lnTo>
                    <a:pt x="82991" y="797449"/>
                  </a:lnTo>
                  <a:lnTo>
                    <a:pt x="141777" y="822988"/>
                  </a:lnTo>
                  <a:lnTo>
                    <a:pt x="186672" y="834252"/>
                  </a:lnTo>
                  <a:lnTo>
                    <a:pt x="235891" y="833388"/>
                  </a:lnTo>
                  <a:lnTo>
                    <a:pt x="292978" y="822604"/>
                  </a:lnTo>
                  <a:lnTo>
                    <a:pt x="354189" y="803587"/>
                  </a:lnTo>
                  <a:lnTo>
                    <a:pt x="411340" y="778991"/>
                  </a:lnTo>
                  <a:lnTo>
                    <a:pt x="467690" y="741550"/>
                  </a:lnTo>
                  <a:lnTo>
                    <a:pt x="523881" y="700360"/>
                  </a:lnTo>
                  <a:lnTo>
                    <a:pt x="585745" y="644795"/>
                  </a:lnTo>
                  <a:lnTo>
                    <a:pt x="634548" y="591170"/>
                  </a:lnTo>
                  <a:lnTo>
                    <a:pt x="685218" y="536687"/>
                  </a:lnTo>
                  <a:lnTo>
                    <a:pt x="741002" y="474499"/>
                  </a:lnTo>
                  <a:lnTo>
                    <a:pt x="782329" y="419534"/>
                  </a:lnTo>
                  <a:lnTo>
                    <a:pt x="814236" y="363617"/>
                  </a:lnTo>
                  <a:lnTo>
                    <a:pt x="837480" y="307512"/>
                  </a:lnTo>
                  <a:lnTo>
                    <a:pt x="860571" y="252538"/>
                  </a:lnTo>
                  <a:lnTo>
                    <a:pt x="881366" y="195834"/>
                  </a:lnTo>
                  <a:lnTo>
                    <a:pt x="896222" y="139538"/>
                  </a:lnTo>
                  <a:lnTo>
                    <a:pt x="895343" y="99562"/>
                  </a:lnTo>
                  <a:lnTo>
                    <a:pt x="889412" y="73156"/>
                  </a:lnTo>
                  <a:lnTo>
                    <a:pt x="878976" y="49722"/>
                  </a:lnTo>
                  <a:lnTo>
                    <a:pt x="872918" y="44408"/>
                  </a:lnTo>
                  <a:lnTo>
                    <a:pt x="866540" y="43206"/>
                  </a:lnTo>
                  <a:lnTo>
                    <a:pt x="859948" y="44744"/>
                  </a:lnTo>
                  <a:lnTo>
                    <a:pt x="855554" y="51618"/>
                  </a:lnTo>
                  <a:lnTo>
                    <a:pt x="848501" y="104679"/>
                  </a:lnTo>
                  <a:lnTo>
                    <a:pt x="847279" y="157474"/>
                  </a:lnTo>
                  <a:lnTo>
                    <a:pt x="848163" y="199500"/>
                  </a:lnTo>
                  <a:lnTo>
                    <a:pt x="852455" y="249374"/>
                  </a:lnTo>
                  <a:lnTo>
                    <a:pt x="855859" y="307711"/>
                  </a:lnTo>
                  <a:lnTo>
                    <a:pt x="856868" y="365810"/>
                  </a:lnTo>
                  <a:lnTo>
                    <a:pt x="857166" y="421889"/>
                  </a:lnTo>
                  <a:lnTo>
                    <a:pt x="854117" y="464027"/>
                  </a:lnTo>
                  <a:lnTo>
                    <a:pt x="850032" y="508881"/>
                  </a:lnTo>
                  <a:lnTo>
                    <a:pt x="848217" y="552213"/>
                  </a:lnTo>
                  <a:lnTo>
                    <a:pt x="847410" y="597988"/>
                  </a:lnTo>
                  <a:lnTo>
                    <a:pt x="845881" y="645629"/>
                  </a:lnTo>
                  <a:lnTo>
                    <a:pt x="841303" y="694098"/>
                  </a:lnTo>
                  <a:lnTo>
                    <a:pt x="838487" y="742937"/>
                  </a:lnTo>
                  <a:lnTo>
                    <a:pt x="836066" y="791938"/>
                  </a:lnTo>
                  <a:lnTo>
                    <a:pt x="831091" y="841013"/>
                  </a:lnTo>
                  <a:lnTo>
                    <a:pt x="828100" y="890120"/>
                  </a:lnTo>
                  <a:lnTo>
                    <a:pt x="825600" y="940412"/>
                  </a:lnTo>
                  <a:lnTo>
                    <a:pt x="820591" y="993959"/>
                  </a:lnTo>
                  <a:lnTo>
                    <a:pt x="817584" y="1045834"/>
                  </a:lnTo>
                  <a:lnTo>
                    <a:pt x="816248" y="1096185"/>
                  </a:lnTo>
                  <a:lnTo>
                    <a:pt x="815654" y="1145860"/>
                  </a:lnTo>
                  <a:lnTo>
                    <a:pt x="812270" y="1195234"/>
                  </a:lnTo>
                  <a:lnTo>
                    <a:pt x="808036" y="1244474"/>
                  </a:lnTo>
                  <a:lnTo>
                    <a:pt x="806155" y="1293654"/>
                  </a:lnTo>
                  <a:lnTo>
                    <a:pt x="802200" y="1339689"/>
                  </a:lnTo>
                  <a:lnTo>
                    <a:pt x="797712" y="1383545"/>
                  </a:lnTo>
                  <a:lnTo>
                    <a:pt x="795185" y="1446527"/>
                  </a:lnTo>
                  <a:lnTo>
                    <a:pt x="793268" y="1502753"/>
                  </a:lnTo>
                  <a:lnTo>
                    <a:pt x="786980" y="1555288"/>
                  </a:lnTo>
                  <a:lnTo>
                    <a:pt x="784262" y="1615553"/>
                  </a:lnTo>
                  <a:lnTo>
                    <a:pt x="778136" y="1678107"/>
                  </a:lnTo>
                  <a:lnTo>
                    <a:pt x="765399" y="1731948"/>
                  </a:lnTo>
                  <a:lnTo>
                    <a:pt x="762536" y="17429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296249" y="3590218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148850" y="4021886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190964" y="3779731"/>
              <a:ext cx="224463" cy="289859"/>
            </a:xfrm>
            <a:custGeom>
              <a:avLst/>
              <a:gdLst/>
              <a:ahLst/>
              <a:cxnLst/>
              <a:rect l="0" t="0" r="0" b="0"/>
              <a:pathLst>
                <a:path w="224463" h="289859">
                  <a:moveTo>
                    <a:pt x="0" y="284269"/>
                  </a:moveTo>
                  <a:lnTo>
                    <a:pt x="16768" y="289858"/>
                  </a:lnTo>
                  <a:lnTo>
                    <a:pt x="34359" y="286363"/>
                  </a:lnTo>
                  <a:lnTo>
                    <a:pt x="60873" y="271242"/>
                  </a:lnTo>
                  <a:lnTo>
                    <a:pt x="121234" y="215396"/>
                  </a:lnTo>
                  <a:lnTo>
                    <a:pt x="171873" y="155448"/>
                  </a:lnTo>
                  <a:lnTo>
                    <a:pt x="207048" y="96048"/>
                  </a:lnTo>
                  <a:lnTo>
                    <a:pt x="222525" y="63553"/>
                  </a:lnTo>
                  <a:lnTo>
                    <a:pt x="224462" y="42284"/>
                  </a:lnTo>
                  <a:lnTo>
                    <a:pt x="221424" y="23472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433119" y="4358798"/>
              <a:ext cx="242157" cy="21058"/>
            </a:xfrm>
            <a:custGeom>
              <a:avLst/>
              <a:gdLst/>
              <a:ahLst/>
              <a:cxnLst/>
              <a:rect l="0" t="0" r="0" b="0"/>
              <a:pathLst>
                <a:path w="242157" h="21058">
                  <a:moveTo>
                    <a:pt x="242156" y="21057"/>
                  </a:moveTo>
                  <a:lnTo>
                    <a:pt x="214599" y="13822"/>
                  </a:lnTo>
                  <a:lnTo>
                    <a:pt x="155258" y="11179"/>
                  </a:lnTo>
                  <a:lnTo>
                    <a:pt x="92800" y="10657"/>
                  </a:lnTo>
                  <a:lnTo>
                    <a:pt x="31677" y="331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770031" y="4242985"/>
              <a:ext cx="189514" cy="136871"/>
            </a:xfrm>
            <a:custGeom>
              <a:avLst/>
              <a:gdLst/>
              <a:ahLst/>
              <a:cxnLst/>
              <a:rect l="0" t="0" r="0" b="0"/>
              <a:pathLst>
                <a:path w="189514" h="136871">
                  <a:moveTo>
                    <a:pt x="0" y="136870"/>
                  </a:moveTo>
                  <a:lnTo>
                    <a:pt x="58563" y="87372"/>
                  </a:lnTo>
                  <a:lnTo>
                    <a:pt x="114399" y="44261"/>
                  </a:lnTo>
                  <a:lnTo>
                    <a:pt x="172621" y="6427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09513" y="3358591"/>
              <a:ext cx="49825" cy="131932"/>
            </a:xfrm>
            <a:custGeom>
              <a:avLst/>
              <a:gdLst/>
              <a:ahLst/>
              <a:cxnLst/>
              <a:rect l="0" t="0" r="0" b="0"/>
              <a:pathLst>
                <a:path w="49825" h="131932">
                  <a:moveTo>
                    <a:pt x="49824" y="126342"/>
                  </a:moveTo>
                  <a:lnTo>
                    <a:pt x="33056" y="131931"/>
                  </a:lnTo>
                  <a:lnTo>
                    <a:pt x="25778" y="131238"/>
                  </a:lnTo>
                  <a:lnTo>
                    <a:pt x="11451" y="124228"/>
                  </a:lnTo>
                  <a:lnTo>
                    <a:pt x="6694" y="116744"/>
                  </a:lnTo>
                  <a:lnTo>
                    <a:pt x="0" y="82684"/>
                  </a:lnTo>
                  <a:lnTo>
                    <a:pt x="857" y="28724"/>
                  </a:lnTo>
                  <a:lnTo>
                    <a:pt x="77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022508" y="3089908"/>
              <a:ext cx="779110" cy="247627"/>
            </a:xfrm>
            <a:custGeom>
              <a:avLst/>
              <a:gdLst/>
              <a:ahLst/>
              <a:cxnLst/>
              <a:rect l="0" t="0" r="0" b="0"/>
              <a:pathLst>
                <a:path w="779110" h="247627">
                  <a:moveTo>
                    <a:pt x="0" y="58113"/>
                  </a:moveTo>
                  <a:lnTo>
                    <a:pt x="22357" y="58113"/>
                  </a:lnTo>
                  <a:lnTo>
                    <a:pt x="39573" y="64352"/>
                  </a:lnTo>
                  <a:lnTo>
                    <a:pt x="47439" y="69291"/>
                  </a:lnTo>
                  <a:lnTo>
                    <a:pt x="69689" y="98600"/>
                  </a:lnTo>
                  <a:lnTo>
                    <a:pt x="96997" y="157661"/>
                  </a:lnTo>
                  <a:lnTo>
                    <a:pt x="106671" y="186974"/>
                  </a:lnTo>
                  <a:lnTo>
                    <a:pt x="113229" y="191984"/>
                  </a:lnTo>
                  <a:lnTo>
                    <a:pt x="121109" y="190644"/>
                  </a:lnTo>
                  <a:lnTo>
                    <a:pt x="129872" y="185072"/>
                  </a:lnTo>
                  <a:lnTo>
                    <a:pt x="142729" y="166401"/>
                  </a:lnTo>
                  <a:lnTo>
                    <a:pt x="173907" y="109981"/>
                  </a:lnTo>
                  <a:lnTo>
                    <a:pt x="211647" y="63506"/>
                  </a:lnTo>
                  <a:lnTo>
                    <a:pt x="265503" y="19592"/>
                  </a:lnTo>
                  <a:lnTo>
                    <a:pt x="275267" y="14885"/>
                  </a:lnTo>
                  <a:lnTo>
                    <a:pt x="298596" y="15894"/>
                  </a:lnTo>
                  <a:lnTo>
                    <a:pt x="323392" y="25311"/>
                  </a:lnTo>
                  <a:lnTo>
                    <a:pt x="346111" y="41194"/>
                  </a:lnTo>
                  <a:lnTo>
                    <a:pt x="373043" y="81046"/>
                  </a:lnTo>
                  <a:lnTo>
                    <a:pt x="387462" y="137339"/>
                  </a:lnTo>
                  <a:lnTo>
                    <a:pt x="393694" y="161175"/>
                  </a:lnTo>
                  <a:lnTo>
                    <a:pt x="398164" y="166595"/>
                  </a:lnTo>
                  <a:lnTo>
                    <a:pt x="403483" y="167869"/>
                  </a:lnTo>
                  <a:lnTo>
                    <a:pt x="409369" y="166379"/>
                  </a:lnTo>
                  <a:lnTo>
                    <a:pt x="422148" y="146005"/>
                  </a:lnTo>
                  <a:lnTo>
                    <a:pt x="449415" y="92502"/>
                  </a:lnTo>
                  <a:lnTo>
                    <a:pt x="478501" y="49308"/>
                  </a:lnTo>
                  <a:lnTo>
                    <a:pt x="521457" y="9669"/>
                  </a:lnTo>
                  <a:lnTo>
                    <a:pt x="545664" y="1487"/>
                  </a:lnTo>
                  <a:lnTo>
                    <a:pt x="589057" y="0"/>
                  </a:lnTo>
                  <a:lnTo>
                    <a:pt x="603275" y="1824"/>
                  </a:lnTo>
                  <a:lnTo>
                    <a:pt x="625311" y="13208"/>
                  </a:lnTo>
                  <a:lnTo>
                    <a:pt x="634463" y="21158"/>
                  </a:lnTo>
                  <a:lnTo>
                    <a:pt x="647752" y="45588"/>
                  </a:lnTo>
                  <a:lnTo>
                    <a:pt x="665814" y="108931"/>
                  </a:lnTo>
                  <a:lnTo>
                    <a:pt x="671450" y="154798"/>
                  </a:lnTo>
                  <a:lnTo>
                    <a:pt x="676921" y="161174"/>
                  </a:lnTo>
                  <a:lnTo>
                    <a:pt x="685248" y="161916"/>
                  </a:lnTo>
                  <a:lnTo>
                    <a:pt x="737113" y="147995"/>
                  </a:lnTo>
                  <a:lnTo>
                    <a:pt x="758104" y="149923"/>
                  </a:lnTo>
                  <a:lnTo>
                    <a:pt x="765106" y="156754"/>
                  </a:lnTo>
                  <a:lnTo>
                    <a:pt x="772885" y="179942"/>
                  </a:lnTo>
                  <a:lnTo>
                    <a:pt x="778289" y="235478"/>
                  </a:lnTo>
                  <a:lnTo>
                    <a:pt x="779109" y="24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443648" y="5106321"/>
              <a:ext cx="157929" cy="252685"/>
            </a:xfrm>
            <a:custGeom>
              <a:avLst/>
              <a:gdLst/>
              <a:ahLst/>
              <a:cxnLst/>
              <a:rect l="0" t="0" r="0" b="0"/>
              <a:pathLst>
                <a:path w="157929" h="252685">
                  <a:moveTo>
                    <a:pt x="157928" y="0"/>
                  </a:moveTo>
                  <a:lnTo>
                    <a:pt x="114775" y="57624"/>
                  </a:lnTo>
                  <a:lnTo>
                    <a:pt x="77534" y="111762"/>
                  </a:lnTo>
                  <a:lnTo>
                    <a:pt x="42156" y="171042"/>
                  </a:lnTo>
                  <a:lnTo>
                    <a:pt x="15430" y="228242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706861" y="5032622"/>
              <a:ext cx="242156" cy="389555"/>
            </a:xfrm>
            <a:custGeom>
              <a:avLst/>
              <a:gdLst/>
              <a:ahLst/>
              <a:cxnLst/>
              <a:rect l="0" t="0" r="0" b="0"/>
              <a:pathLst>
                <a:path w="242156" h="389555">
                  <a:moveTo>
                    <a:pt x="0" y="0"/>
                  </a:moveTo>
                  <a:lnTo>
                    <a:pt x="15640" y="17981"/>
                  </a:lnTo>
                  <a:lnTo>
                    <a:pt x="50335" y="76331"/>
                  </a:lnTo>
                  <a:lnTo>
                    <a:pt x="71056" y="127858"/>
                  </a:lnTo>
                  <a:lnTo>
                    <a:pt x="96762" y="188095"/>
                  </a:lnTo>
                  <a:lnTo>
                    <a:pt x="127068" y="245088"/>
                  </a:lnTo>
                  <a:lnTo>
                    <a:pt x="165400" y="306855"/>
                  </a:lnTo>
                  <a:lnTo>
                    <a:pt x="181198" y="334245"/>
                  </a:lnTo>
                  <a:lnTo>
                    <a:pt x="214370" y="370486"/>
                  </a:lnTo>
                  <a:lnTo>
                    <a:pt x="242155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02340" y="3148021"/>
            <a:ext cx="3241848" cy="1863545"/>
            <a:chOff x="6802340" y="3148021"/>
            <a:chExt cx="3241848" cy="1863545"/>
          </a:xfrm>
        </p:grpSpPr>
        <p:sp>
          <p:nvSpPr>
            <p:cNvPr id="14" name="Freeform 13"/>
            <p:cNvSpPr/>
            <p:nvPr/>
          </p:nvSpPr>
          <p:spPr>
            <a:xfrm>
              <a:off x="6802340" y="3195788"/>
              <a:ext cx="936107" cy="1815778"/>
            </a:xfrm>
            <a:custGeom>
              <a:avLst/>
              <a:gdLst/>
              <a:ahLst/>
              <a:cxnLst/>
              <a:rect l="0" t="0" r="0" b="0"/>
              <a:pathLst>
                <a:path w="936107" h="1815778">
                  <a:moveTo>
                    <a:pt x="936106" y="152274"/>
                  </a:moveTo>
                  <a:lnTo>
                    <a:pt x="878541" y="95879"/>
                  </a:lnTo>
                  <a:lnTo>
                    <a:pt x="819860" y="55157"/>
                  </a:lnTo>
                  <a:lnTo>
                    <a:pt x="762004" y="27976"/>
                  </a:lnTo>
                  <a:lnTo>
                    <a:pt x="707567" y="10652"/>
                  </a:lnTo>
                  <a:lnTo>
                    <a:pt x="648633" y="2897"/>
                  </a:lnTo>
                  <a:lnTo>
                    <a:pt x="598245" y="0"/>
                  </a:lnTo>
                  <a:lnTo>
                    <a:pt x="546270" y="6550"/>
                  </a:lnTo>
                  <a:lnTo>
                    <a:pt x="493826" y="19020"/>
                  </a:lnTo>
                  <a:lnTo>
                    <a:pt x="434881" y="38605"/>
                  </a:lnTo>
                  <a:lnTo>
                    <a:pt x="376995" y="69973"/>
                  </a:lnTo>
                  <a:lnTo>
                    <a:pt x="315054" y="113988"/>
                  </a:lnTo>
                  <a:lnTo>
                    <a:pt x="254162" y="165941"/>
                  </a:lnTo>
                  <a:lnTo>
                    <a:pt x="197172" y="227621"/>
                  </a:lnTo>
                  <a:lnTo>
                    <a:pt x="150425" y="289290"/>
                  </a:lnTo>
                  <a:lnTo>
                    <a:pt x="107903" y="352328"/>
                  </a:lnTo>
                  <a:lnTo>
                    <a:pt x="75894" y="408080"/>
                  </a:lnTo>
                  <a:lnTo>
                    <a:pt x="48398" y="467154"/>
                  </a:lnTo>
                  <a:lnTo>
                    <a:pt x="27634" y="520643"/>
                  </a:lnTo>
                  <a:lnTo>
                    <a:pt x="9663" y="576517"/>
                  </a:lnTo>
                  <a:lnTo>
                    <a:pt x="2208" y="622687"/>
                  </a:lnTo>
                  <a:lnTo>
                    <a:pt x="0" y="677701"/>
                  </a:lnTo>
                  <a:lnTo>
                    <a:pt x="2465" y="731046"/>
                  </a:lnTo>
                  <a:lnTo>
                    <a:pt x="10605" y="783896"/>
                  </a:lnTo>
                  <a:lnTo>
                    <a:pt x="19404" y="817870"/>
                  </a:lnTo>
                  <a:lnTo>
                    <a:pt x="53649" y="874689"/>
                  </a:lnTo>
                  <a:lnTo>
                    <a:pt x="106720" y="930103"/>
                  </a:lnTo>
                  <a:lnTo>
                    <a:pt x="152525" y="959206"/>
                  </a:lnTo>
                  <a:lnTo>
                    <a:pt x="192846" y="969263"/>
                  </a:lnTo>
                  <a:lnTo>
                    <a:pt x="245608" y="972242"/>
                  </a:lnTo>
                  <a:lnTo>
                    <a:pt x="300106" y="967536"/>
                  </a:lnTo>
                  <a:lnTo>
                    <a:pt x="353298" y="953144"/>
                  </a:lnTo>
                  <a:lnTo>
                    <a:pt x="406863" y="934555"/>
                  </a:lnTo>
                  <a:lnTo>
                    <a:pt x="457477" y="906447"/>
                  </a:lnTo>
                  <a:lnTo>
                    <a:pt x="511929" y="873035"/>
                  </a:lnTo>
                  <a:lnTo>
                    <a:pt x="567209" y="833680"/>
                  </a:lnTo>
                  <a:lnTo>
                    <a:pt x="622411" y="784650"/>
                  </a:lnTo>
                  <a:lnTo>
                    <a:pt x="649357" y="760005"/>
                  </a:lnTo>
                  <a:lnTo>
                    <a:pt x="709889" y="698122"/>
                  </a:lnTo>
                  <a:lnTo>
                    <a:pt x="753471" y="642031"/>
                  </a:lnTo>
                  <a:lnTo>
                    <a:pt x="786649" y="583496"/>
                  </a:lnTo>
                  <a:lnTo>
                    <a:pt x="821850" y="520732"/>
                  </a:lnTo>
                  <a:lnTo>
                    <a:pt x="849426" y="465004"/>
                  </a:lnTo>
                  <a:lnTo>
                    <a:pt x="869103" y="405933"/>
                  </a:lnTo>
                  <a:lnTo>
                    <a:pt x="886930" y="352444"/>
                  </a:lnTo>
                  <a:lnTo>
                    <a:pt x="908027" y="289156"/>
                  </a:lnTo>
                  <a:lnTo>
                    <a:pt x="922068" y="232562"/>
                  </a:lnTo>
                  <a:lnTo>
                    <a:pt x="932986" y="182041"/>
                  </a:lnTo>
                  <a:lnTo>
                    <a:pt x="933550" y="163164"/>
                  </a:lnTo>
                  <a:lnTo>
                    <a:pt x="932062" y="163044"/>
                  </a:lnTo>
                  <a:lnTo>
                    <a:pt x="929901" y="166473"/>
                  </a:lnTo>
                  <a:lnTo>
                    <a:pt x="923027" y="223453"/>
                  </a:lnTo>
                  <a:lnTo>
                    <a:pt x="911036" y="278769"/>
                  </a:lnTo>
                  <a:lnTo>
                    <a:pt x="900862" y="334424"/>
                  </a:lnTo>
                  <a:lnTo>
                    <a:pt x="896027" y="395367"/>
                  </a:lnTo>
                  <a:lnTo>
                    <a:pt x="889006" y="446700"/>
                  </a:lnTo>
                  <a:lnTo>
                    <a:pt x="885106" y="508313"/>
                  </a:lnTo>
                  <a:lnTo>
                    <a:pt x="878362" y="561664"/>
                  </a:lnTo>
                  <a:lnTo>
                    <a:pt x="874007" y="621613"/>
                  </a:lnTo>
                  <a:lnTo>
                    <a:pt x="870027" y="678514"/>
                  </a:lnTo>
                  <a:lnTo>
                    <a:pt x="863911" y="734815"/>
                  </a:lnTo>
                  <a:lnTo>
                    <a:pt x="861534" y="790996"/>
                  </a:lnTo>
                  <a:lnTo>
                    <a:pt x="854132" y="847154"/>
                  </a:lnTo>
                  <a:lnTo>
                    <a:pt x="852323" y="903307"/>
                  </a:lnTo>
                  <a:lnTo>
                    <a:pt x="844730" y="966695"/>
                  </a:lnTo>
                  <a:lnTo>
                    <a:pt x="842017" y="1025489"/>
                  </a:lnTo>
                  <a:lnTo>
                    <a:pt x="835892" y="1087752"/>
                  </a:lnTo>
                  <a:lnTo>
                    <a:pt x="831823" y="1147971"/>
                  </a:lnTo>
                  <a:lnTo>
                    <a:pt x="827899" y="1204926"/>
                  </a:lnTo>
                  <a:lnTo>
                    <a:pt x="821795" y="1261237"/>
                  </a:lnTo>
                  <a:lnTo>
                    <a:pt x="819419" y="1317420"/>
                  </a:lnTo>
                  <a:lnTo>
                    <a:pt x="812018" y="1373578"/>
                  </a:lnTo>
                  <a:lnTo>
                    <a:pt x="807313" y="1425052"/>
                  </a:lnTo>
                  <a:lnTo>
                    <a:pt x="802825" y="1468986"/>
                  </a:lnTo>
                  <a:lnTo>
                    <a:pt x="800831" y="1515809"/>
                  </a:lnTo>
                  <a:lnTo>
                    <a:pt x="799945" y="1560795"/>
                  </a:lnTo>
                  <a:lnTo>
                    <a:pt x="796326" y="1622464"/>
                  </a:lnTo>
                  <a:lnTo>
                    <a:pt x="790964" y="1674661"/>
                  </a:lnTo>
                  <a:lnTo>
                    <a:pt x="783564" y="1734220"/>
                  </a:lnTo>
                  <a:lnTo>
                    <a:pt x="770554" y="1790566"/>
                  </a:lnTo>
                  <a:lnTo>
                    <a:pt x="767650" y="18157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191171" y="3327005"/>
              <a:ext cx="144646" cy="377798"/>
            </a:xfrm>
            <a:custGeom>
              <a:avLst/>
              <a:gdLst/>
              <a:ahLst/>
              <a:cxnLst/>
              <a:rect l="0" t="0" r="0" b="0"/>
              <a:pathLst>
                <a:path w="144646" h="377798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60786"/>
                  </a:lnTo>
                  <a:lnTo>
                    <a:pt x="0" y="217461"/>
                  </a:lnTo>
                  <a:lnTo>
                    <a:pt x="0" y="279955"/>
                  </a:lnTo>
                  <a:lnTo>
                    <a:pt x="2340" y="316277"/>
                  </a:lnTo>
                  <a:lnTo>
                    <a:pt x="11179" y="348018"/>
                  </a:lnTo>
                  <a:lnTo>
                    <a:pt x="19151" y="359524"/>
                  </a:lnTo>
                  <a:lnTo>
                    <a:pt x="40487" y="375428"/>
                  </a:lnTo>
                  <a:lnTo>
                    <a:pt x="51558" y="377797"/>
                  </a:lnTo>
                  <a:lnTo>
                    <a:pt x="73218" y="374190"/>
                  </a:lnTo>
                  <a:lnTo>
                    <a:pt x="91423" y="358549"/>
                  </a:lnTo>
                  <a:lnTo>
                    <a:pt x="122174" y="304792"/>
                  </a:lnTo>
                  <a:lnTo>
                    <a:pt x="138105" y="254995"/>
                  </a:lnTo>
                  <a:lnTo>
                    <a:pt x="144645" y="197607"/>
                  </a:lnTo>
                  <a:lnTo>
                    <a:pt x="140994" y="147328"/>
                  </a:lnTo>
                  <a:lnTo>
                    <a:pt x="129081" y="91844"/>
                  </a:lnTo>
                  <a:lnTo>
                    <a:pt x="126342" y="7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475441" y="3357569"/>
              <a:ext cx="167643" cy="243178"/>
            </a:xfrm>
            <a:custGeom>
              <a:avLst/>
              <a:gdLst/>
              <a:ahLst/>
              <a:cxnLst/>
              <a:rect l="0" t="0" r="0" b="0"/>
              <a:pathLst>
                <a:path w="167643" h="243178">
                  <a:moveTo>
                    <a:pt x="0" y="201063"/>
                  </a:moveTo>
                  <a:lnTo>
                    <a:pt x="0" y="225327"/>
                  </a:lnTo>
                  <a:lnTo>
                    <a:pt x="1170" y="164122"/>
                  </a:lnTo>
                  <a:lnTo>
                    <a:pt x="14654" y="106988"/>
                  </a:lnTo>
                  <a:lnTo>
                    <a:pt x="29368" y="65497"/>
                  </a:lnTo>
                  <a:lnTo>
                    <a:pt x="65883" y="20633"/>
                  </a:lnTo>
                  <a:lnTo>
                    <a:pt x="95560" y="1243"/>
                  </a:lnTo>
                  <a:lnTo>
                    <a:pt x="104651" y="0"/>
                  </a:lnTo>
                  <a:lnTo>
                    <a:pt x="120990" y="4857"/>
                  </a:lnTo>
                  <a:lnTo>
                    <a:pt x="136052" y="21053"/>
                  </a:lnTo>
                  <a:lnTo>
                    <a:pt x="159196" y="63990"/>
                  </a:lnTo>
                  <a:lnTo>
                    <a:pt x="165711" y="118075"/>
                  </a:lnTo>
                  <a:lnTo>
                    <a:pt x="167642" y="174784"/>
                  </a:lnTo>
                  <a:lnTo>
                    <a:pt x="160016" y="231745"/>
                  </a:lnTo>
                  <a:lnTo>
                    <a:pt x="157927" y="2431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749181" y="3337534"/>
              <a:ext cx="263214" cy="219873"/>
            </a:xfrm>
            <a:custGeom>
              <a:avLst/>
              <a:gdLst/>
              <a:ahLst/>
              <a:cxnLst/>
              <a:rect l="0" t="0" r="0" b="0"/>
              <a:pathLst>
                <a:path w="263214" h="219873">
                  <a:moveTo>
                    <a:pt x="0" y="21057"/>
                  </a:moveTo>
                  <a:lnTo>
                    <a:pt x="3120" y="63748"/>
                  </a:lnTo>
                  <a:lnTo>
                    <a:pt x="9066" y="122166"/>
                  </a:lnTo>
                  <a:lnTo>
                    <a:pt x="15685" y="175278"/>
                  </a:lnTo>
                  <a:lnTo>
                    <a:pt x="25055" y="216880"/>
                  </a:lnTo>
                  <a:lnTo>
                    <a:pt x="29572" y="219456"/>
                  </a:lnTo>
                  <a:lnTo>
                    <a:pt x="34922" y="215324"/>
                  </a:lnTo>
                  <a:lnTo>
                    <a:pt x="65950" y="153224"/>
                  </a:lnTo>
                  <a:lnTo>
                    <a:pt x="87180" y="89934"/>
                  </a:lnTo>
                  <a:lnTo>
                    <a:pt x="103690" y="54333"/>
                  </a:lnTo>
                  <a:lnTo>
                    <a:pt x="108902" y="50260"/>
                  </a:lnTo>
                  <a:lnTo>
                    <a:pt x="113545" y="51054"/>
                  </a:lnTo>
                  <a:lnTo>
                    <a:pt x="117811" y="55093"/>
                  </a:lnTo>
                  <a:lnTo>
                    <a:pt x="145006" y="113132"/>
                  </a:lnTo>
                  <a:lnTo>
                    <a:pt x="160965" y="168576"/>
                  </a:lnTo>
                  <a:lnTo>
                    <a:pt x="171826" y="213075"/>
                  </a:lnTo>
                  <a:lnTo>
                    <a:pt x="175382" y="219259"/>
                  </a:lnTo>
                  <a:lnTo>
                    <a:pt x="178923" y="219872"/>
                  </a:lnTo>
                  <a:lnTo>
                    <a:pt x="182453" y="216771"/>
                  </a:lnTo>
                  <a:lnTo>
                    <a:pt x="193011" y="195639"/>
                  </a:lnTo>
                  <a:lnTo>
                    <a:pt x="208229" y="133011"/>
                  </a:lnTo>
                  <a:lnTo>
                    <a:pt x="224825" y="81784"/>
                  </a:lnTo>
                  <a:lnTo>
                    <a:pt x="244625" y="28200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080505" y="3348062"/>
              <a:ext cx="131931" cy="231628"/>
            </a:xfrm>
            <a:custGeom>
              <a:avLst/>
              <a:gdLst/>
              <a:ahLst/>
              <a:cxnLst/>
              <a:rect l="0" t="0" r="0" b="0"/>
              <a:pathLst>
                <a:path w="131931" h="231628">
                  <a:moveTo>
                    <a:pt x="5588" y="231627"/>
                  </a:moveTo>
                  <a:lnTo>
                    <a:pt x="0" y="214860"/>
                  </a:lnTo>
                  <a:lnTo>
                    <a:pt x="2113" y="170897"/>
                  </a:lnTo>
                  <a:lnTo>
                    <a:pt x="15737" y="119006"/>
                  </a:lnTo>
                  <a:lnTo>
                    <a:pt x="35236" y="65882"/>
                  </a:lnTo>
                  <a:lnTo>
                    <a:pt x="60777" y="33559"/>
                  </a:lnTo>
                  <a:lnTo>
                    <a:pt x="80420" y="16475"/>
                  </a:lnTo>
                  <a:lnTo>
                    <a:pt x="100848" y="7322"/>
                  </a:lnTo>
                  <a:lnTo>
                    <a:pt x="1319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328249" y="3411233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0" y="0"/>
                  </a:moveTo>
                  <a:lnTo>
                    <a:pt x="8333" y="48931"/>
                  </a:lnTo>
                  <a:lnTo>
                    <a:pt x="10095" y="108061"/>
                  </a:lnTo>
                  <a:lnTo>
                    <a:pt x="10528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498297" y="3190135"/>
              <a:ext cx="19466" cy="368498"/>
            </a:xfrm>
            <a:custGeom>
              <a:avLst/>
              <a:gdLst/>
              <a:ahLst/>
              <a:cxnLst/>
              <a:rect l="0" t="0" r="0" b="0"/>
              <a:pathLst>
                <a:path w="19466" h="368498">
                  <a:moveTo>
                    <a:pt x="19465" y="0"/>
                  </a:moveTo>
                  <a:lnTo>
                    <a:pt x="19465" y="55170"/>
                  </a:lnTo>
                  <a:lnTo>
                    <a:pt x="19465" y="110323"/>
                  </a:lnTo>
                  <a:lnTo>
                    <a:pt x="19465" y="170881"/>
                  </a:lnTo>
                  <a:lnTo>
                    <a:pt x="13876" y="219347"/>
                  </a:lnTo>
                  <a:lnTo>
                    <a:pt x="8742" y="278551"/>
                  </a:lnTo>
                  <a:lnTo>
                    <a:pt x="0" y="341748"/>
                  </a:lnTo>
                  <a:lnTo>
                    <a:pt x="2236" y="356609"/>
                  </a:lnTo>
                  <a:lnTo>
                    <a:pt x="8937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601990" y="3148021"/>
              <a:ext cx="52354" cy="421141"/>
            </a:xfrm>
            <a:custGeom>
              <a:avLst/>
              <a:gdLst/>
              <a:ahLst/>
              <a:cxnLst/>
              <a:rect l="0" t="0" r="0" b="0"/>
              <a:pathLst>
                <a:path w="52354" h="421141">
                  <a:moveTo>
                    <a:pt x="42114" y="0"/>
                  </a:moveTo>
                  <a:lnTo>
                    <a:pt x="49350" y="44367"/>
                  </a:lnTo>
                  <a:lnTo>
                    <a:pt x="51666" y="103093"/>
                  </a:lnTo>
                  <a:lnTo>
                    <a:pt x="52353" y="152858"/>
                  </a:lnTo>
                  <a:lnTo>
                    <a:pt x="51387" y="204129"/>
                  </a:lnTo>
                  <a:lnTo>
                    <a:pt x="45382" y="255195"/>
                  </a:lnTo>
                  <a:lnTo>
                    <a:pt x="39640" y="311845"/>
                  </a:lnTo>
                  <a:lnTo>
                    <a:pt x="27587" y="368355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465119" y="3323819"/>
              <a:ext cx="400084" cy="230608"/>
            </a:xfrm>
            <a:custGeom>
              <a:avLst/>
              <a:gdLst/>
              <a:ahLst/>
              <a:cxnLst/>
              <a:rect l="0" t="0" r="0" b="0"/>
              <a:pathLst>
                <a:path w="400084" h="230608">
                  <a:moveTo>
                    <a:pt x="0" y="34772"/>
                  </a:moveTo>
                  <a:lnTo>
                    <a:pt x="5590" y="51539"/>
                  </a:lnTo>
                  <a:lnTo>
                    <a:pt x="57534" y="112495"/>
                  </a:lnTo>
                  <a:lnTo>
                    <a:pt x="85678" y="130071"/>
                  </a:lnTo>
                  <a:lnTo>
                    <a:pt x="135035" y="138084"/>
                  </a:lnTo>
                  <a:lnTo>
                    <a:pt x="179480" y="138303"/>
                  </a:lnTo>
                  <a:lnTo>
                    <a:pt x="238273" y="131478"/>
                  </a:lnTo>
                  <a:lnTo>
                    <a:pt x="291951" y="118692"/>
                  </a:lnTo>
                  <a:lnTo>
                    <a:pt x="313421" y="110674"/>
                  </a:lnTo>
                  <a:lnTo>
                    <a:pt x="353677" y="79761"/>
                  </a:lnTo>
                  <a:lnTo>
                    <a:pt x="389452" y="30644"/>
                  </a:lnTo>
                  <a:lnTo>
                    <a:pt x="396505" y="17982"/>
                  </a:lnTo>
                  <a:lnTo>
                    <a:pt x="396529" y="9541"/>
                  </a:lnTo>
                  <a:lnTo>
                    <a:pt x="391864" y="3913"/>
                  </a:lnTo>
                  <a:lnTo>
                    <a:pt x="384075" y="161"/>
                  </a:lnTo>
                  <a:lnTo>
                    <a:pt x="376543" y="0"/>
                  </a:lnTo>
                  <a:lnTo>
                    <a:pt x="361935" y="6060"/>
                  </a:lnTo>
                  <a:lnTo>
                    <a:pt x="334968" y="39393"/>
                  </a:lnTo>
                  <a:lnTo>
                    <a:pt x="315929" y="75136"/>
                  </a:lnTo>
                  <a:lnTo>
                    <a:pt x="307422" y="129399"/>
                  </a:lnTo>
                  <a:lnTo>
                    <a:pt x="308288" y="182912"/>
                  </a:lnTo>
                  <a:lnTo>
                    <a:pt x="316782" y="214476"/>
                  </a:lnTo>
                  <a:lnTo>
                    <a:pt x="325831" y="223595"/>
                  </a:lnTo>
                  <a:lnTo>
                    <a:pt x="337714" y="228504"/>
                  </a:lnTo>
                  <a:lnTo>
                    <a:pt x="351485" y="230607"/>
                  </a:lnTo>
                  <a:lnTo>
                    <a:pt x="373025" y="226705"/>
                  </a:lnTo>
                  <a:lnTo>
                    <a:pt x="400083" y="213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930437" y="3327005"/>
              <a:ext cx="113751" cy="208679"/>
            </a:xfrm>
            <a:custGeom>
              <a:avLst/>
              <a:gdLst/>
              <a:ahLst/>
              <a:cxnLst/>
              <a:rect l="0" t="0" r="0" b="0"/>
              <a:pathLst>
                <a:path w="113751" h="208679">
                  <a:moveTo>
                    <a:pt x="40051" y="0"/>
                  </a:moveTo>
                  <a:lnTo>
                    <a:pt x="31645" y="51603"/>
                  </a:lnTo>
                  <a:lnTo>
                    <a:pt x="22092" y="114986"/>
                  </a:lnTo>
                  <a:lnTo>
                    <a:pt x="11853" y="175230"/>
                  </a:lnTo>
                  <a:lnTo>
                    <a:pt x="4902" y="204222"/>
                  </a:lnTo>
                  <a:lnTo>
                    <a:pt x="2580" y="208678"/>
                  </a:lnTo>
                  <a:lnTo>
                    <a:pt x="1032" y="206969"/>
                  </a:lnTo>
                  <a:lnTo>
                    <a:pt x="0" y="201151"/>
                  </a:lnTo>
                  <a:lnTo>
                    <a:pt x="6541" y="145234"/>
                  </a:lnTo>
                  <a:lnTo>
                    <a:pt x="13675" y="96409"/>
                  </a:lnTo>
                  <a:lnTo>
                    <a:pt x="41199" y="42332"/>
                  </a:lnTo>
                  <a:lnTo>
                    <a:pt x="47835" y="31731"/>
                  </a:lnTo>
                  <a:lnTo>
                    <a:pt x="55768" y="25833"/>
                  </a:lnTo>
                  <a:lnTo>
                    <a:pt x="64567" y="23071"/>
                  </a:lnTo>
                  <a:lnTo>
                    <a:pt x="73942" y="22400"/>
                  </a:lnTo>
                  <a:lnTo>
                    <a:pt x="81362" y="26632"/>
                  </a:lnTo>
                  <a:lnTo>
                    <a:pt x="92726" y="43812"/>
                  </a:lnTo>
                  <a:lnTo>
                    <a:pt x="108384" y="100205"/>
                  </a:lnTo>
                  <a:lnTo>
                    <a:pt x="112690" y="157618"/>
                  </a:lnTo>
                  <a:lnTo>
                    <a:pt x="113750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465119" y="3169078"/>
              <a:ext cx="42116" cy="1"/>
            </a:xfrm>
            <a:custGeom>
              <a:avLst/>
              <a:gdLst/>
              <a:ahLst/>
              <a:cxnLst/>
              <a:rect l="0" t="0" r="0" b="0"/>
              <a:pathLst>
                <a:path w="42116" h="1">
                  <a:moveTo>
                    <a:pt x="4211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248276" y="3863959"/>
              <a:ext cx="153466" cy="256718"/>
            </a:xfrm>
            <a:custGeom>
              <a:avLst/>
              <a:gdLst/>
              <a:ahLst/>
              <a:cxnLst/>
              <a:rect l="0" t="0" r="0" b="0"/>
              <a:pathLst>
                <a:path w="153466" h="256718">
                  <a:moveTo>
                    <a:pt x="6067" y="31585"/>
                  </a:moveTo>
                  <a:lnTo>
                    <a:pt x="0" y="74782"/>
                  </a:lnTo>
                  <a:lnTo>
                    <a:pt x="4919" y="126273"/>
                  </a:lnTo>
                  <a:lnTo>
                    <a:pt x="17061" y="186250"/>
                  </a:lnTo>
                  <a:lnTo>
                    <a:pt x="24142" y="238069"/>
                  </a:lnTo>
                  <a:lnTo>
                    <a:pt x="25799" y="256717"/>
                  </a:lnTo>
                  <a:lnTo>
                    <a:pt x="26949" y="193640"/>
                  </a:lnTo>
                  <a:lnTo>
                    <a:pt x="32661" y="134974"/>
                  </a:lnTo>
                  <a:lnTo>
                    <a:pt x="41762" y="78727"/>
                  </a:lnTo>
                  <a:lnTo>
                    <a:pt x="57457" y="36194"/>
                  </a:lnTo>
                  <a:lnTo>
                    <a:pt x="76479" y="18816"/>
                  </a:lnTo>
                  <a:lnTo>
                    <a:pt x="100532" y="8362"/>
                  </a:lnTo>
                  <a:lnTo>
                    <a:pt x="15346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488115" y="3916601"/>
              <a:ext cx="8384" cy="189514"/>
            </a:xfrm>
            <a:custGeom>
              <a:avLst/>
              <a:gdLst/>
              <a:ahLst/>
              <a:cxnLst/>
              <a:rect l="0" t="0" r="0" b="0"/>
              <a:pathLst>
                <a:path w="8384" h="189514">
                  <a:moveTo>
                    <a:pt x="8383" y="0"/>
                  </a:moveTo>
                  <a:lnTo>
                    <a:pt x="2794" y="62093"/>
                  </a:lnTo>
                  <a:lnTo>
                    <a:pt x="0" y="120713"/>
                  </a:lnTo>
                  <a:lnTo>
                    <a:pt x="6380" y="169207"/>
                  </a:lnTo>
                  <a:lnTo>
                    <a:pt x="8383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664954" y="39376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603975" y="3879100"/>
              <a:ext cx="149438" cy="416528"/>
            </a:xfrm>
            <a:custGeom>
              <a:avLst/>
              <a:gdLst/>
              <a:ahLst/>
              <a:cxnLst/>
              <a:rect l="0" t="0" r="0" b="0"/>
              <a:pathLst>
                <a:path w="149438" h="416528">
                  <a:moveTo>
                    <a:pt x="124150" y="79615"/>
                  </a:moveTo>
                  <a:lnTo>
                    <a:pt x="129739" y="62848"/>
                  </a:lnTo>
                  <a:lnTo>
                    <a:pt x="129363" y="45257"/>
                  </a:lnTo>
                  <a:lnTo>
                    <a:pt x="124127" y="26910"/>
                  </a:lnTo>
                  <a:lnTo>
                    <a:pt x="114001" y="10957"/>
                  </a:lnTo>
                  <a:lnTo>
                    <a:pt x="105686" y="5767"/>
                  </a:lnTo>
                  <a:lnTo>
                    <a:pt x="83968" y="0"/>
                  </a:lnTo>
                  <a:lnTo>
                    <a:pt x="72795" y="3142"/>
                  </a:lnTo>
                  <a:lnTo>
                    <a:pt x="51023" y="19111"/>
                  </a:lnTo>
                  <a:lnTo>
                    <a:pt x="30213" y="48820"/>
                  </a:lnTo>
                  <a:lnTo>
                    <a:pt x="5206" y="111270"/>
                  </a:lnTo>
                  <a:lnTo>
                    <a:pt x="0" y="159575"/>
                  </a:lnTo>
                  <a:lnTo>
                    <a:pt x="5021" y="188852"/>
                  </a:lnTo>
                  <a:lnTo>
                    <a:pt x="9636" y="201573"/>
                  </a:lnTo>
                  <a:lnTo>
                    <a:pt x="17391" y="208883"/>
                  </a:lnTo>
                  <a:lnTo>
                    <a:pt x="27241" y="212587"/>
                  </a:lnTo>
                  <a:lnTo>
                    <a:pt x="38487" y="213887"/>
                  </a:lnTo>
                  <a:lnTo>
                    <a:pt x="60341" y="205972"/>
                  </a:lnTo>
                  <a:lnTo>
                    <a:pt x="80583" y="189586"/>
                  </a:lnTo>
                  <a:lnTo>
                    <a:pt x="126054" y="129530"/>
                  </a:lnTo>
                  <a:lnTo>
                    <a:pt x="149437" y="75866"/>
                  </a:lnTo>
                  <a:lnTo>
                    <a:pt x="145995" y="121105"/>
                  </a:lnTo>
                  <a:lnTo>
                    <a:pt x="145440" y="182895"/>
                  </a:lnTo>
                  <a:lnTo>
                    <a:pt x="145276" y="236299"/>
                  </a:lnTo>
                  <a:lnTo>
                    <a:pt x="145220" y="297435"/>
                  </a:lnTo>
                  <a:lnTo>
                    <a:pt x="145210" y="346276"/>
                  </a:lnTo>
                  <a:lnTo>
                    <a:pt x="145209" y="376336"/>
                  </a:lnTo>
                  <a:lnTo>
                    <a:pt x="141698" y="387393"/>
                  </a:lnTo>
                  <a:lnTo>
                    <a:pt x="128440" y="402799"/>
                  </a:lnTo>
                  <a:lnTo>
                    <a:pt x="117088" y="410425"/>
                  </a:lnTo>
                  <a:lnTo>
                    <a:pt x="103093" y="4165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875523" y="3769202"/>
              <a:ext cx="218741" cy="326385"/>
            </a:xfrm>
            <a:custGeom>
              <a:avLst/>
              <a:gdLst/>
              <a:ahLst/>
              <a:cxnLst/>
              <a:rect l="0" t="0" r="0" b="0"/>
              <a:pathLst>
                <a:path w="218741" h="326385">
                  <a:moveTo>
                    <a:pt x="0" y="0"/>
                  </a:moveTo>
                  <a:lnTo>
                    <a:pt x="17959" y="61111"/>
                  </a:lnTo>
                  <a:lnTo>
                    <a:pt x="29561" y="121131"/>
                  </a:lnTo>
                  <a:lnTo>
                    <a:pt x="32356" y="183068"/>
                  </a:lnTo>
                  <a:lnTo>
                    <a:pt x="39841" y="241576"/>
                  </a:lnTo>
                  <a:lnTo>
                    <a:pt x="41816" y="301741"/>
                  </a:lnTo>
                  <a:lnTo>
                    <a:pt x="43258" y="244517"/>
                  </a:lnTo>
                  <a:lnTo>
                    <a:pt x="56765" y="189824"/>
                  </a:lnTo>
                  <a:lnTo>
                    <a:pt x="71482" y="148630"/>
                  </a:lnTo>
                  <a:lnTo>
                    <a:pt x="82853" y="131959"/>
                  </a:lnTo>
                  <a:lnTo>
                    <a:pt x="101945" y="119870"/>
                  </a:lnTo>
                  <a:lnTo>
                    <a:pt x="126028" y="111767"/>
                  </a:lnTo>
                  <a:lnTo>
                    <a:pt x="152328" y="108166"/>
                  </a:lnTo>
                  <a:lnTo>
                    <a:pt x="163554" y="110715"/>
                  </a:lnTo>
                  <a:lnTo>
                    <a:pt x="182265" y="122906"/>
                  </a:lnTo>
                  <a:lnTo>
                    <a:pt x="200364" y="149501"/>
                  </a:lnTo>
                  <a:lnTo>
                    <a:pt x="213135" y="179607"/>
                  </a:lnTo>
                  <a:lnTo>
                    <a:pt x="218740" y="227522"/>
                  </a:lnTo>
                  <a:lnTo>
                    <a:pt x="213397" y="287445"/>
                  </a:lnTo>
                  <a:lnTo>
                    <a:pt x="210570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222964" y="3706031"/>
              <a:ext cx="10529" cy="347442"/>
            </a:xfrm>
            <a:custGeom>
              <a:avLst/>
              <a:gdLst/>
              <a:ahLst/>
              <a:cxnLst/>
              <a:rect l="0" t="0" r="0" b="0"/>
              <a:pathLst>
                <a:path w="10529" h="347442">
                  <a:moveTo>
                    <a:pt x="10528" y="0"/>
                  </a:moveTo>
                  <a:lnTo>
                    <a:pt x="10528" y="44367"/>
                  </a:lnTo>
                  <a:lnTo>
                    <a:pt x="10528" y="103093"/>
                  </a:lnTo>
                  <a:lnTo>
                    <a:pt x="10528" y="151689"/>
                  </a:lnTo>
                  <a:lnTo>
                    <a:pt x="10528" y="199233"/>
                  </a:lnTo>
                  <a:lnTo>
                    <a:pt x="10528" y="260113"/>
                  </a:lnTo>
                  <a:lnTo>
                    <a:pt x="7409" y="318146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170322" y="3805829"/>
              <a:ext cx="252684" cy="26545"/>
            </a:xfrm>
            <a:custGeom>
              <a:avLst/>
              <a:gdLst/>
              <a:ahLst/>
              <a:cxnLst/>
              <a:rect l="0" t="0" r="0" b="0"/>
              <a:pathLst>
                <a:path w="252684" h="26545">
                  <a:moveTo>
                    <a:pt x="0" y="26544"/>
                  </a:moveTo>
                  <a:lnTo>
                    <a:pt x="16768" y="15366"/>
                  </a:lnTo>
                  <a:lnTo>
                    <a:pt x="75581" y="6269"/>
                  </a:lnTo>
                  <a:lnTo>
                    <a:pt x="115590" y="0"/>
                  </a:lnTo>
                  <a:lnTo>
                    <a:pt x="177207" y="4056"/>
                  </a:lnTo>
                  <a:lnTo>
                    <a:pt x="237025" y="12534"/>
                  </a:lnTo>
                  <a:lnTo>
                    <a:pt x="252683" y="16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410656" y="3885016"/>
              <a:ext cx="128164" cy="178985"/>
            </a:xfrm>
            <a:custGeom>
              <a:avLst/>
              <a:gdLst/>
              <a:ahLst/>
              <a:cxnLst/>
              <a:rect l="0" t="0" r="0" b="0"/>
              <a:pathLst>
                <a:path w="128164" h="178985">
                  <a:moveTo>
                    <a:pt x="128163" y="0"/>
                  </a:moveTo>
                  <a:lnTo>
                    <a:pt x="86136" y="2339"/>
                  </a:lnTo>
                  <a:lnTo>
                    <a:pt x="24629" y="22905"/>
                  </a:lnTo>
                  <a:lnTo>
                    <a:pt x="10007" y="29308"/>
                  </a:lnTo>
                  <a:lnTo>
                    <a:pt x="2599" y="35916"/>
                  </a:lnTo>
                  <a:lnTo>
                    <a:pt x="0" y="42662"/>
                  </a:lnTo>
                  <a:lnTo>
                    <a:pt x="608" y="49498"/>
                  </a:lnTo>
                  <a:lnTo>
                    <a:pt x="4521" y="55225"/>
                  </a:lnTo>
                  <a:lnTo>
                    <a:pt x="61691" y="88734"/>
                  </a:lnTo>
                  <a:lnTo>
                    <a:pt x="102700" y="122963"/>
                  </a:lnTo>
                  <a:lnTo>
                    <a:pt x="105338" y="131109"/>
                  </a:lnTo>
                  <a:lnTo>
                    <a:pt x="102031" y="149517"/>
                  </a:lnTo>
                  <a:lnTo>
                    <a:pt x="92762" y="163158"/>
                  </a:lnTo>
                  <a:lnTo>
                    <a:pt x="75521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98569" y="4375403"/>
              <a:ext cx="322788" cy="572098"/>
            </a:xfrm>
            <a:custGeom>
              <a:avLst/>
              <a:gdLst/>
              <a:ahLst/>
              <a:cxnLst/>
              <a:rect l="0" t="0" r="0" b="0"/>
              <a:pathLst>
                <a:path w="322788" h="572098">
                  <a:moveTo>
                    <a:pt x="39960" y="120266"/>
                  </a:moveTo>
                  <a:lnTo>
                    <a:pt x="24319" y="146652"/>
                  </a:lnTo>
                  <a:lnTo>
                    <a:pt x="5116" y="203578"/>
                  </a:lnTo>
                  <a:lnTo>
                    <a:pt x="0" y="252575"/>
                  </a:lnTo>
                  <a:lnTo>
                    <a:pt x="6677" y="306798"/>
                  </a:lnTo>
                  <a:lnTo>
                    <a:pt x="12689" y="329511"/>
                  </a:lnTo>
                  <a:lnTo>
                    <a:pt x="19439" y="336971"/>
                  </a:lnTo>
                  <a:lnTo>
                    <a:pt x="39419" y="345261"/>
                  </a:lnTo>
                  <a:lnTo>
                    <a:pt x="48958" y="343962"/>
                  </a:lnTo>
                  <a:lnTo>
                    <a:pt x="65795" y="333160"/>
                  </a:lnTo>
                  <a:lnTo>
                    <a:pt x="88430" y="307348"/>
                  </a:lnTo>
                  <a:lnTo>
                    <a:pt x="104364" y="277473"/>
                  </a:lnTo>
                  <a:lnTo>
                    <a:pt x="116495" y="235216"/>
                  </a:lnTo>
                  <a:lnTo>
                    <a:pt x="116319" y="196829"/>
                  </a:lnTo>
                  <a:lnTo>
                    <a:pt x="104609" y="145181"/>
                  </a:lnTo>
                  <a:lnTo>
                    <a:pt x="80979" y="103090"/>
                  </a:lnTo>
                  <a:lnTo>
                    <a:pt x="42984" y="54316"/>
                  </a:lnTo>
                  <a:lnTo>
                    <a:pt x="38466" y="44714"/>
                  </a:lnTo>
                  <a:lnTo>
                    <a:pt x="37794" y="34803"/>
                  </a:lnTo>
                  <a:lnTo>
                    <a:pt x="43287" y="14432"/>
                  </a:lnTo>
                  <a:lnTo>
                    <a:pt x="51537" y="7596"/>
                  </a:lnTo>
                  <a:lnTo>
                    <a:pt x="76301" y="0"/>
                  </a:lnTo>
                  <a:lnTo>
                    <a:pt x="103685" y="5983"/>
                  </a:lnTo>
                  <a:lnTo>
                    <a:pt x="148214" y="32831"/>
                  </a:lnTo>
                  <a:lnTo>
                    <a:pt x="161383" y="49820"/>
                  </a:lnTo>
                  <a:lnTo>
                    <a:pt x="183201" y="108043"/>
                  </a:lnTo>
                  <a:lnTo>
                    <a:pt x="194640" y="165858"/>
                  </a:lnTo>
                  <a:lnTo>
                    <a:pt x="196925" y="216052"/>
                  </a:lnTo>
                  <a:lnTo>
                    <a:pt x="194483" y="267970"/>
                  </a:lnTo>
                  <a:lnTo>
                    <a:pt x="189469" y="323517"/>
                  </a:lnTo>
                  <a:lnTo>
                    <a:pt x="187984" y="378190"/>
                  </a:lnTo>
                  <a:lnTo>
                    <a:pt x="187482" y="438585"/>
                  </a:lnTo>
                  <a:lnTo>
                    <a:pt x="188553" y="496746"/>
                  </a:lnTo>
                  <a:lnTo>
                    <a:pt x="192958" y="529355"/>
                  </a:lnTo>
                  <a:lnTo>
                    <a:pt x="205056" y="553988"/>
                  </a:lnTo>
                  <a:lnTo>
                    <a:pt x="213195" y="563832"/>
                  </a:lnTo>
                  <a:lnTo>
                    <a:pt x="223301" y="569224"/>
                  </a:lnTo>
                  <a:lnTo>
                    <a:pt x="247007" y="572097"/>
                  </a:lnTo>
                  <a:lnTo>
                    <a:pt x="270021" y="563235"/>
                  </a:lnTo>
                  <a:lnTo>
                    <a:pt x="281071" y="555958"/>
                  </a:lnTo>
                  <a:lnTo>
                    <a:pt x="307802" y="517772"/>
                  </a:lnTo>
                  <a:lnTo>
                    <a:pt x="319362" y="475001"/>
                  </a:lnTo>
                  <a:lnTo>
                    <a:pt x="322787" y="427104"/>
                  </a:lnTo>
                  <a:lnTo>
                    <a:pt x="312624" y="381456"/>
                  </a:lnTo>
                  <a:lnTo>
                    <a:pt x="298014" y="358793"/>
                  </a:lnTo>
                  <a:lnTo>
                    <a:pt x="289205" y="349474"/>
                  </a:lnTo>
                  <a:lnTo>
                    <a:pt x="278653" y="344431"/>
                  </a:lnTo>
                  <a:lnTo>
                    <a:pt x="231216" y="341623"/>
                  </a:lnTo>
                  <a:lnTo>
                    <a:pt x="197887" y="3413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741087" y="4426184"/>
              <a:ext cx="208151" cy="378715"/>
            </a:xfrm>
            <a:custGeom>
              <a:avLst/>
              <a:gdLst/>
              <a:ahLst/>
              <a:cxnLst/>
              <a:rect l="0" t="0" r="0" b="0"/>
              <a:pathLst>
                <a:path w="208151" h="378715">
                  <a:moveTo>
                    <a:pt x="8094" y="37899"/>
                  </a:moveTo>
                  <a:lnTo>
                    <a:pt x="8094" y="92044"/>
                  </a:lnTo>
                  <a:lnTo>
                    <a:pt x="15330" y="154864"/>
                  </a:lnTo>
                  <a:lnTo>
                    <a:pt x="17973" y="215378"/>
                  </a:lnTo>
                  <a:lnTo>
                    <a:pt x="18495" y="272738"/>
                  </a:lnTo>
                  <a:lnTo>
                    <a:pt x="18585" y="320651"/>
                  </a:lnTo>
                  <a:lnTo>
                    <a:pt x="17446" y="378714"/>
                  </a:lnTo>
                  <a:lnTo>
                    <a:pt x="15499" y="378583"/>
                  </a:lnTo>
                  <a:lnTo>
                    <a:pt x="10216" y="363619"/>
                  </a:lnTo>
                  <a:lnTo>
                    <a:pt x="1834" y="314563"/>
                  </a:lnTo>
                  <a:lnTo>
                    <a:pt x="0" y="253364"/>
                  </a:lnTo>
                  <a:lnTo>
                    <a:pt x="6150" y="195754"/>
                  </a:lnTo>
                  <a:lnTo>
                    <a:pt x="16244" y="134033"/>
                  </a:lnTo>
                  <a:lnTo>
                    <a:pt x="37439" y="70775"/>
                  </a:lnTo>
                  <a:lnTo>
                    <a:pt x="68385" y="31512"/>
                  </a:lnTo>
                  <a:lnTo>
                    <a:pt x="100178" y="10010"/>
                  </a:lnTo>
                  <a:lnTo>
                    <a:pt x="139234" y="0"/>
                  </a:lnTo>
                  <a:lnTo>
                    <a:pt x="151673" y="2105"/>
                  </a:lnTo>
                  <a:lnTo>
                    <a:pt x="174853" y="13802"/>
                  </a:lnTo>
                  <a:lnTo>
                    <a:pt x="202044" y="40118"/>
                  </a:lnTo>
                  <a:lnTo>
                    <a:pt x="206414" y="51076"/>
                  </a:lnTo>
                  <a:lnTo>
                    <a:pt x="208150" y="75731"/>
                  </a:lnTo>
                  <a:lnTo>
                    <a:pt x="196962" y="110330"/>
                  </a:lnTo>
                  <a:lnTo>
                    <a:pt x="178829" y="137219"/>
                  </a:lnTo>
                  <a:lnTo>
                    <a:pt x="121898" y="174446"/>
                  </a:lnTo>
                  <a:lnTo>
                    <a:pt x="96108" y="186324"/>
                  </a:lnTo>
                  <a:lnTo>
                    <a:pt x="50209" y="1958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065037" y="4395747"/>
              <a:ext cx="201038" cy="357335"/>
            </a:xfrm>
            <a:custGeom>
              <a:avLst/>
              <a:gdLst/>
              <a:ahLst/>
              <a:cxnLst/>
              <a:rect l="0" t="0" r="0" b="0"/>
              <a:pathLst>
                <a:path w="201038" h="357335">
                  <a:moveTo>
                    <a:pt x="0" y="194678"/>
                  </a:moveTo>
                  <a:lnTo>
                    <a:pt x="11452" y="243609"/>
                  </a:lnTo>
                  <a:lnTo>
                    <a:pt x="18211" y="291454"/>
                  </a:lnTo>
                  <a:lnTo>
                    <a:pt x="20494" y="354434"/>
                  </a:lnTo>
                  <a:lnTo>
                    <a:pt x="20681" y="357334"/>
                  </a:lnTo>
                  <a:lnTo>
                    <a:pt x="17863" y="320914"/>
                  </a:lnTo>
                  <a:lnTo>
                    <a:pt x="14958" y="298746"/>
                  </a:lnTo>
                  <a:lnTo>
                    <a:pt x="19505" y="237028"/>
                  </a:lnTo>
                  <a:lnTo>
                    <a:pt x="20597" y="179930"/>
                  </a:lnTo>
                  <a:lnTo>
                    <a:pt x="26555" y="124305"/>
                  </a:lnTo>
                  <a:lnTo>
                    <a:pt x="41337" y="71116"/>
                  </a:lnTo>
                  <a:lnTo>
                    <a:pt x="79923" y="12738"/>
                  </a:lnTo>
                  <a:lnTo>
                    <a:pt x="103761" y="2681"/>
                  </a:lnTo>
                  <a:lnTo>
                    <a:pt x="118306" y="0"/>
                  </a:lnTo>
                  <a:lnTo>
                    <a:pt x="140708" y="3259"/>
                  </a:lnTo>
                  <a:lnTo>
                    <a:pt x="158463" y="13676"/>
                  </a:lnTo>
                  <a:lnTo>
                    <a:pt x="181613" y="40442"/>
                  </a:lnTo>
                  <a:lnTo>
                    <a:pt x="196140" y="64518"/>
                  </a:lnTo>
                  <a:lnTo>
                    <a:pt x="201037" y="87696"/>
                  </a:lnTo>
                  <a:lnTo>
                    <a:pt x="198144" y="110866"/>
                  </a:lnTo>
                  <a:lnTo>
                    <a:pt x="182191" y="149048"/>
                  </a:lnTo>
                  <a:lnTo>
                    <a:pt x="154588" y="181938"/>
                  </a:lnTo>
                  <a:lnTo>
                    <a:pt x="130317" y="199154"/>
                  </a:lnTo>
                  <a:lnTo>
                    <a:pt x="103932" y="205246"/>
                  </a:lnTo>
                  <a:lnTo>
                    <a:pt x="90344" y="205233"/>
                  </a:lnTo>
                  <a:lnTo>
                    <a:pt x="65889" y="195860"/>
                  </a:lnTo>
                  <a:lnTo>
                    <a:pt x="31585" y="1736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380892" y="4200871"/>
              <a:ext cx="30986" cy="379026"/>
            </a:xfrm>
            <a:custGeom>
              <a:avLst/>
              <a:gdLst/>
              <a:ahLst/>
              <a:cxnLst/>
              <a:rect l="0" t="0" r="0" b="0"/>
              <a:pathLst>
                <a:path w="30986" h="379026">
                  <a:moveTo>
                    <a:pt x="0" y="0"/>
                  </a:moveTo>
                  <a:lnTo>
                    <a:pt x="17958" y="53874"/>
                  </a:lnTo>
                  <a:lnTo>
                    <a:pt x="27028" y="89272"/>
                  </a:lnTo>
                  <a:lnTo>
                    <a:pt x="30235" y="149543"/>
                  </a:lnTo>
                  <a:lnTo>
                    <a:pt x="30985" y="195535"/>
                  </a:lnTo>
                  <a:lnTo>
                    <a:pt x="23061" y="258163"/>
                  </a:lnTo>
                  <a:lnTo>
                    <a:pt x="10231" y="310568"/>
                  </a:lnTo>
                  <a:lnTo>
                    <a:pt x="3031" y="350163"/>
                  </a:lnTo>
                  <a:lnTo>
                    <a:pt x="0" y="3790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591462" y="4474612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Freeform 38"/>
          <p:cNvSpPr/>
          <p:nvPr/>
        </p:nvSpPr>
        <p:spPr>
          <a:xfrm>
            <a:off x="5564397" y="5060478"/>
            <a:ext cx="2984744" cy="927204"/>
          </a:xfrm>
          <a:custGeom>
            <a:avLst/>
            <a:gdLst/>
            <a:ahLst/>
            <a:cxnLst/>
            <a:rect l="0" t="0" r="0" b="0"/>
            <a:pathLst>
              <a:path w="2984744" h="927204">
                <a:moveTo>
                  <a:pt x="2984743" y="24786"/>
                </a:moveTo>
                <a:lnTo>
                  <a:pt x="2984743" y="73717"/>
                </a:lnTo>
                <a:lnTo>
                  <a:pt x="2979154" y="132848"/>
                </a:lnTo>
                <a:lnTo>
                  <a:pt x="2970089" y="181067"/>
                </a:lnTo>
                <a:lnTo>
                  <a:pt x="2956546" y="242527"/>
                </a:lnTo>
                <a:lnTo>
                  <a:pt x="2944933" y="292593"/>
                </a:lnTo>
                <a:lnTo>
                  <a:pt x="2927194" y="345642"/>
                </a:lnTo>
                <a:lnTo>
                  <a:pt x="2907120" y="404124"/>
                </a:lnTo>
                <a:lnTo>
                  <a:pt x="2886355" y="460187"/>
                </a:lnTo>
                <a:lnTo>
                  <a:pt x="2864214" y="519562"/>
                </a:lnTo>
                <a:lnTo>
                  <a:pt x="2837117" y="574719"/>
                </a:lnTo>
                <a:lnTo>
                  <a:pt x="2812580" y="629277"/>
                </a:lnTo>
                <a:lnTo>
                  <a:pt x="2783603" y="687036"/>
                </a:lnTo>
                <a:lnTo>
                  <a:pt x="2751620" y="735995"/>
                </a:lnTo>
                <a:lnTo>
                  <a:pt x="2699485" y="798108"/>
                </a:lnTo>
                <a:lnTo>
                  <a:pt x="2638537" y="850455"/>
                </a:lnTo>
                <a:lnTo>
                  <a:pt x="2576239" y="889045"/>
                </a:lnTo>
                <a:lnTo>
                  <a:pt x="2520164" y="910753"/>
                </a:lnTo>
                <a:lnTo>
                  <a:pt x="2464814" y="923944"/>
                </a:lnTo>
                <a:lnTo>
                  <a:pt x="2403311" y="927203"/>
                </a:lnTo>
                <a:lnTo>
                  <a:pt x="2357441" y="923819"/>
                </a:lnTo>
                <a:lnTo>
                  <a:pt x="2309759" y="918416"/>
                </a:lnTo>
                <a:lnTo>
                  <a:pt x="2261271" y="910945"/>
                </a:lnTo>
                <a:lnTo>
                  <a:pt x="2212424" y="899826"/>
                </a:lnTo>
                <a:lnTo>
                  <a:pt x="2160299" y="883966"/>
                </a:lnTo>
                <a:lnTo>
                  <a:pt x="2105936" y="866389"/>
                </a:lnTo>
                <a:lnTo>
                  <a:pt x="2050580" y="850777"/>
                </a:lnTo>
                <a:lnTo>
                  <a:pt x="1994782" y="829801"/>
                </a:lnTo>
                <a:lnTo>
                  <a:pt x="1938787" y="806050"/>
                </a:lnTo>
                <a:lnTo>
                  <a:pt x="1882704" y="783796"/>
                </a:lnTo>
                <a:lnTo>
                  <a:pt x="1823464" y="759088"/>
                </a:lnTo>
                <a:lnTo>
                  <a:pt x="1763210" y="732508"/>
                </a:lnTo>
                <a:lnTo>
                  <a:pt x="1705234" y="705097"/>
                </a:lnTo>
                <a:lnTo>
                  <a:pt x="1645153" y="680436"/>
                </a:lnTo>
                <a:lnTo>
                  <a:pt x="1584525" y="656608"/>
                </a:lnTo>
                <a:lnTo>
                  <a:pt x="1526383" y="630420"/>
                </a:lnTo>
                <a:lnTo>
                  <a:pt x="1472467" y="603182"/>
                </a:lnTo>
                <a:lnTo>
                  <a:pt x="1421208" y="576649"/>
                </a:lnTo>
                <a:lnTo>
                  <a:pt x="1371130" y="553158"/>
                </a:lnTo>
                <a:lnTo>
                  <a:pt x="1324696" y="527900"/>
                </a:lnTo>
                <a:lnTo>
                  <a:pt x="1280663" y="502246"/>
                </a:lnTo>
                <a:lnTo>
                  <a:pt x="1217581" y="468073"/>
                </a:lnTo>
                <a:lnTo>
                  <a:pt x="1161325" y="435721"/>
                </a:lnTo>
                <a:lnTo>
                  <a:pt x="1108782" y="403908"/>
                </a:lnTo>
                <a:lnTo>
                  <a:pt x="1051632" y="358597"/>
                </a:lnTo>
                <a:lnTo>
                  <a:pt x="1014019" y="324905"/>
                </a:lnTo>
                <a:lnTo>
                  <a:pt x="953880" y="276785"/>
                </a:lnTo>
                <a:lnTo>
                  <a:pt x="890842" y="222645"/>
                </a:lnTo>
                <a:lnTo>
                  <a:pt x="867591" y="199485"/>
                </a:lnTo>
                <a:lnTo>
                  <a:pt x="833739" y="140224"/>
                </a:lnTo>
                <a:lnTo>
                  <a:pt x="824593" y="119376"/>
                </a:lnTo>
                <a:lnTo>
                  <a:pt x="817007" y="111242"/>
                </a:lnTo>
                <a:lnTo>
                  <a:pt x="796100" y="99086"/>
                </a:lnTo>
                <a:lnTo>
                  <a:pt x="746843" y="96844"/>
                </a:lnTo>
                <a:lnTo>
                  <a:pt x="698973" y="97999"/>
                </a:lnTo>
                <a:lnTo>
                  <a:pt x="649565" y="98342"/>
                </a:lnTo>
                <a:lnTo>
                  <a:pt x="592291" y="104032"/>
                </a:lnTo>
                <a:lnTo>
                  <a:pt x="530868" y="107538"/>
                </a:lnTo>
                <a:lnTo>
                  <a:pt x="468214" y="114167"/>
                </a:lnTo>
                <a:lnTo>
                  <a:pt x="423102" y="120273"/>
                </a:lnTo>
                <a:lnTo>
                  <a:pt x="376926" y="126886"/>
                </a:lnTo>
                <a:lnTo>
                  <a:pt x="333006" y="133725"/>
                </a:lnTo>
                <a:lnTo>
                  <a:pt x="274408" y="138563"/>
                </a:lnTo>
                <a:lnTo>
                  <a:pt x="220001" y="145586"/>
                </a:lnTo>
                <a:lnTo>
                  <a:pt x="158790" y="158439"/>
                </a:lnTo>
                <a:lnTo>
                  <a:pt x="108571" y="169124"/>
                </a:lnTo>
                <a:lnTo>
                  <a:pt x="95164" y="170144"/>
                </a:lnTo>
                <a:lnTo>
                  <a:pt x="88565" y="167315"/>
                </a:lnTo>
                <a:lnTo>
                  <a:pt x="86506" y="161920"/>
                </a:lnTo>
                <a:lnTo>
                  <a:pt x="87473" y="154813"/>
                </a:lnTo>
                <a:lnTo>
                  <a:pt x="107265" y="140678"/>
                </a:lnTo>
                <a:lnTo>
                  <a:pt x="165983" y="118129"/>
                </a:lnTo>
                <a:lnTo>
                  <a:pt x="214131" y="106126"/>
                </a:lnTo>
                <a:lnTo>
                  <a:pt x="265442" y="95160"/>
                </a:lnTo>
                <a:lnTo>
                  <a:pt x="323279" y="84503"/>
                </a:lnTo>
                <a:lnTo>
                  <a:pt x="384869" y="73935"/>
                </a:lnTo>
                <a:lnTo>
                  <a:pt x="447572" y="68985"/>
                </a:lnTo>
                <a:lnTo>
                  <a:pt x="510605" y="61929"/>
                </a:lnTo>
                <a:lnTo>
                  <a:pt x="562556" y="52429"/>
                </a:lnTo>
                <a:lnTo>
                  <a:pt x="622032" y="45974"/>
                </a:lnTo>
                <a:lnTo>
                  <a:pt x="678841" y="34648"/>
                </a:lnTo>
                <a:lnTo>
                  <a:pt x="692933" y="31360"/>
                </a:lnTo>
                <a:lnTo>
                  <a:pt x="698818" y="26830"/>
                </a:lnTo>
                <a:lnTo>
                  <a:pt x="699232" y="21469"/>
                </a:lnTo>
                <a:lnTo>
                  <a:pt x="695998" y="15556"/>
                </a:lnTo>
                <a:lnTo>
                  <a:pt x="673688" y="5866"/>
                </a:lnTo>
                <a:lnTo>
                  <a:pt x="642715" y="0"/>
                </a:lnTo>
                <a:lnTo>
                  <a:pt x="584704" y="2646"/>
                </a:lnTo>
                <a:lnTo>
                  <a:pt x="522595" y="9105"/>
                </a:lnTo>
                <a:lnTo>
                  <a:pt x="460067" y="14410"/>
                </a:lnTo>
                <a:lnTo>
                  <a:pt x="403952" y="22362"/>
                </a:lnTo>
                <a:lnTo>
                  <a:pt x="349761" y="32127"/>
                </a:lnTo>
                <a:lnTo>
                  <a:pt x="296660" y="43599"/>
                </a:lnTo>
                <a:lnTo>
                  <a:pt x="243881" y="60126"/>
                </a:lnTo>
                <a:lnTo>
                  <a:pt x="192368" y="72952"/>
                </a:lnTo>
                <a:lnTo>
                  <a:pt x="132448" y="87766"/>
                </a:lnTo>
                <a:lnTo>
                  <a:pt x="75552" y="101958"/>
                </a:lnTo>
                <a:lnTo>
                  <a:pt x="16655" y="122658"/>
                </a:lnTo>
                <a:lnTo>
                  <a:pt x="5811" y="128638"/>
                </a:lnTo>
                <a:lnTo>
                  <a:pt x="921" y="137305"/>
                </a:lnTo>
                <a:lnTo>
                  <a:pt x="0" y="147762"/>
                </a:lnTo>
                <a:lnTo>
                  <a:pt x="1726" y="159413"/>
                </a:lnTo>
                <a:lnTo>
                  <a:pt x="6387" y="168350"/>
                </a:lnTo>
                <a:lnTo>
                  <a:pt x="20923" y="181399"/>
                </a:lnTo>
                <a:lnTo>
                  <a:pt x="80489" y="206255"/>
                </a:lnTo>
                <a:lnTo>
                  <a:pt x="135348" y="232337"/>
                </a:lnTo>
                <a:lnTo>
                  <a:pt x="182827" y="253049"/>
                </a:lnTo>
                <a:lnTo>
                  <a:pt x="233940" y="274004"/>
                </a:lnTo>
                <a:lnTo>
                  <a:pt x="286129" y="295030"/>
                </a:lnTo>
                <a:lnTo>
                  <a:pt x="348930" y="324266"/>
                </a:lnTo>
                <a:lnTo>
                  <a:pt x="399229" y="352557"/>
                </a:lnTo>
                <a:lnTo>
                  <a:pt x="450008" y="383166"/>
                </a:lnTo>
                <a:lnTo>
                  <a:pt x="512799" y="424950"/>
                </a:lnTo>
                <a:lnTo>
                  <a:pt x="575592" y="466999"/>
                </a:lnTo>
                <a:lnTo>
                  <a:pt x="631886" y="507931"/>
                </a:lnTo>
                <a:lnTo>
                  <a:pt x="688872" y="552676"/>
                </a:lnTo>
                <a:lnTo>
                  <a:pt x="721116" y="5722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769202" y="4653596"/>
            <a:ext cx="1726675" cy="1042322"/>
            <a:chOff x="3769202" y="4653596"/>
            <a:chExt cx="1726675" cy="1042322"/>
          </a:xfrm>
        </p:grpSpPr>
        <p:sp>
          <p:nvSpPr>
            <p:cNvPr id="40" name="Freeform 39"/>
            <p:cNvSpPr/>
            <p:nvPr/>
          </p:nvSpPr>
          <p:spPr>
            <a:xfrm>
              <a:off x="3923317" y="4653596"/>
              <a:ext cx="355943" cy="383129"/>
            </a:xfrm>
            <a:custGeom>
              <a:avLst/>
              <a:gdLst/>
              <a:ahLst/>
              <a:cxnLst/>
              <a:rect l="0" t="0" r="0" b="0"/>
              <a:pathLst>
                <a:path w="355943" h="383129">
                  <a:moveTo>
                    <a:pt x="298611" y="0"/>
                  </a:moveTo>
                  <a:lnTo>
                    <a:pt x="306944" y="48931"/>
                  </a:lnTo>
                  <a:lnTo>
                    <a:pt x="308488" y="99896"/>
                  </a:lnTo>
                  <a:lnTo>
                    <a:pt x="314600" y="163232"/>
                  </a:lnTo>
                  <a:lnTo>
                    <a:pt x="323756" y="215261"/>
                  </a:lnTo>
                  <a:lnTo>
                    <a:pt x="337329" y="274018"/>
                  </a:lnTo>
                  <a:lnTo>
                    <a:pt x="347777" y="327245"/>
                  </a:lnTo>
                  <a:lnTo>
                    <a:pt x="355942" y="363164"/>
                  </a:lnTo>
                  <a:lnTo>
                    <a:pt x="340923" y="313578"/>
                  </a:lnTo>
                  <a:lnTo>
                    <a:pt x="301033" y="258777"/>
                  </a:lnTo>
                  <a:lnTo>
                    <a:pt x="272292" y="230962"/>
                  </a:lnTo>
                  <a:lnTo>
                    <a:pt x="215077" y="203723"/>
                  </a:lnTo>
                  <a:lnTo>
                    <a:pt x="163957" y="186731"/>
                  </a:lnTo>
                  <a:lnTo>
                    <a:pt x="125222" y="181279"/>
                  </a:lnTo>
                  <a:lnTo>
                    <a:pt x="64601" y="190739"/>
                  </a:lnTo>
                  <a:lnTo>
                    <a:pt x="39018" y="199417"/>
                  </a:lnTo>
                  <a:lnTo>
                    <a:pt x="15950" y="214972"/>
                  </a:lnTo>
                  <a:lnTo>
                    <a:pt x="8395" y="226373"/>
                  </a:lnTo>
                  <a:lnTo>
                    <a:pt x="0" y="254638"/>
                  </a:lnTo>
                  <a:lnTo>
                    <a:pt x="2441" y="269195"/>
                  </a:lnTo>
                  <a:lnTo>
                    <a:pt x="17631" y="297847"/>
                  </a:lnTo>
                  <a:lnTo>
                    <a:pt x="52490" y="334696"/>
                  </a:lnTo>
                  <a:lnTo>
                    <a:pt x="97786" y="361777"/>
                  </a:lnTo>
                  <a:lnTo>
                    <a:pt x="149887" y="378392"/>
                  </a:lnTo>
                  <a:lnTo>
                    <a:pt x="203462" y="383128"/>
                  </a:lnTo>
                  <a:lnTo>
                    <a:pt x="262788" y="374247"/>
                  </a:lnTo>
                  <a:lnTo>
                    <a:pt x="288082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11440" y="4864166"/>
              <a:ext cx="42116" cy="200043"/>
            </a:xfrm>
            <a:custGeom>
              <a:avLst/>
              <a:gdLst/>
              <a:ahLst/>
              <a:cxnLst/>
              <a:rect l="0" t="0" r="0" b="0"/>
              <a:pathLst>
                <a:path w="42116" h="200043">
                  <a:moveTo>
                    <a:pt x="0" y="0"/>
                  </a:moveTo>
                  <a:lnTo>
                    <a:pt x="14472" y="33622"/>
                  </a:lnTo>
                  <a:lnTo>
                    <a:pt x="25779" y="93407"/>
                  </a:lnTo>
                  <a:lnTo>
                    <a:pt x="33941" y="155554"/>
                  </a:lnTo>
                  <a:lnTo>
                    <a:pt x="42115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37783" y="4819207"/>
              <a:ext cx="421141" cy="268139"/>
            </a:xfrm>
            <a:custGeom>
              <a:avLst/>
              <a:gdLst/>
              <a:ahLst/>
              <a:cxnLst/>
              <a:rect l="0" t="0" r="0" b="0"/>
              <a:pathLst>
                <a:path w="421141" h="268139">
                  <a:moveTo>
                    <a:pt x="0" y="108130"/>
                  </a:moveTo>
                  <a:lnTo>
                    <a:pt x="54144" y="119583"/>
                  </a:lnTo>
                  <a:lnTo>
                    <a:pt x="101440" y="129461"/>
                  </a:lnTo>
                  <a:lnTo>
                    <a:pt x="156788" y="133557"/>
                  </a:lnTo>
                  <a:lnTo>
                    <a:pt x="207113" y="127362"/>
                  </a:lnTo>
                  <a:lnTo>
                    <a:pt x="248540" y="114998"/>
                  </a:lnTo>
                  <a:lnTo>
                    <a:pt x="260450" y="109200"/>
                  </a:lnTo>
                  <a:lnTo>
                    <a:pt x="268390" y="100654"/>
                  </a:lnTo>
                  <a:lnTo>
                    <a:pt x="277211" y="78681"/>
                  </a:lnTo>
                  <a:lnTo>
                    <a:pt x="274893" y="56437"/>
                  </a:lnTo>
                  <a:lnTo>
                    <a:pt x="266064" y="36023"/>
                  </a:lnTo>
                  <a:lnTo>
                    <a:pt x="254341" y="19150"/>
                  </a:lnTo>
                  <a:lnTo>
                    <a:pt x="235093" y="6972"/>
                  </a:lnTo>
                  <a:lnTo>
                    <a:pt x="212110" y="0"/>
                  </a:lnTo>
                  <a:lnTo>
                    <a:pt x="190197" y="801"/>
                  </a:lnTo>
                  <a:lnTo>
                    <a:pt x="171880" y="8175"/>
                  </a:lnTo>
                  <a:lnTo>
                    <a:pt x="155939" y="20422"/>
                  </a:lnTo>
                  <a:lnTo>
                    <a:pt x="126642" y="59999"/>
                  </a:lnTo>
                  <a:lnTo>
                    <a:pt x="114777" y="86739"/>
                  </a:lnTo>
                  <a:lnTo>
                    <a:pt x="109267" y="133507"/>
                  </a:lnTo>
                  <a:lnTo>
                    <a:pt x="115693" y="175180"/>
                  </a:lnTo>
                  <a:lnTo>
                    <a:pt x="133065" y="204556"/>
                  </a:lnTo>
                  <a:lnTo>
                    <a:pt x="162259" y="233797"/>
                  </a:lnTo>
                  <a:lnTo>
                    <a:pt x="217101" y="262112"/>
                  </a:lnTo>
                  <a:lnTo>
                    <a:pt x="228962" y="266936"/>
                  </a:lnTo>
                  <a:lnTo>
                    <a:pt x="279190" y="268138"/>
                  </a:lnTo>
                  <a:lnTo>
                    <a:pt x="332937" y="261084"/>
                  </a:lnTo>
                  <a:lnTo>
                    <a:pt x="358932" y="251759"/>
                  </a:lnTo>
                  <a:lnTo>
                    <a:pt x="421140" y="2134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16725" y="4653596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874487" y="5264249"/>
              <a:ext cx="63172" cy="431669"/>
            </a:xfrm>
            <a:custGeom>
              <a:avLst/>
              <a:gdLst/>
              <a:ahLst/>
              <a:cxnLst/>
              <a:rect l="0" t="0" r="0" b="0"/>
              <a:pathLst>
                <a:path w="63172" h="431669">
                  <a:moveTo>
                    <a:pt x="0" y="0"/>
                  </a:moveTo>
                  <a:lnTo>
                    <a:pt x="14654" y="55141"/>
                  </a:lnTo>
                  <a:lnTo>
                    <a:pt x="24749" y="114734"/>
                  </a:lnTo>
                  <a:lnTo>
                    <a:pt x="29560" y="167486"/>
                  </a:lnTo>
                  <a:lnTo>
                    <a:pt x="32356" y="227232"/>
                  </a:lnTo>
                  <a:lnTo>
                    <a:pt x="42960" y="290334"/>
                  </a:lnTo>
                  <a:lnTo>
                    <a:pt x="49774" y="346117"/>
                  </a:lnTo>
                  <a:lnTo>
                    <a:pt x="57665" y="406191"/>
                  </a:lnTo>
                  <a:lnTo>
                    <a:pt x="63171" y="431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69202" y="5129619"/>
              <a:ext cx="397151" cy="285319"/>
            </a:xfrm>
            <a:custGeom>
              <a:avLst/>
              <a:gdLst/>
              <a:ahLst/>
              <a:cxnLst/>
              <a:rect l="0" t="0" r="0" b="0"/>
              <a:pathLst>
                <a:path w="397151" h="285319">
                  <a:moveTo>
                    <a:pt x="0" y="29345"/>
                  </a:moveTo>
                  <a:lnTo>
                    <a:pt x="57385" y="5321"/>
                  </a:lnTo>
                  <a:lnTo>
                    <a:pt x="107470" y="0"/>
                  </a:lnTo>
                  <a:lnTo>
                    <a:pt x="167501" y="1322"/>
                  </a:lnTo>
                  <a:lnTo>
                    <a:pt x="224420" y="18090"/>
                  </a:lnTo>
                  <a:lnTo>
                    <a:pt x="280723" y="43933"/>
                  </a:lnTo>
                  <a:lnTo>
                    <a:pt x="333786" y="74687"/>
                  </a:lnTo>
                  <a:lnTo>
                    <a:pt x="372819" y="114211"/>
                  </a:lnTo>
                  <a:lnTo>
                    <a:pt x="390185" y="145347"/>
                  </a:lnTo>
                  <a:lnTo>
                    <a:pt x="397150" y="187979"/>
                  </a:lnTo>
                  <a:lnTo>
                    <a:pt x="392540" y="211373"/>
                  </a:lnTo>
                  <a:lnTo>
                    <a:pt x="376791" y="237697"/>
                  </a:lnTo>
                  <a:lnTo>
                    <a:pt x="362825" y="251797"/>
                  </a:lnTo>
                  <a:lnTo>
                    <a:pt x="334061" y="266312"/>
                  </a:lnTo>
                  <a:lnTo>
                    <a:pt x="274983" y="285318"/>
                  </a:lnTo>
                  <a:lnTo>
                    <a:pt x="225756" y="284823"/>
                  </a:lnTo>
                  <a:lnTo>
                    <a:pt x="169286" y="274064"/>
                  </a:lnTo>
                  <a:lnTo>
                    <a:pt x="157928" y="2715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274570" y="5169493"/>
              <a:ext cx="136871" cy="217991"/>
            </a:xfrm>
            <a:custGeom>
              <a:avLst/>
              <a:gdLst/>
              <a:ahLst/>
              <a:cxnLst/>
              <a:rect l="0" t="0" r="0" b="0"/>
              <a:pathLst>
                <a:path w="136871" h="217991">
                  <a:moveTo>
                    <a:pt x="0" y="105284"/>
                  </a:moveTo>
                  <a:lnTo>
                    <a:pt x="20243" y="160425"/>
                  </a:lnTo>
                  <a:lnTo>
                    <a:pt x="28225" y="208840"/>
                  </a:lnTo>
                  <a:lnTo>
                    <a:pt x="27006" y="216436"/>
                  </a:lnTo>
                  <a:lnTo>
                    <a:pt x="23853" y="217990"/>
                  </a:lnTo>
                  <a:lnTo>
                    <a:pt x="19411" y="215516"/>
                  </a:lnTo>
                  <a:lnTo>
                    <a:pt x="14477" y="200289"/>
                  </a:lnTo>
                  <a:lnTo>
                    <a:pt x="14818" y="162290"/>
                  </a:lnTo>
                  <a:lnTo>
                    <a:pt x="25448" y="117106"/>
                  </a:lnTo>
                  <a:lnTo>
                    <a:pt x="55590" y="59916"/>
                  </a:lnTo>
                  <a:lnTo>
                    <a:pt x="85101" y="28801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95669" y="5264249"/>
              <a:ext cx="31586" cy="126343"/>
            </a:xfrm>
            <a:custGeom>
              <a:avLst/>
              <a:gdLst/>
              <a:ahLst/>
              <a:cxnLst/>
              <a:rect l="0" t="0" r="0" b="0"/>
              <a:pathLst>
                <a:path w="31586" h="126343">
                  <a:moveTo>
                    <a:pt x="0" y="0"/>
                  </a:moveTo>
                  <a:lnTo>
                    <a:pt x="16788" y="55045"/>
                  </a:lnTo>
                  <a:lnTo>
                    <a:pt x="23333" y="100213"/>
                  </a:lnTo>
                  <a:lnTo>
                    <a:pt x="31585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579896" y="5201078"/>
              <a:ext cx="200043" cy="199892"/>
            </a:xfrm>
            <a:custGeom>
              <a:avLst/>
              <a:gdLst/>
              <a:ahLst/>
              <a:cxnLst/>
              <a:rect l="0" t="0" r="0" b="0"/>
              <a:pathLst>
                <a:path w="200043" h="199892">
                  <a:moveTo>
                    <a:pt x="0" y="0"/>
                  </a:moveTo>
                  <a:lnTo>
                    <a:pt x="29309" y="34897"/>
                  </a:lnTo>
                  <a:lnTo>
                    <a:pt x="60214" y="92997"/>
                  </a:lnTo>
                  <a:lnTo>
                    <a:pt x="75943" y="122701"/>
                  </a:lnTo>
                  <a:lnTo>
                    <a:pt x="124344" y="184803"/>
                  </a:lnTo>
                  <a:lnTo>
                    <a:pt x="132030" y="193392"/>
                  </a:lnTo>
                  <a:lnTo>
                    <a:pt x="141832" y="197948"/>
                  </a:lnTo>
                  <a:lnTo>
                    <a:pt x="165202" y="199891"/>
                  </a:lnTo>
                  <a:lnTo>
                    <a:pt x="173306" y="194092"/>
                  </a:lnTo>
                  <a:lnTo>
                    <a:pt x="182310" y="172051"/>
                  </a:lnTo>
                  <a:lnTo>
                    <a:pt x="188090" y="111411"/>
                  </a:lnTo>
                  <a:lnTo>
                    <a:pt x="192352" y="53159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855711" y="5189868"/>
              <a:ext cx="282197" cy="263895"/>
            </a:xfrm>
            <a:custGeom>
              <a:avLst/>
              <a:gdLst/>
              <a:ahLst/>
              <a:cxnLst/>
              <a:rect l="0" t="0" r="0" b="0"/>
              <a:pathLst>
                <a:path w="282197" h="263895">
                  <a:moveTo>
                    <a:pt x="113740" y="63852"/>
                  </a:moveTo>
                  <a:lnTo>
                    <a:pt x="124918" y="52674"/>
                  </a:lnTo>
                  <a:lnTo>
                    <a:pt x="125871" y="45872"/>
                  </a:lnTo>
                  <a:lnTo>
                    <a:pt x="120691" y="28955"/>
                  </a:lnTo>
                  <a:lnTo>
                    <a:pt x="107471" y="12858"/>
                  </a:lnTo>
                  <a:lnTo>
                    <a:pt x="99032" y="5289"/>
                  </a:lnTo>
                  <a:lnTo>
                    <a:pt x="74058" y="0"/>
                  </a:lnTo>
                  <a:lnTo>
                    <a:pt x="45801" y="2718"/>
                  </a:lnTo>
                  <a:lnTo>
                    <a:pt x="21544" y="11725"/>
                  </a:lnTo>
                  <a:lnTo>
                    <a:pt x="13671" y="19742"/>
                  </a:lnTo>
                  <a:lnTo>
                    <a:pt x="4924" y="41128"/>
                  </a:lnTo>
                  <a:lnTo>
                    <a:pt x="0" y="79476"/>
                  </a:lnTo>
                  <a:lnTo>
                    <a:pt x="5087" y="103552"/>
                  </a:lnTo>
                  <a:lnTo>
                    <a:pt x="27899" y="157121"/>
                  </a:lnTo>
                  <a:lnTo>
                    <a:pt x="44003" y="173935"/>
                  </a:lnTo>
                  <a:lnTo>
                    <a:pt x="72800" y="190966"/>
                  </a:lnTo>
                  <a:lnTo>
                    <a:pt x="82937" y="191879"/>
                  </a:lnTo>
                  <a:lnTo>
                    <a:pt x="103559" y="186653"/>
                  </a:lnTo>
                  <a:lnTo>
                    <a:pt x="118184" y="173412"/>
                  </a:lnTo>
                  <a:lnTo>
                    <a:pt x="132994" y="143108"/>
                  </a:lnTo>
                  <a:lnTo>
                    <a:pt x="141672" y="101373"/>
                  </a:lnTo>
                  <a:lnTo>
                    <a:pt x="141362" y="72340"/>
                  </a:lnTo>
                  <a:lnTo>
                    <a:pt x="133425" y="51637"/>
                  </a:lnTo>
                  <a:lnTo>
                    <a:pt x="131543" y="48690"/>
                  </a:lnTo>
                  <a:lnTo>
                    <a:pt x="131457" y="50234"/>
                  </a:lnTo>
                  <a:lnTo>
                    <a:pt x="149077" y="108468"/>
                  </a:lnTo>
                  <a:lnTo>
                    <a:pt x="173679" y="166910"/>
                  </a:lnTo>
                  <a:lnTo>
                    <a:pt x="222366" y="224564"/>
                  </a:lnTo>
                  <a:lnTo>
                    <a:pt x="241567" y="241735"/>
                  </a:lnTo>
                  <a:lnTo>
                    <a:pt x="282196" y="2638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09294" y="5158964"/>
              <a:ext cx="165484" cy="216606"/>
            </a:xfrm>
            <a:custGeom>
              <a:avLst/>
              <a:gdLst/>
              <a:ahLst/>
              <a:cxnLst/>
              <a:rect l="0" t="0" r="0" b="0"/>
              <a:pathLst>
                <a:path w="165484" h="216606">
                  <a:moveTo>
                    <a:pt x="81255" y="0"/>
                  </a:moveTo>
                  <a:lnTo>
                    <a:pt x="42738" y="9575"/>
                  </a:lnTo>
                  <a:lnTo>
                    <a:pt x="24752" y="20243"/>
                  </a:lnTo>
                  <a:lnTo>
                    <a:pt x="12079" y="39023"/>
                  </a:lnTo>
                  <a:lnTo>
                    <a:pt x="3717" y="64137"/>
                  </a:lnTo>
                  <a:lnTo>
                    <a:pt x="0" y="94796"/>
                  </a:lnTo>
                  <a:lnTo>
                    <a:pt x="9087" y="139352"/>
                  </a:lnTo>
                  <a:lnTo>
                    <a:pt x="33118" y="186754"/>
                  </a:lnTo>
                  <a:lnTo>
                    <a:pt x="46603" y="204274"/>
                  </a:lnTo>
                  <a:lnTo>
                    <a:pt x="69754" y="213621"/>
                  </a:lnTo>
                  <a:lnTo>
                    <a:pt x="98370" y="216605"/>
                  </a:lnTo>
                  <a:lnTo>
                    <a:pt x="145511" y="212109"/>
                  </a:lnTo>
                  <a:lnTo>
                    <a:pt x="165483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95835" y="5127379"/>
              <a:ext cx="200042" cy="242156"/>
            </a:xfrm>
            <a:custGeom>
              <a:avLst/>
              <a:gdLst/>
              <a:ahLst/>
              <a:cxnLst/>
              <a:rect l="0" t="0" r="0" b="0"/>
              <a:pathLst>
                <a:path w="200042" h="242156">
                  <a:moveTo>
                    <a:pt x="0" y="0"/>
                  </a:moveTo>
                  <a:lnTo>
                    <a:pt x="25832" y="55140"/>
                  </a:lnTo>
                  <a:lnTo>
                    <a:pt x="69993" y="116571"/>
                  </a:lnTo>
                  <a:lnTo>
                    <a:pt x="119311" y="178834"/>
                  </a:lnTo>
                  <a:lnTo>
                    <a:pt x="154416" y="217107"/>
                  </a:lnTo>
                  <a:lnTo>
                    <a:pt x="200041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01120" y="5085264"/>
              <a:ext cx="84228" cy="579069"/>
            </a:xfrm>
            <a:custGeom>
              <a:avLst/>
              <a:gdLst/>
              <a:ahLst/>
              <a:cxnLst/>
              <a:rect l="0" t="0" r="0" b="0"/>
              <a:pathLst>
                <a:path w="84228" h="579069">
                  <a:moveTo>
                    <a:pt x="84227" y="0"/>
                  </a:moveTo>
                  <a:lnTo>
                    <a:pt x="84227" y="57264"/>
                  </a:lnTo>
                  <a:lnTo>
                    <a:pt x="81108" y="112894"/>
                  </a:lnTo>
                  <a:lnTo>
                    <a:pt x="75894" y="171880"/>
                  </a:lnTo>
                  <a:lnTo>
                    <a:pt x="71230" y="222113"/>
                  </a:lnTo>
                  <a:lnTo>
                    <a:pt x="62439" y="274042"/>
                  </a:lnTo>
                  <a:lnTo>
                    <a:pt x="52425" y="326473"/>
                  </a:lnTo>
                  <a:lnTo>
                    <a:pt x="38930" y="379053"/>
                  </a:lnTo>
                  <a:lnTo>
                    <a:pt x="23233" y="434796"/>
                  </a:lnTo>
                  <a:lnTo>
                    <a:pt x="11173" y="492647"/>
                  </a:lnTo>
                  <a:lnTo>
                    <a:pt x="3310" y="540593"/>
                  </a:lnTo>
                  <a:lnTo>
                    <a:pt x="0" y="57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711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55700"/>
            <a:ext cx="9867646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Intro: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What were the 3 civil war amendments and what did each do?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31751" y="3179606"/>
            <a:ext cx="5404186" cy="739937"/>
            <a:chOff x="831751" y="3179606"/>
            <a:chExt cx="5404186" cy="739937"/>
          </a:xfrm>
        </p:grpSpPr>
        <p:sp>
          <p:nvSpPr>
            <p:cNvPr id="3" name="Freeform 2"/>
            <p:cNvSpPr/>
            <p:nvPr/>
          </p:nvSpPr>
          <p:spPr>
            <a:xfrm>
              <a:off x="831751" y="3179606"/>
              <a:ext cx="63172" cy="568540"/>
            </a:xfrm>
            <a:custGeom>
              <a:avLst/>
              <a:gdLst/>
              <a:ahLst/>
              <a:cxnLst/>
              <a:rect l="0" t="0" r="0" b="0"/>
              <a:pathLst>
                <a:path w="63172" h="568540">
                  <a:moveTo>
                    <a:pt x="63171" y="0"/>
                  </a:moveTo>
                  <a:lnTo>
                    <a:pt x="51993" y="11179"/>
                  </a:lnTo>
                  <a:lnTo>
                    <a:pt x="39452" y="40487"/>
                  </a:lnTo>
                  <a:lnTo>
                    <a:pt x="38202" y="62448"/>
                  </a:lnTo>
                  <a:lnTo>
                    <a:pt x="40955" y="110140"/>
                  </a:lnTo>
                  <a:lnTo>
                    <a:pt x="40429" y="154236"/>
                  </a:lnTo>
                  <a:lnTo>
                    <a:pt x="34726" y="213116"/>
                  </a:lnTo>
                  <a:lnTo>
                    <a:pt x="31346" y="274496"/>
                  </a:lnTo>
                  <a:lnTo>
                    <a:pt x="24626" y="335966"/>
                  </a:lnTo>
                  <a:lnTo>
                    <a:pt x="20945" y="391744"/>
                  </a:lnTo>
                  <a:lnTo>
                    <a:pt x="14135" y="444146"/>
                  </a:lnTo>
                  <a:lnTo>
                    <a:pt x="8122" y="504366"/>
                  </a:lnTo>
                  <a:lnTo>
                    <a:pt x="2407" y="540946"/>
                  </a:lnTo>
                  <a:lnTo>
                    <a:pt x="0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89679" y="3293068"/>
              <a:ext cx="308350" cy="482346"/>
            </a:xfrm>
            <a:custGeom>
              <a:avLst/>
              <a:gdLst/>
              <a:ahLst/>
              <a:cxnLst/>
              <a:rect l="0" t="0" r="0" b="0"/>
              <a:pathLst>
                <a:path w="308350" h="482346">
                  <a:moveTo>
                    <a:pt x="0" y="44466"/>
                  </a:moveTo>
                  <a:lnTo>
                    <a:pt x="61110" y="9719"/>
                  </a:lnTo>
                  <a:lnTo>
                    <a:pt x="83312" y="557"/>
                  </a:lnTo>
                  <a:lnTo>
                    <a:pt x="132310" y="0"/>
                  </a:lnTo>
                  <a:lnTo>
                    <a:pt x="161749" y="10666"/>
                  </a:lnTo>
                  <a:lnTo>
                    <a:pt x="174513" y="18423"/>
                  </a:lnTo>
                  <a:lnTo>
                    <a:pt x="180683" y="29444"/>
                  </a:lnTo>
                  <a:lnTo>
                    <a:pt x="181299" y="57286"/>
                  </a:lnTo>
                  <a:lnTo>
                    <a:pt x="168492" y="100257"/>
                  </a:lnTo>
                  <a:lnTo>
                    <a:pt x="134798" y="148293"/>
                  </a:lnTo>
                  <a:lnTo>
                    <a:pt x="73517" y="204388"/>
                  </a:lnTo>
                  <a:lnTo>
                    <a:pt x="26622" y="240798"/>
                  </a:lnTo>
                  <a:lnTo>
                    <a:pt x="25937" y="244374"/>
                  </a:lnTo>
                  <a:lnTo>
                    <a:pt x="30159" y="245588"/>
                  </a:lnTo>
                  <a:lnTo>
                    <a:pt x="88146" y="233149"/>
                  </a:lnTo>
                  <a:lnTo>
                    <a:pt x="146743" y="225366"/>
                  </a:lnTo>
                  <a:lnTo>
                    <a:pt x="199002" y="232234"/>
                  </a:lnTo>
                  <a:lnTo>
                    <a:pt x="250052" y="247976"/>
                  </a:lnTo>
                  <a:lnTo>
                    <a:pt x="271401" y="261257"/>
                  </a:lnTo>
                  <a:lnTo>
                    <a:pt x="295404" y="288465"/>
                  </a:lnTo>
                  <a:lnTo>
                    <a:pt x="305986" y="308497"/>
                  </a:lnTo>
                  <a:lnTo>
                    <a:pt x="308349" y="329100"/>
                  </a:lnTo>
                  <a:lnTo>
                    <a:pt x="304330" y="349954"/>
                  </a:lnTo>
                  <a:lnTo>
                    <a:pt x="287744" y="381426"/>
                  </a:lnTo>
                  <a:lnTo>
                    <a:pt x="229838" y="443383"/>
                  </a:lnTo>
                  <a:lnTo>
                    <a:pt x="177938" y="472091"/>
                  </a:lnTo>
                  <a:lnTo>
                    <a:pt x="136560" y="482345"/>
                  </a:lnTo>
                  <a:lnTo>
                    <a:pt x="88425" y="482264"/>
                  </a:lnTo>
                  <a:lnTo>
                    <a:pt x="45307" y="474831"/>
                  </a:lnTo>
                  <a:lnTo>
                    <a:pt x="21057" y="4656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21347" y="3327005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21057" y="0"/>
                  </a:moveTo>
                  <a:lnTo>
                    <a:pt x="17938" y="42692"/>
                  </a:lnTo>
                  <a:lnTo>
                    <a:pt x="12724" y="86349"/>
                  </a:lnTo>
                  <a:lnTo>
                    <a:pt x="8060" y="138669"/>
                  </a:lnTo>
                  <a:lnTo>
                    <a:pt x="2388" y="176398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73948" y="3295420"/>
              <a:ext cx="315856" cy="136871"/>
            </a:xfrm>
            <a:custGeom>
              <a:avLst/>
              <a:gdLst/>
              <a:ahLst/>
              <a:cxnLst/>
              <a:rect l="0" t="0" r="0" b="0"/>
              <a:pathLst>
                <a:path w="315856" h="136871">
                  <a:moveTo>
                    <a:pt x="315855" y="0"/>
                  </a:moveTo>
                  <a:lnTo>
                    <a:pt x="253575" y="37086"/>
                  </a:lnTo>
                  <a:lnTo>
                    <a:pt x="196405" y="71666"/>
                  </a:lnTo>
                  <a:lnTo>
                    <a:pt x="146322" y="94154"/>
                  </a:lnTo>
                  <a:lnTo>
                    <a:pt x="94437" y="115635"/>
                  </a:lnTo>
                  <a:lnTo>
                    <a:pt x="45139" y="130578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53502" y="3242777"/>
              <a:ext cx="162644" cy="315856"/>
            </a:xfrm>
            <a:custGeom>
              <a:avLst/>
              <a:gdLst/>
              <a:ahLst/>
              <a:cxnLst/>
              <a:rect l="0" t="0" r="0" b="0"/>
              <a:pathLst>
                <a:path w="162644" h="315856">
                  <a:moveTo>
                    <a:pt x="36301" y="0"/>
                  </a:moveTo>
                  <a:lnTo>
                    <a:pt x="36301" y="62478"/>
                  </a:lnTo>
                  <a:lnTo>
                    <a:pt x="30712" y="119186"/>
                  </a:lnTo>
                  <a:lnTo>
                    <a:pt x="18343" y="181514"/>
                  </a:lnTo>
                  <a:lnTo>
                    <a:pt x="0" y="244963"/>
                  </a:lnTo>
                  <a:lnTo>
                    <a:pt x="20959" y="197298"/>
                  </a:lnTo>
                  <a:lnTo>
                    <a:pt x="47265" y="136199"/>
                  </a:lnTo>
                  <a:lnTo>
                    <a:pt x="54139" y="125895"/>
                  </a:lnTo>
                  <a:lnTo>
                    <a:pt x="61061" y="121364"/>
                  </a:lnTo>
                  <a:lnTo>
                    <a:pt x="68016" y="120684"/>
                  </a:lnTo>
                  <a:lnTo>
                    <a:pt x="74992" y="122570"/>
                  </a:lnTo>
                  <a:lnTo>
                    <a:pt x="101577" y="153170"/>
                  </a:lnTo>
                  <a:lnTo>
                    <a:pt x="125191" y="206338"/>
                  </a:lnTo>
                  <a:lnTo>
                    <a:pt x="144785" y="262656"/>
                  </a:lnTo>
                  <a:lnTo>
                    <a:pt x="162643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68829" y="3484933"/>
              <a:ext cx="294799" cy="31586"/>
            </a:xfrm>
            <a:custGeom>
              <a:avLst/>
              <a:gdLst/>
              <a:ahLst/>
              <a:cxnLst/>
              <a:rect l="0" t="0" r="0" b="0"/>
              <a:pathLst>
                <a:path w="294799" h="31586">
                  <a:moveTo>
                    <a:pt x="0" y="31585"/>
                  </a:moveTo>
                  <a:lnTo>
                    <a:pt x="60384" y="31585"/>
                  </a:lnTo>
                  <a:lnTo>
                    <a:pt x="111868" y="31585"/>
                  </a:lnTo>
                  <a:lnTo>
                    <a:pt x="162998" y="28466"/>
                  </a:lnTo>
                  <a:lnTo>
                    <a:pt x="216362" y="20133"/>
                  </a:lnTo>
                  <a:lnTo>
                    <a:pt x="278750" y="4557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84643" y="3348062"/>
              <a:ext cx="252806" cy="326385"/>
            </a:xfrm>
            <a:custGeom>
              <a:avLst/>
              <a:gdLst/>
              <a:ahLst/>
              <a:cxnLst/>
              <a:rect l="0" t="0" r="0" b="0"/>
              <a:pathLst>
                <a:path w="252806" h="326385">
                  <a:moveTo>
                    <a:pt x="0" y="0"/>
                  </a:moveTo>
                  <a:lnTo>
                    <a:pt x="19150" y="16811"/>
                  </a:lnTo>
                  <a:lnTo>
                    <a:pt x="65567" y="39543"/>
                  </a:lnTo>
                  <a:lnTo>
                    <a:pt x="126440" y="66559"/>
                  </a:lnTo>
                  <a:lnTo>
                    <a:pt x="164845" y="81982"/>
                  </a:lnTo>
                  <a:lnTo>
                    <a:pt x="220623" y="121844"/>
                  </a:lnTo>
                  <a:lnTo>
                    <a:pt x="246953" y="143597"/>
                  </a:lnTo>
                  <a:lnTo>
                    <a:pt x="251203" y="155393"/>
                  </a:lnTo>
                  <a:lnTo>
                    <a:pt x="252805" y="187217"/>
                  </a:lnTo>
                  <a:lnTo>
                    <a:pt x="243379" y="215399"/>
                  </a:lnTo>
                  <a:lnTo>
                    <a:pt x="199986" y="271821"/>
                  </a:lnTo>
                  <a:lnTo>
                    <a:pt x="174158" y="296699"/>
                  </a:lnTo>
                  <a:lnTo>
                    <a:pt x="134054" y="319827"/>
                  </a:lnTo>
                  <a:lnTo>
                    <a:pt x="115813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24631" y="3519234"/>
              <a:ext cx="223308" cy="208160"/>
            </a:xfrm>
            <a:custGeom>
              <a:avLst/>
              <a:gdLst/>
              <a:ahLst/>
              <a:cxnLst/>
              <a:rect l="0" t="0" r="0" b="0"/>
              <a:pathLst>
                <a:path w="223308" h="208160">
                  <a:moveTo>
                    <a:pt x="223307" y="60455"/>
                  </a:moveTo>
                  <a:lnTo>
                    <a:pt x="217718" y="43688"/>
                  </a:lnTo>
                  <a:lnTo>
                    <a:pt x="205615" y="29216"/>
                  </a:lnTo>
                  <a:lnTo>
                    <a:pt x="179070" y="11035"/>
                  </a:lnTo>
                  <a:lnTo>
                    <a:pt x="155683" y="3396"/>
                  </a:lnTo>
                  <a:lnTo>
                    <a:pt x="121892" y="0"/>
                  </a:lnTo>
                  <a:lnTo>
                    <a:pt x="86597" y="7850"/>
                  </a:lnTo>
                  <a:lnTo>
                    <a:pt x="56092" y="23037"/>
                  </a:lnTo>
                  <a:lnTo>
                    <a:pt x="16641" y="71602"/>
                  </a:lnTo>
                  <a:lnTo>
                    <a:pt x="896" y="108341"/>
                  </a:lnTo>
                  <a:lnTo>
                    <a:pt x="0" y="160041"/>
                  </a:lnTo>
                  <a:lnTo>
                    <a:pt x="12733" y="203046"/>
                  </a:lnTo>
                  <a:lnTo>
                    <a:pt x="20923" y="208159"/>
                  </a:lnTo>
                  <a:lnTo>
                    <a:pt x="31062" y="208057"/>
                  </a:lnTo>
                  <a:lnTo>
                    <a:pt x="53637" y="198586"/>
                  </a:lnTo>
                  <a:lnTo>
                    <a:pt x="107334" y="153991"/>
                  </a:lnTo>
                  <a:lnTo>
                    <a:pt x="133442" y="117675"/>
                  </a:lnTo>
                  <a:lnTo>
                    <a:pt x="162051" y="55845"/>
                  </a:lnTo>
                  <a:lnTo>
                    <a:pt x="168432" y="46853"/>
                  </a:lnTo>
                  <a:lnTo>
                    <a:pt x="172685" y="46708"/>
                  </a:lnTo>
                  <a:lnTo>
                    <a:pt x="175521" y="52460"/>
                  </a:lnTo>
                  <a:lnTo>
                    <a:pt x="185662" y="109309"/>
                  </a:lnTo>
                  <a:lnTo>
                    <a:pt x="202376" y="168144"/>
                  </a:lnTo>
                  <a:lnTo>
                    <a:pt x="212778" y="186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42695" y="3295420"/>
              <a:ext cx="196889" cy="392823"/>
            </a:xfrm>
            <a:custGeom>
              <a:avLst/>
              <a:gdLst/>
              <a:ahLst/>
              <a:cxnLst/>
              <a:rect l="0" t="0" r="0" b="0"/>
              <a:pathLst>
                <a:path w="196889" h="392823">
                  <a:moveTo>
                    <a:pt x="52642" y="0"/>
                  </a:moveTo>
                  <a:lnTo>
                    <a:pt x="28923" y="53027"/>
                  </a:lnTo>
                  <a:lnTo>
                    <a:pt x="17798" y="101109"/>
                  </a:lnTo>
                  <a:lnTo>
                    <a:pt x="12682" y="154220"/>
                  </a:lnTo>
                  <a:lnTo>
                    <a:pt x="11166" y="207002"/>
                  </a:lnTo>
                  <a:lnTo>
                    <a:pt x="10654" y="268833"/>
                  </a:lnTo>
                  <a:lnTo>
                    <a:pt x="10553" y="326107"/>
                  </a:lnTo>
                  <a:lnTo>
                    <a:pt x="10545" y="340237"/>
                  </a:lnTo>
                  <a:lnTo>
                    <a:pt x="11709" y="344978"/>
                  </a:lnTo>
                  <a:lnTo>
                    <a:pt x="13655" y="343459"/>
                  </a:lnTo>
                  <a:lnTo>
                    <a:pt x="31859" y="285191"/>
                  </a:lnTo>
                  <a:lnTo>
                    <a:pt x="50338" y="232918"/>
                  </a:lnTo>
                  <a:lnTo>
                    <a:pt x="61757" y="216213"/>
                  </a:lnTo>
                  <a:lnTo>
                    <a:pt x="92517" y="193654"/>
                  </a:lnTo>
                  <a:lnTo>
                    <a:pt x="106132" y="192274"/>
                  </a:lnTo>
                  <a:lnTo>
                    <a:pt x="136857" y="200099"/>
                  </a:lnTo>
                  <a:lnTo>
                    <a:pt x="160650" y="215275"/>
                  </a:lnTo>
                  <a:lnTo>
                    <a:pt x="177855" y="233718"/>
                  </a:lnTo>
                  <a:lnTo>
                    <a:pt x="189400" y="253613"/>
                  </a:lnTo>
                  <a:lnTo>
                    <a:pt x="196888" y="290134"/>
                  </a:lnTo>
                  <a:lnTo>
                    <a:pt x="192401" y="313782"/>
                  </a:lnTo>
                  <a:lnTo>
                    <a:pt x="176720" y="343706"/>
                  </a:lnTo>
                  <a:lnTo>
                    <a:pt x="154137" y="367391"/>
                  </a:lnTo>
                  <a:lnTo>
                    <a:pt x="125218" y="386107"/>
                  </a:lnTo>
                  <a:lnTo>
                    <a:pt x="115064" y="390765"/>
                  </a:lnTo>
                  <a:lnTo>
                    <a:pt x="94423" y="392822"/>
                  </a:lnTo>
                  <a:lnTo>
                    <a:pt x="52576" y="384610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02905" y="3463876"/>
              <a:ext cx="203804" cy="184309"/>
            </a:xfrm>
            <a:custGeom>
              <a:avLst/>
              <a:gdLst/>
              <a:ahLst/>
              <a:cxnLst/>
              <a:rect l="0" t="0" r="0" b="0"/>
              <a:pathLst>
                <a:path w="203804" h="184309">
                  <a:moveTo>
                    <a:pt x="55644" y="0"/>
                  </a:moveTo>
                  <a:lnTo>
                    <a:pt x="20898" y="53875"/>
                  </a:lnTo>
                  <a:lnTo>
                    <a:pt x="0" y="105447"/>
                  </a:lnTo>
                  <a:lnTo>
                    <a:pt x="293" y="142507"/>
                  </a:lnTo>
                  <a:lnTo>
                    <a:pt x="8037" y="163162"/>
                  </a:lnTo>
                  <a:lnTo>
                    <a:pt x="13377" y="171946"/>
                  </a:lnTo>
                  <a:lnTo>
                    <a:pt x="22787" y="177801"/>
                  </a:lnTo>
                  <a:lnTo>
                    <a:pt x="48840" y="184308"/>
                  </a:lnTo>
                  <a:lnTo>
                    <a:pt x="90803" y="182381"/>
                  </a:lnTo>
                  <a:lnTo>
                    <a:pt x="127283" y="168812"/>
                  </a:lnTo>
                  <a:lnTo>
                    <a:pt x="169881" y="142097"/>
                  </a:lnTo>
                  <a:lnTo>
                    <a:pt x="193347" y="114242"/>
                  </a:lnTo>
                  <a:lnTo>
                    <a:pt x="203803" y="94058"/>
                  </a:lnTo>
                  <a:lnTo>
                    <a:pt x="203550" y="82592"/>
                  </a:lnTo>
                  <a:lnTo>
                    <a:pt x="193910" y="57375"/>
                  </a:lnTo>
                  <a:lnTo>
                    <a:pt x="177927" y="39928"/>
                  </a:lnTo>
                  <a:lnTo>
                    <a:pt x="168752" y="33637"/>
                  </a:lnTo>
                  <a:lnTo>
                    <a:pt x="122303" y="24784"/>
                  </a:lnTo>
                  <a:lnTo>
                    <a:pt x="64045" y="29029"/>
                  </a:lnTo>
                  <a:lnTo>
                    <a:pt x="34587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21762" y="3274363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10528" y="0"/>
                  </a:moveTo>
                  <a:lnTo>
                    <a:pt x="9358" y="49263"/>
                  </a:lnTo>
                  <a:lnTo>
                    <a:pt x="3293" y="99344"/>
                  </a:lnTo>
                  <a:lnTo>
                    <a:pt x="976" y="151228"/>
                  </a:lnTo>
                  <a:lnTo>
                    <a:pt x="289" y="203646"/>
                  </a:lnTo>
                  <a:lnTo>
                    <a:pt x="85" y="256221"/>
                  </a:lnTo>
                  <a:lnTo>
                    <a:pt x="17" y="317030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16518" y="3495461"/>
              <a:ext cx="42115" cy="147400"/>
            </a:xfrm>
            <a:custGeom>
              <a:avLst/>
              <a:gdLst/>
              <a:ahLst/>
              <a:cxnLst/>
              <a:rect l="0" t="0" r="0" b="0"/>
              <a:pathLst>
                <a:path w="42115" h="147400">
                  <a:moveTo>
                    <a:pt x="42114" y="0"/>
                  </a:moveTo>
                  <a:lnTo>
                    <a:pt x="21871" y="49552"/>
                  </a:lnTo>
                  <a:lnTo>
                    <a:pt x="8300" y="100080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90218" y="3295420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12904" y="3432290"/>
              <a:ext cx="187885" cy="206459"/>
            </a:xfrm>
            <a:custGeom>
              <a:avLst/>
              <a:gdLst/>
              <a:ahLst/>
              <a:cxnLst/>
              <a:rect l="0" t="0" r="0" b="0"/>
              <a:pathLst>
                <a:path w="187885" h="206459">
                  <a:moveTo>
                    <a:pt x="187884" y="0"/>
                  </a:moveTo>
                  <a:lnTo>
                    <a:pt x="138953" y="3120"/>
                  </a:lnTo>
                  <a:lnTo>
                    <a:pt x="97346" y="14572"/>
                  </a:lnTo>
                  <a:lnTo>
                    <a:pt x="42210" y="38921"/>
                  </a:lnTo>
                  <a:lnTo>
                    <a:pt x="2570" y="70694"/>
                  </a:lnTo>
                  <a:lnTo>
                    <a:pt x="0" y="78715"/>
                  </a:lnTo>
                  <a:lnTo>
                    <a:pt x="3385" y="96986"/>
                  </a:lnTo>
                  <a:lnTo>
                    <a:pt x="8732" y="104431"/>
                  </a:lnTo>
                  <a:lnTo>
                    <a:pt x="24033" y="115824"/>
                  </a:lnTo>
                  <a:lnTo>
                    <a:pt x="84130" y="136410"/>
                  </a:lnTo>
                  <a:lnTo>
                    <a:pt x="131405" y="147263"/>
                  </a:lnTo>
                  <a:lnTo>
                    <a:pt x="150232" y="150818"/>
                  </a:lnTo>
                  <a:lnTo>
                    <a:pt x="160443" y="156697"/>
                  </a:lnTo>
                  <a:lnTo>
                    <a:pt x="164910" y="164127"/>
                  </a:lnTo>
                  <a:lnTo>
                    <a:pt x="165549" y="172589"/>
                  </a:lnTo>
                  <a:lnTo>
                    <a:pt x="162466" y="180570"/>
                  </a:lnTo>
                  <a:lnTo>
                    <a:pt x="149681" y="195677"/>
                  </a:lnTo>
                  <a:lnTo>
                    <a:pt x="129180" y="203951"/>
                  </a:lnTo>
                  <a:lnTo>
                    <a:pt x="102132" y="206458"/>
                  </a:lnTo>
                  <a:lnTo>
                    <a:pt x="46293" y="201656"/>
                  </a:lnTo>
                  <a:lnTo>
                    <a:pt x="29956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839333" y="3295420"/>
              <a:ext cx="351010" cy="384320"/>
            </a:xfrm>
            <a:custGeom>
              <a:avLst/>
              <a:gdLst/>
              <a:ahLst/>
              <a:cxnLst/>
              <a:rect l="0" t="0" r="0" b="0"/>
              <a:pathLst>
                <a:path w="351010" h="384320">
                  <a:moveTo>
                    <a:pt x="3569" y="0"/>
                  </a:moveTo>
                  <a:lnTo>
                    <a:pt x="14747" y="11178"/>
                  </a:lnTo>
                  <a:lnTo>
                    <a:pt x="27288" y="46076"/>
                  </a:lnTo>
                  <a:lnTo>
                    <a:pt x="32823" y="93460"/>
                  </a:lnTo>
                  <a:lnTo>
                    <a:pt x="34463" y="144545"/>
                  </a:lnTo>
                  <a:lnTo>
                    <a:pt x="29360" y="202315"/>
                  </a:lnTo>
                  <a:lnTo>
                    <a:pt x="20440" y="252708"/>
                  </a:lnTo>
                  <a:lnTo>
                    <a:pt x="6945" y="311657"/>
                  </a:lnTo>
                  <a:lnTo>
                    <a:pt x="0" y="340115"/>
                  </a:lnTo>
                  <a:lnTo>
                    <a:pt x="20" y="343726"/>
                  </a:lnTo>
                  <a:lnTo>
                    <a:pt x="6281" y="332142"/>
                  </a:lnTo>
                  <a:lnTo>
                    <a:pt x="22129" y="278215"/>
                  </a:lnTo>
                  <a:lnTo>
                    <a:pt x="43456" y="224408"/>
                  </a:lnTo>
                  <a:lnTo>
                    <a:pt x="54052" y="201512"/>
                  </a:lnTo>
                  <a:lnTo>
                    <a:pt x="70459" y="179638"/>
                  </a:lnTo>
                  <a:lnTo>
                    <a:pt x="77409" y="175910"/>
                  </a:lnTo>
                  <a:lnTo>
                    <a:pt x="83211" y="176935"/>
                  </a:lnTo>
                  <a:lnTo>
                    <a:pt x="88249" y="181127"/>
                  </a:lnTo>
                  <a:lnTo>
                    <a:pt x="93847" y="198264"/>
                  </a:lnTo>
                  <a:lnTo>
                    <a:pt x="103030" y="258572"/>
                  </a:lnTo>
                  <a:lnTo>
                    <a:pt x="117279" y="312859"/>
                  </a:lnTo>
                  <a:lnTo>
                    <a:pt x="128586" y="335580"/>
                  </a:lnTo>
                  <a:lnTo>
                    <a:pt x="147650" y="354257"/>
                  </a:lnTo>
                  <a:lnTo>
                    <a:pt x="159284" y="362513"/>
                  </a:lnTo>
                  <a:lnTo>
                    <a:pt x="187809" y="368567"/>
                  </a:lnTo>
                  <a:lnTo>
                    <a:pt x="203605" y="368544"/>
                  </a:lnTo>
                  <a:lnTo>
                    <a:pt x="230514" y="359159"/>
                  </a:lnTo>
                  <a:lnTo>
                    <a:pt x="253002" y="343290"/>
                  </a:lnTo>
                  <a:lnTo>
                    <a:pt x="277647" y="314625"/>
                  </a:lnTo>
                  <a:lnTo>
                    <a:pt x="300996" y="257461"/>
                  </a:lnTo>
                  <a:lnTo>
                    <a:pt x="300966" y="211335"/>
                  </a:lnTo>
                  <a:lnTo>
                    <a:pt x="296590" y="199382"/>
                  </a:lnTo>
                  <a:lnTo>
                    <a:pt x="282369" y="182980"/>
                  </a:lnTo>
                  <a:lnTo>
                    <a:pt x="273664" y="179309"/>
                  </a:lnTo>
                  <a:lnTo>
                    <a:pt x="254633" y="178349"/>
                  </a:lnTo>
                  <a:lnTo>
                    <a:pt x="245814" y="182070"/>
                  </a:lnTo>
                  <a:lnTo>
                    <a:pt x="229776" y="195563"/>
                  </a:lnTo>
                  <a:lnTo>
                    <a:pt x="213183" y="222891"/>
                  </a:lnTo>
                  <a:lnTo>
                    <a:pt x="200857" y="258804"/>
                  </a:lnTo>
                  <a:lnTo>
                    <a:pt x="200975" y="310259"/>
                  </a:lnTo>
                  <a:lnTo>
                    <a:pt x="208678" y="337154"/>
                  </a:lnTo>
                  <a:lnTo>
                    <a:pt x="221070" y="356907"/>
                  </a:lnTo>
                  <a:lnTo>
                    <a:pt x="238276" y="373484"/>
                  </a:lnTo>
                  <a:lnTo>
                    <a:pt x="266981" y="382412"/>
                  </a:lnTo>
                  <a:lnTo>
                    <a:pt x="313244" y="384319"/>
                  </a:lnTo>
                  <a:lnTo>
                    <a:pt x="351009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10158" y="3211192"/>
              <a:ext cx="243398" cy="442198"/>
            </a:xfrm>
            <a:custGeom>
              <a:avLst/>
              <a:gdLst/>
              <a:ahLst/>
              <a:cxnLst/>
              <a:rect l="0" t="0" r="0" b="0"/>
              <a:pathLst>
                <a:path w="243398" h="442198">
                  <a:moveTo>
                    <a:pt x="243397" y="0"/>
                  </a:moveTo>
                  <a:lnTo>
                    <a:pt x="225438" y="56214"/>
                  </a:lnTo>
                  <a:lnTo>
                    <a:pt x="211730" y="117906"/>
                  </a:lnTo>
                  <a:lnTo>
                    <a:pt x="204378" y="172195"/>
                  </a:lnTo>
                  <a:lnTo>
                    <a:pt x="199080" y="229615"/>
                  </a:lnTo>
                  <a:lnTo>
                    <a:pt x="193221" y="283673"/>
                  </a:lnTo>
                  <a:lnTo>
                    <a:pt x="191485" y="333616"/>
                  </a:lnTo>
                  <a:lnTo>
                    <a:pt x="196488" y="392412"/>
                  </a:lnTo>
                  <a:lnTo>
                    <a:pt x="198086" y="394969"/>
                  </a:lnTo>
                  <a:lnTo>
                    <a:pt x="199862" y="379093"/>
                  </a:lnTo>
                  <a:lnTo>
                    <a:pt x="195272" y="341871"/>
                  </a:lnTo>
                  <a:lnTo>
                    <a:pt x="174836" y="295777"/>
                  </a:lnTo>
                  <a:lnTo>
                    <a:pt x="161843" y="274176"/>
                  </a:lnTo>
                  <a:lnTo>
                    <a:pt x="142030" y="259116"/>
                  </a:lnTo>
                  <a:lnTo>
                    <a:pt x="118796" y="250863"/>
                  </a:lnTo>
                  <a:lnTo>
                    <a:pt x="96771" y="251095"/>
                  </a:lnTo>
                  <a:lnTo>
                    <a:pt x="64642" y="263391"/>
                  </a:lnTo>
                  <a:lnTo>
                    <a:pt x="38484" y="281853"/>
                  </a:lnTo>
                  <a:lnTo>
                    <a:pt x="15915" y="307730"/>
                  </a:lnTo>
                  <a:lnTo>
                    <a:pt x="0" y="343213"/>
                  </a:lnTo>
                  <a:lnTo>
                    <a:pt x="1080" y="372857"/>
                  </a:lnTo>
                  <a:lnTo>
                    <a:pt x="10528" y="403190"/>
                  </a:lnTo>
                  <a:lnTo>
                    <a:pt x="26426" y="428370"/>
                  </a:lnTo>
                  <a:lnTo>
                    <a:pt x="40258" y="435318"/>
                  </a:lnTo>
                  <a:lnTo>
                    <a:pt x="99458" y="441185"/>
                  </a:lnTo>
                  <a:lnTo>
                    <a:pt x="117055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726910" y="3372046"/>
              <a:ext cx="214880" cy="239986"/>
            </a:xfrm>
            <a:custGeom>
              <a:avLst/>
              <a:gdLst/>
              <a:ahLst/>
              <a:cxnLst/>
              <a:rect l="0" t="0" r="0" b="0"/>
              <a:pathLst>
                <a:path w="214880" h="239986">
                  <a:moveTo>
                    <a:pt x="200427" y="18130"/>
                  </a:moveTo>
                  <a:lnTo>
                    <a:pt x="183659" y="6952"/>
                  </a:lnTo>
                  <a:lnTo>
                    <a:pt x="150875" y="0"/>
                  </a:lnTo>
                  <a:lnTo>
                    <a:pt x="90640" y="7227"/>
                  </a:lnTo>
                  <a:lnTo>
                    <a:pt x="49094" y="23608"/>
                  </a:lnTo>
                  <a:lnTo>
                    <a:pt x="5226" y="56994"/>
                  </a:lnTo>
                  <a:lnTo>
                    <a:pt x="1273" y="65097"/>
                  </a:lnTo>
                  <a:lnTo>
                    <a:pt x="0" y="83458"/>
                  </a:lnTo>
                  <a:lnTo>
                    <a:pt x="8317" y="90928"/>
                  </a:lnTo>
                  <a:lnTo>
                    <a:pt x="71146" y="111322"/>
                  </a:lnTo>
                  <a:lnTo>
                    <a:pt x="118448" y="119832"/>
                  </a:lnTo>
                  <a:lnTo>
                    <a:pt x="181244" y="128297"/>
                  </a:lnTo>
                  <a:lnTo>
                    <a:pt x="203990" y="140793"/>
                  </a:lnTo>
                  <a:lnTo>
                    <a:pt x="213331" y="149038"/>
                  </a:lnTo>
                  <a:lnTo>
                    <a:pt x="214879" y="159214"/>
                  </a:lnTo>
                  <a:lnTo>
                    <a:pt x="204120" y="183000"/>
                  </a:lnTo>
                  <a:lnTo>
                    <a:pt x="167492" y="219586"/>
                  </a:lnTo>
                  <a:lnTo>
                    <a:pt x="147185" y="234788"/>
                  </a:lnTo>
                  <a:lnTo>
                    <a:pt x="117102" y="239985"/>
                  </a:lnTo>
                  <a:lnTo>
                    <a:pt x="63557" y="239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48777" y="3211192"/>
              <a:ext cx="68074" cy="368498"/>
            </a:xfrm>
            <a:custGeom>
              <a:avLst/>
              <a:gdLst/>
              <a:ahLst/>
              <a:cxnLst/>
              <a:rect l="0" t="0" r="0" b="0"/>
              <a:pathLst>
                <a:path w="68074" h="368498">
                  <a:moveTo>
                    <a:pt x="68073" y="0"/>
                  </a:moveTo>
                  <a:lnTo>
                    <a:pt x="42240" y="60730"/>
                  </a:lnTo>
                  <a:lnTo>
                    <a:pt x="25194" y="118209"/>
                  </a:lnTo>
                  <a:lnTo>
                    <a:pt x="12734" y="174105"/>
                  </a:lnTo>
                  <a:lnTo>
                    <a:pt x="7223" y="227712"/>
                  </a:lnTo>
                  <a:lnTo>
                    <a:pt x="0" y="280639"/>
                  </a:lnTo>
                  <a:lnTo>
                    <a:pt x="3448" y="342456"/>
                  </a:lnTo>
                  <a:lnTo>
                    <a:pt x="4902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23264" y="3350989"/>
              <a:ext cx="193628" cy="270815"/>
            </a:xfrm>
            <a:custGeom>
              <a:avLst/>
              <a:gdLst/>
              <a:ahLst/>
              <a:cxnLst/>
              <a:rect l="0" t="0" r="0" b="0"/>
              <a:pathLst>
                <a:path w="193628" h="270815">
                  <a:moveTo>
                    <a:pt x="193627" y="18130"/>
                  </a:moveTo>
                  <a:lnTo>
                    <a:pt x="160005" y="3659"/>
                  </a:lnTo>
                  <a:lnTo>
                    <a:pt x="135011" y="0"/>
                  </a:lnTo>
                  <a:lnTo>
                    <a:pt x="108304" y="7733"/>
                  </a:lnTo>
                  <a:lnTo>
                    <a:pt x="58620" y="41293"/>
                  </a:lnTo>
                  <a:lnTo>
                    <a:pt x="31312" y="76986"/>
                  </a:lnTo>
                  <a:lnTo>
                    <a:pt x="9530" y="130968"/>
                  </a:lnTo>
                  <a:lnTo>
                    <a:pt x="0" y="173876"/>
                  </a:lnTo>
                  <a:lnTo>
                    <a:pt x="1506" y="206284"/>
                  </a:lnTo>
                  <a:lnTo>
                    <a:pt x="12314" y="230826"/>
                  </a:lnTo>
                  <a:lnTo>
                    <a:pt x="20109" y="240646"/>
                  </a:lnTo>
                  <a:lnTo>
                    <a:pt x="29985" y="244853"/>
                  </a:lnTo>
                  <a:lnTo>
                    <a:pt x="53437" y="243288"/>
                  </a:lnTo>
                  <a:lnTo>
                    <a:pt x="73219" y="231674"/>
                  </a:lnTo>
                  <a:lnTo>
                    <a:pt x="97510" y="202285"/>
                  </a:lnTo>
                  <a:lnTo>
                    <a:pt x="126678" y="150433"/>
                  </a:lnTo>
                  <a:lnTo>
                    <a:pt x="150554" y="92615"/>
                  </a:lnTo>
                  <a:lnTo>
                    <a:pt x="155766" y="78141"/>
                  </a:lnTo>
                  <a:lnTo>
                    <a:pt x="148745" y="133412"/>
                  </a:lnTo>
                  <a:lnTo>
                    <a:pt x="142518" y="192720"/>
                  </a:lnTo>
                  <a:lnTo>
                    <a:pt x="147028" y="240396"/>
                  </a:lnTo>
                  <a:lnTo>
                    <a:pt x="150863" y="250536"/>
                  </a:lnTo>
                  <a:lnTo>
                    <a:pt x="155759" y="257295"/>
                  </a:lnTo>
                  <a:lnTo>
                    <a:pt x="172571" y="270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91715" y="3348062"/>
              <a:ext cx="344397" cy="255216"/>
            </a:xfrm>
            <a:custGeom>
              <a:avLst/>
              <a:gdLst/>
              <a:ahLst/>
              <a:cxnLst/>
              <a:rect l="0" t="0" r="0" b="0"/>
              <a:pathLst>
                <a:path w="344397" h="255216">
                  <a:moveTo>
                    <a:pt x="40990" y="0"/>
                  </a:moveTo>
                  <a:lnTo>
                    <a:pt x="29811" y="11179"/>
                  </a:lnTo>
                  <a:lnTo>
                    <a:pt x="11682" y="46077"/>
                  </a:lnTo>
                  <a:lnTo>
                    <a:pt x="2670" y="104640"/>
                  </a:lnTo>
                  <a:lnTo>
                    <a:pt x="0" y="157087"/>
                  </a:lnTo>
                  <a:lnTo>
                    <a:pt x="4798" y="196673"/>
                  </a:lnTo>
                  <a:lnTo>
                    <a:pt x="19218" y="236218"/>
                  </a:lnTo>
                  <a:lnTo>
                    <a:pt x="27645" y="245217"/>
                  </a:lnTo>
                  <a:lnTo>
                    <a:pt x="49487" y="255215"/>
                  </a:lnTo>
                  <a:lnTo>
                    <a:pt x="59523" y="253201"/>
                  </a:lnTo>
                  <a:lnTo>
                    <a:pt x="99857" y="215072"/>
                  </a:lnTo>
                  <a:lnTo>
                    <a:pt x="108097" y="194244"/>
                  </a:lnTo>
                  <a:lnTo>
                    <a:pt x="118977" y="131566"/>
                  </a:lnTo>
                  <a:lnTo>
                    <a:pt x="117779" y="83306"/>
                  </a:lnTo>
                  <a:lnTo>
                    <a:pt x="116749" y="78934"/>
                  </a:lnTo>
                  <a:lnTo>
                    <a:pt x="115605" y="89674"/>
                  </a:lnTo>
                  <a:lnTo>
                    <a:pt x="124455" y="107706"/>
                  </a:lnTo>
                  <a:lnTo>
                    <a:pt x="149168" y="134468"/>
                  </a:lnTo>
                  <a:lnTo>
                    <a:pt x="178718" y="154096"/>
                  </a:lnTo>
                  <a:lnTo>
                    <a:pt x="188961" y="158883"/>
                  </a:lnTo>
                  <a:lnTo>
                    <a:pt x="242500" y="160030"/>
                  </a:lnTo>
                  <a:lnTo>
                    <a:pt x="287870" y="152962"/>
                  </a:lnTo>
                  <a:lnTo>
                    <a:pt x="317950" y="137869"/>
                  </a:lnTo>
                  <a:lnTo>
                    <a:pt x="341681" y="101812"/>
                  </a:lnTo>
                  <a:lnTo>
                    <a:pt x="344396" y="87762"/>
                  </a:lnTo>
                  <a:lnTo>
                    <a:pt x="341173" y="59673"/>
                  </a:lnTo>
                  <a:lnTo>
                    <a:pt x="334699" y="49140"/>
                  </a:lnTo>
                  <a:lnTo>
                    <a:pt x="315027" y="34318"/>
                  </a:lnTo>
                  <a:lnTo>
                    <a:pt x="293805" y="30071"/>
                  </a:lnTo>
                  <a:lnTo>
                    <a:pt x="272675" y="33252"/>
                  </a:lnTo>
                  <a:lnTo>
                    <a:pt x="242219" y="48197"/>
                  </a:lnTo>
                  <a:lnTo>
                    <a:pt x="197456" y="86647"/>
                  </a:lnTo>
                  <a:lnTo>
                    <a:pt x="178078" y="122120"/>
                  </a:lnTo>
                  <a:lnTo>
                    <a:pt x="176105" y="173444"/>
                  </a:lnTo>
                  <a:lnTo>
                    <a:pt x="183320" y="200309"/>
                  </a:lnTo>
                  <a:lnTo>
                    <a:pt x="188519" y="210748"/>
                  </a:lnTo>
                  <a:lnTo>
                    <a:pt x="203654" y="225467"/>
                  </a:lnTo>
                  <a:lnTo>
                    <a:pt x="241967" y="244449"/>
                  </a:lnTo>
                  <a:lnTo>
                    <a:pt x="265624" y="245904"/>
                  </a:lnTo>
                  <a:lnTo>
                    <a:pt x="304202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12008" y="3369119"/>
              <a:ext cx="168180" cy="198950"/>
            </a:xfrm>
            <a:custGeom>
              <a:avLst/>
              <a:gdLst/>
              <a:ahLst/>
              <a:cxnLst/>
              <a:rect l="0" t="0" r="0" b="0"/>
              <a:pathLst>
                <a:path w="168180" h="198950">
                  <a:moveTo>
                    <a:pt x="52365" y="31586"/>
                  </a:moveTo>
                  <a:lnTo>
                    <a:pt x="36724" y="59142"/>
                  </a:lnTo>
                  <a:lnTo>
                    <a:pt x="21157" y="112245"/>
                  </a:lnTo>
                  <a:lnTo>
                    <a:pt x="4452" y="169156"/>
                  </a:lnTo>
                  <a:lnTo>
                    <a:pt x="1124" y="198949"/>
                  </a:lnTo>
                  <a:lnTo>
                    <a:pt x="0" y="171837"/>
                  </a:lnTo>
                  <a:lnTo>
                    <a:pt x="5367" y="121421"/>
                  </a:lnTo>
                  <a:lnTo>
                    <a:pt x="29394" y="63909"/>
                  </a:lnTo>
                  <a:lnTo>
                    <a:pt x="44389" y="34924"/>
                  </a:lnTo>
                  <a:lnTo>
                    <a:pt x="50557" y="26792"/>
                  </a:lnTo>
                  <a:lnTo>
                    <a:pt x="73009" y="14638"/>
                  </a:lnTo>
                  <a:lnTo>
                    <a:pt x="118534" y="4337"/>
                  </a:lnTo>
                  <a:lnTo>
                    <a:pt x="1681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01202" y="3325463"/>
              <a:ext cx="434735" cy="594080"/>
            </a:xfrm>
            <a:custGeom>
              <a:avLst/>
              <a:gdLst/>
              <a:ahLst/>
              <a:cxnLst/>
              <a:rect l="0" t="0" r="0" b="0"/>
              <a:pathLst>
                <a:path w="434735" h="594080">
                  <a:moveTo>
                    <a:pt x="263213" y="106827"/>
                  </a:moveTo>
                  <a:lnTo>
                    <a:pt x="242969" y="161968"/>
                  </a:lnTo>
                  <a:lnTo>
                    <a:pt x="240577" y="210383"/>
                  </a:lnTo>
                  <a:lnTo>
                    <a:pt x="252866" y="250594"/>
                  </a:lnTo>
                  <a:lnTo>
                    <a:pt x="259825" y="257654"/>
                  </a:lnTo>
                  <a:lnTo>
                    <a:pt x="267973" y="261191"/>
                  </a:lnTo>
                  <a:lnTo>
                    <a:pt x="276915" y="262379"/>
                  </a:lnTo>
                  <a:lnTo>
                    <a:pt x="285216" y="259661"/>
                  </a:lnTo>
                  <a:lnTo>
                    <a:pt x="328126" y="220584"/>
                  </a:lnTo>
                  <a:lnTo>
                    <a:pt x="367672" y="163309"/>
                  </a:lnTo>
                  <a:lnTo>
                    <a:pt x="391780" y="112904"/>
                  </a:lnTo>
                  <a:lnTo>
                    <a:pt x="417766" y="49709"/>
                  </a:lnTo>
                  <a:lnTo>
                    <a:pt x="434512" y="2738"/>
                  </a:lnTo>
                  <a:lnTo>
                    <a:pt x="434734" y="0"/>
                  </a:lnTo>
                  <a:lnTo>
                    <a:pt x="425038" y="17333"/>
                  </a:lnTo>
                  <a:lnTo>
                    <a:pt x="401564" y="70996"/>
                  </a:lnTo>
                  <a:lnTo>
                    <a:pt x="383522" y="127262"/>
                  </a:lnTo>
                  <a:lnTo>
                    <a:pt x="372299" y="183462"/>
                  </a:lnTo>
                  <a:lnTo>
                    <a:pt x="361565" y="244568"/>
                  </a:lnTo>
                  <a:lnTo>
                    <a:pt x="352146" y="305956"/>
                  </a:lnTo>
                  <a:lnTo>
                    <a:pt x="348835" y="362880"/>
                  </a:lnTo>
                  <a:lnTo>
                    <a:pt x="346684" y="421341"/>
                  </a:lnTo>
                  <a:lnTo>
                    <a:pt x="337988" y="470508"/>
                  </a:lnTo>
                  <a:lnTo>
                    <a:pt x="314681" y="532691"/>
                  </a:lnTo>
                  <a:lnTo>
                    <a:pt x="300126" y="555803"/>
                  </a:lnTo>
                  <a:lnTo>
                    <a:pt x="281958" y="573874"/>
                  </a:lnTo>
                  <a:lnTo>
                    <a:pt x="246410" y="591612"/>
                  </a:lnTo>
                  <a:lnTo>
                    <a:pt x="219870" y="594079"/>
                  </a:lnTo>
                  <a:lnTo>
                    <a:pt x="175501" y="585770"/>
                  </a:lnTo>
                  <a:lnTo>
                    <a:pt x="122190" y="562252"/>
                  </a:lnTo>
                  <a:lnTo>
                    <a:pt x="61941" y="528767"/>
                  </a:lnTo>
                  <a:lnTo>
                    <a:pt x="0" y="496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42280" y="4000829"/>
            <a:ext cx="1485141" cy="515897"/>
            <a:chOff x="842280" y="4000829"/>
            <a:chExt cx="1485141" cy="515897"/>
          </a:xfrm>
        </p:grpSpPr>
        <p:sp>
          <p:nvSpPr>
            <p:cNvPr id="26" name="Freeform 25"/>
            <p:cNvSpPr/>
            <p:nvPr/>
          </p:nvSpPr>
          <p:spPr>
            <a:xfrm>
              <a:off x="842280" y="4106114"/>
              <a:ext cx="42115" cy="379027"/>
            </a:xfrm>
            <a:custGeom>
              <a:avLst/>
              <a:gdLst/>
              <a:ahLst/>
              <a:cxnLst/>
              <a:rect l="0" t="0" r="0" b="0"/>
              <a:pathLst>
                <a:path w="42115" h="379027">
                  <a:moveTo>
                    <a:pt x="42114" y="0"/>
                  </a:moveTo>
                  <a:lnTo>
                    <a:pt x="33781" y="52050"/>
                  </a:lnTo>
                  <a:lnTo>
                    <a:pt x="32236" y="101990"/>
                  </a:lnTo>
                  <a:lnTo>
                    <a:pt x="26125" y="160786"/>
                  </a:lnTo>
                  <a:lnTo>
                    <a:pt x="22058" y="217460"/>
                  </a:lnTo>
                  <a:lnTo>
                    <a:pt x="18135" y="273716"/>
                  </a:lnTo>
                  <a:lnTo>
                    <a:pt x="12031" y="329888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66381" y="4179813"/>
              <a:ext cx="212812" cy="173923"/>
            </a:xfrm>
            <a:custGeom>
              <a:avLst/>
              <a:gdLst/>
              <a:ahLst/>
              <a:cxnLst/>
              <a:rect l="0" t="0" r="0" b="0"/>
              <a:pathLst>
                <a:path w="212812" h="173923">
                  <a:moveTo>
                    <a:pt x="86469" y="0"/>
                  </a:moveTo>
                  <a:lnTo>
                    <a:pt x="58958" y="53875"/>
                  </a:lnTo>
                  <a:lnTo>
                    <a:pt x="28980" y="115922"/>
                  </a:lnTo>
                  <a:lnTo>
                    <a:pt x="635" y="168471"/>
                  </a:lnTo>
                  <a:lnTo>
                    <a:pt x="0" y="173145"/>
                  </a:lnTo>
                  <a:lnTo>
                    <a:pt x="1917" y="173922"/>
                  </a:lnTo>
                  <a:lnTo>
                    <a:pt x="10286" y="168546"/>
                  </a:lnTo>
                  <a:lnTo>
                    <a:pt x="21804" y="158358"/>
                  </a:lnTo>
                  <a:lnTo>
                    <a:pt x="63799" y="145058"/>
                  </a:lnTo>
                  <a:lnTo>
                    <a:pt x="115107" y="144886"/>
                  </a:lnTo>
                  <a:lnTo>
                    <a:pt x="174101" y="146903"/>
                  </a:lnTo>
                  <a:lnTo>
                    <a:pt x="212811" y="14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47606" y="4095586"/>
              <a:ext cx="10530" cy="421140"/>
            </a:xfrm>
            <a:custGeom>
              <a:avLst/>
              <a:gdLst/>
              <a:ahLst/>
              <a:cxnLst/>
              <a:rect l="0" t="0" r="0" b="0"/>
              <a:pathLst>
                <a:path w="10530" h="421140">
                  <a:moveTo>
                    <a:pt x="0" y="0"/>
                  </a:moveTo>
                  <a:lnTo>
                    <a:pt x="0" y="54144"/>
                  </a:lnTo>
                  <a:lnTo>
                    <a:pt x="5589" y="114680"/>
                  </a:lnTo>
                  <a:lnTo>
                    <a:pt x="9065" y="165650"/>
                  </a:lnTo>
                  <a:lnTo>
                    <a:pt x="10095" y="217797"/>
                  </a:lnTo>
                  <a:lnTo>
                    <a:pt x="4811" y="275882"/>
                  </a:lnTo>
                  <a:lnTo>
                    <a:pt x="1426" y="326368"/>
                  </a:lnTo>
                  <a:lnTo>
                    <a:pt x="1452" y="389074"/>
                  </a:lnTo>
                  <a:lnTo>
                    <a:pt x="10529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80150" y="4053472"/>
              <a:ext cx="41198" cy="284270"/>
            </a:xfrm>
            <a:custGeom>
              <a:avLst/>
              <a:gdLst/>
              <a:ahLst/>
              <a:cxnLst/>
              <a:rect l="0" t="0" r="0" b="0"/>
              <a:pathLst>
                <a:path w="41198" h="284270">
                  <a:moveTo>
                    <a:pt x="41197" y="0"/>
                  </a:moveTo>
                  <a:lnTo>
                    <a:pt x="23239" y="63450"/>
                  </a:lnTo>
                  <a:lnTo>
                    <a:pt x="12999" y="110956"/>
                  </a:lnTo>
                  <a:lnTo>
                    <a:pt x="3726" y="160907"/>
                  </a:lnTo>
                  <a:lnTo>
                    <a:pt x="0" y="220300"/>
                  </a:lnTo>
                  <a:lnTo>
                    <a:pt x="2475" y="256737"/>
                  </a:lnTo>
                  <a:lnTo>
                    <a:pt x="9612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16062" y="4095586"/>
              <a:ext cx="178986" cy="115814"/>
            </a:xfrm>
            <a:custGeom>
              <a:avLst/>
              <a:gdLst/>
              <a:ahLst/>
              <a:cxnLst/>
              <a:rect l="0" t="0" r="0" b="0"/>
              <a:pathLst>
                <a:path w="178986" h="115814">
                  <a:moveTo>
                    <a:pt x="178985" y="0"/>
                  </a:moveTo>
                  <a:lnTo>
                    <a:pt x="116537" y="54114"/>
                  </a:lnTo>
                  <a:lnTo>
                    <a:pt x="68253" y="89458"/>
                  </a:lnTo>
                  <a:lnTo>
                    <a:pt x="17437" y="111534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529178" y="4000829"/>
              <a:ext cx="92212" cy="315856"/>
            </a:xfrm>
            <a:custGeom>
              <a:avLst/>
              <a:gdLst/>
              <a:ahLst/>
              <a:cxnLst/>
              <a:rect l="0" t="0" r="0" b="0"/>
              <a:pathLst>
                <a:path w="92212" h="315856">
                  <a:moveTo>
                    <a:pt x="39568" y="0"/>
                  </a:moveTo>
                  <a:lnTo>
                    <a:pt x="28115" y="46837"/>
                  </a:lnTo>
                  <a:lnTo>
                    <a:pt x="18237" y="100445"/>
                  </a:lnTo>
                  <a:lnTo>
                    <a:pt x="7902" y="149085"/>
                  </a:lnTo>
                  <a:lnTo>
                    <a:pt x="550" y="203660"/>
                  </a:lnTo>
                  <a:lnTo>
                    <a:pt x="0" y="232066"/>
                  </a:lnTo>
                  <a:lnTo>
                    <a:pt x="1491" y="233089"/>
                  </a:lnTo>
                  <a:lnTo>
                    <a:pt x="22257" y="177838"/>
                  </a:lnTo>
                  <a:lnTo>
                    <a:pt x="28027" y="172371"/>
                  </a:lnTo>
                  <a:lnTo>
                    <a:pt x="35384" y="169896"/>
                  </a:lnTo>
                  <a:lnTo>
                    <a:pt x="43798" y="169416"/>
                  </a:lnTo>
                  <a:lnTo>
                    <a:pt x="50577" y="172606"/>
                  </a:lnTo>
                  <a:lnTo>
                    <a:pt x="61228" y="185508"/>
                  </a:lnTo>
                  <a:lnTo>
                    <a:pt x="77599" y="224727"/>
                  </a:lnTo>
                  <a:lnTo>
                    <a:pt x="88978" y="280134"/>
                  </a:lnTo>
                  <a:lnTo>
                    <a:pt x="92211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63544" y="4264042"/>
              <a:ext cx="326385" cy="10529"/>
            </a:xfrm>
            <a:custGeom>
              <a:avLst/>
              <a:gdLst/>
              <a:ahLst/>
              <a:cxnLst/>
              <a:rect l="0" t="0" r="0" b="0"/>
              <a:pathLst>
                <a:path w="326385" h="10529">
                  <a:moveTo>
                    <a:pt x="0" y="10528"/>
                  </a:moveTo>
                  <a:lnTo>
                    <a:pt x="55170" y="2195"/>
                  </a:lnTo>
                  <a:lnTo>
                    <a:pt x="113443" y="650"/>
                  </a:lnTo>
                  <a:lnTo>
                    <a:pt x="167754" y="192"/>
                  </a:lnTo>
                  <a:lnTo>
                    <a:pt x="217771" y="57"/>
                  </a:lnTo>
                  <a:lnTo>
                    <a:pt x="265346" y="16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32000" y="4095586"/>
              <a:ext cx="295421" cy="368498"/>
            </a:xfrm>
            <a:custGeom>
              <a:avLst/>
              <a:gdLst/>
              <a:ahLst/>
              <a:cxnLst/>
              <a:rect l="0" t="0" r="0" b="0"/>
              <a:pathLst>
                <a:path w="295421" h="368498">
                  <a:moveTo>
                    <a:pt x="0" y="0"/>
                  </a:moveTo>
                  <a:lnTo>
                    <a:pt x="55045" y="19128"/>
                  </a:lnTo>
                  <a:lnTo>
                    <a:pt x="109572" y="40000"/>
                  </a:lnTo>
                  <a:lnTo>
                    <a:pt x="170733" y="61323"/>
                  </a:lnTo>
                  <a:lnTo>
                    <a:pt x="226704" y="88066"/>
                  </a:lnTo>
                  <a:lnTo>
                    <a:pt x="278032" y="122875"/>
                  </a:lnTo>
                  <a:lnTo>
                    <a:pt x="290466" y="143128"/>
                  </a:lnTo>
                  <a:lnTo>
                    <a:pt x="295420" y="155080"/>
                  </a:lnTo>
                  <a:lnTo>
                    <a:pt x="291565" y="183958"/>
                  </a:lnTo>
                  <a:lnTo>
                    <a:pt x="278153" y="212780"/>
                  </a:lnTo>
                  <a:lnTo>
                    <a:pt x="220562" y="274089"/>
                  </a:lnTo>
                  <a:lnTo>
                    <a:pt x="159050" y="328537"/>
                  </a:lnTo>
                  <a:lnTo>
                    <a:pt x="124138" y="354581"/>
                  </a:lnTo>
                  <a:lnTo>
                    <a:pt x="94757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21596" y="3969244"/>
            <a:ext cx="2906379" cy="537053"/>
            <a:chOff x="2621596" y="3969244"/>
            <a:chExt cx="2906379" cy="537053"/>
          </a:xfrm>
        </p:grpSpPr>
        <p:sp>
          <p:nvSpPr>
            <p:cNvPr id="35" name="Freeform 34"/>
            <p:cNvSpPr/>
            <p:nvPr/>
          </p:nvSpPr>
          <p:spPr>
            <a:xfrm>
              <a:off x="2642653" y="4179813"/>
              <a:ext cx="284270" cy="52644"/>
            </a:xfrm>
            <a:custGeom>
              <a:avLst/>
              <a:gdLst/>
              <a:ahLst/>
              <a:cxnLst/>
              <a:rect l="0" t="0" r="0" b="0"/>
              <a:pathLst>
                <a:path w="284270" h="52644">
                  <a:moveTo>
                    <a:pt x="0" y="52643"/>
                  </a:moveTo>
                  <a:lnTo>
                    <a:pt x="49263" y="44238"/>
                  </a:lnTo>
                  <a:lnTo>
                    <a:pt x="101684" y="34685"/>
                  </a:lnTo>
                  <a:lnTo>
                    <a:pt x="164529" y="24445"/>
                  </a:lnTo>
                  <a:lnTo>
                    <a:pt x="215516" y="14003"/>
                  </a:lnTo>
                  <a:lnTo>
                    <a:pt x="268955" y="3113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21596" y="4337741"/>
              <a:ext cx="315856" cy="21058"/>
            </a:xfrm>
            <a:custGeom>
              <a:avLst/>
              <a:gdLst/>
              <a:ahLst/>
              <a:cxnLst/>
              <a:rect l="0" t="0" r="0" b="0"/>
              <a:pathLst>
                <a:path w="315856" h="21058">
                  <a:moveTo>
                    <a:pt x="0" y="21057"/>
                  </a:moveTo>
                  <a:lnTo>
                    <a:pt x="49263" y="19887"/>
                  </a:lnTo>
                  <a:lnTo>
                    <a:pt x="99344" y="13821"/>
                  </a:lnTo>
                  <a:lnTo>
                    <a:pt x="151228" y="10334"/>
                  </a:lnTo>
                  <a:lnTo>
                    <a:pt x="204816" y="3582"/>
                  </a:lnTo>
                  <a:lnTo>
                    <a:pt x="261117" y="1061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66597" y="4127171"/>
              <a:ext cx="239394" cy="308154"/>
            </a:xfrm>
            <a:custGeom>
              <a:avLst/>
              <a:gdLst/>
              <a:ahLst/>
              <a:cxnLst/>
              <a:rect l="0" t="0" r="0" b="0"/>
              <a:pathLst>
                <a:path w="239394" h="308154">
                  <a:moveTo>
                    <a:pt x="239393" y="0"/>
                  </a:moveTo>
                  <a:lnTo>
                    <a:pt x="221434" y="56215"/>
                  </a:lnTo>
                  <a:lnTo>
                    <a:pt x="207726" y="111666"/>
                  </a:lnTo>
                  <a:lnTo>
                    <a:pt x="204243" y="123577"/>
                  </a:lnTo>
                  <a:lnTo>
                    <a:pt x="201922" y="126839"/>
                  </a:lnTo>
                  <a:lnTo>
                    <a:pt x="200374" y="124333"/>
                  </a:lnTo>
                  <a:lnTo>
                    <a:pt x="192301" y="86691"/>
                  </a:lnTo>
                  <a:lnTo>
                    <a:pt x="177216" y="58961"/>
                  </a:lnTo>
                  <a:lnTo>
                    <a:pt x="158337" y="46482"/>
                  </a:lnTo>
                  <a:lnTo>
                    <a:pt x="146751" y="41517"/>
                  </a:lnTo>
                  <a:lnTo>
                    <a:pt x="134348" y="41716"/>
                  </a:lnTo>
                  <a:lnTo>
                    <a:pt x="95704" y="57594"/>
                  </a:lnTo>
                  <a:lnTo>
                    <a:pt x="45429" y="91437"/>
                  </a:lnTo>
                  <a:lnTo>
                    <a:pt x="22565" y="117949"/>
                  </a:lnTo>
                  <a:lnTo>
                    <a:pt x="6562" y="153621"/>
                  </a:lnTo>
                  <a:lnTo>
                    <a:pt x="0" y="193826"/>
                  </a:lnTo>
                  <a:lnTo>
                    <a:pt x="9234" y="246553"/>
                  </a:lnTo>
                  <a:lnTo>
                    <a:pt x="26788" y="289862"/>
                  </a:lnTo>
                  <a:lnTo>
                    <a:pt x="35655" y="298526"/>
                  </a:lnTo>
                  <a:lnTo>
                    <a:pt x="57986" y="308153"/>
                  </a:lnTo>
                  <a:lnTo>
                    <a:pt x="113633" y="302395"/>
                  </a:lnTo>
                  <a:lnTo>
                    <a:pt x="175903" y="274592"/>
                  </a:lnTo>
                  <a:lnTo>
                    <a:pt x="19727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569161" y="4137700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17937" y="42691"/>
                  </a:lnTo>
                  <a:lnTo>
                    <a:pt x="12723" y="86348"/>
                  </a:lnTo>
                  <a:lnTo>
                    <a:pt x="8059" y="138668"/>
                  </a:lnTo>
                  <a:lnTo>
                    <a:pt x="1592" y="198967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53389" y="4137700"/>
              <a:ext cx="21058" cy="31586"/>
            </a:xfrm>
            <a:custGeom>
              <a:avLst/>
              <a:gdLst/>
              <a:ahLst/>
              <a:cxnLst/>
              <a:rect l="0" t="0" r="0" b="0"/>
              <a:pathLst>
                <a:path w="21058" h="31586">
                  <a:moveTo>
                    <a:pt x="21057" y="0"/>
                  </a:moveTo>
                  <a:lnTo>
                    <a:pt x="6586" y="15641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48145" y="3969244"/>
              <a:ext cx="63172" cy="452726"/>
            </a:xfrm>
            <a:custGeom>
              <a:avLst/>
              <a:gdLst/>
              <a:ahLst/>
              <a:cxnLst/>
              <a:rect l="0" t="0" r="0" b="0"/>
              <a:pathLst>
                <a:path w="63172" h="452726">
                  <a:moveTo>
                    <a:pt x="63171" y="0"/>
                  </a:moveTo>
                  <a:lnTo>
                    <a:pt x="51993" y="16767"/>
                  </a:lnTo>
                  <a:lnTo>
                    <a:pt x="45041" y="66319"/>
                  </a:lnTo>
                  <a:lnTo>
                    <a:pt x="37392" y="121686"/>
                  </a:lnTo>
                  <a:lnTo>
                    <a:pt x="33306" y="180724"/>
                  </a:lnTo>
                  <a:lnTo>
                    <a:pt x="32096" y="242671"/>
                  </a:lnTo>
                  <a:lnTo>
                    <a:pt x="26147" y="299890"/>
                  </a:lnTo>
                  <a:lnTo>
                    <a:pt x="22566" y="353888"/>
                  </a:lnTo>
                  <a:lnTo>
                    <a:pt x="12949" y="407725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53389" y="4146210"/>
              <a:ext cx="296369" cy="223118"/>
            </a:xfrm>
            <a:custGeom>
              <a:avLst/>
              <a:gdLst/>
              <a:ahLst/>
              <a:cxnLst/>
              <a:rect l="0" t="0" r="0" b="0"/>
              <a:pathLst>
                <a:path w="296369" h="223118">
                  <a:moveTo>
                    <a:pt x="0" y="44132"/>
                  </a:moveTo>
                  <a:lnTo>
                    <a:pt x="17981" y="59773"/>
                  </a:lnTo>
                  <a:lnTo>
                    <a:pt x="34897" y="67851"/>
                  </a:lnTo>
                  <a:lnTo>
                    <a:pt x="54114" y="69102"/>
                  </a:lnTo>
                  <a:lnTo>
                    <a:pt x="111815" y="54784"/>
                  </a:lnTo>
                  <a:lnTo>
                    <a:pt x="172822" y="37831"/>
                  </a:lnTo>
                  <a:lnTo>
                    <a:pt x="223000" y="20097"/>
                  </a:lnTo>
                  <a:lnTo>
                    <a:pt x="272037" y="0"/>
                  </a:lnTo>
                  <a:lnTo>
                    <a:pt x="280794" y="673"/>
                  </a:lnTo>
                  <a:lnTo>
                    <a:pt x="287801" y="4631"/>
                  </a:lnTo>
                  <a:lnTo>
                    <a:pt x="293643" y="10779"/>
                  </a:lnTo>
                  <a:lnTo>
                    <a:pt x="296368" y="19557"/>
                  </a:lnTo>
                  <a:lnTo>
                    <a:pt x="294613" y="53098"/>
                  </a:lnTo>
                  <a:lnTo>
                    <a:pt x="283539" y="102705"/>
                  </a:lnTo>
                  <a:lnTo>
                    <a:pt x="270087" y="156958"/>
                  </a:lnTo>
                  <a:lnTo>
                    <a:pt x="264118" y="211169"/>
                  </a:lnTo>
                  <a:lnTo>
                    <a:pt x="263212" y="223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21140" y="4169285"/>
              <a:ext cx="358716" cy="263121"/>
            </a:xfrm>
            <a:custGeom>
              <a:avLst/>
              <a:gdLst/>
              <a:ahLst/>
              <a:cxnLst/>
              <a:rect l="0" t="0" r="0" b="0"/>
              <a:pathLst>
                <a:path w="358716" h="263121">
                  <a:moveTo>
                    <a:pt x="11275" y="0"/>
                  </a:moveTo>
                  <a:lnTo>
                    <a:pt x="46066" y="6066"/>
                  </a:lnTo>
                  <a:lnTo>
                    <a:pt x="101812" y="4664"/>
                  </a:lnTo>
                  <a:lnTo>
                    <a:pt x="113747" y="6619"/>
                  </a:lnTo>
                  <a:lnTo>
                    <a:pt x="118194" y="11432"/>
                  </a:lnTo>
                  <a:lnTo>
                    <a:pt x="117649" y="18150"/>
                  </a:lnTo>
                  <a:lnTo>
                    <a:pt x="89580" y="64175"/>
                  </a:lnTo>
                  <a:lnTo>
                    <a:pt x="40217" y="126430"/>
                  </a:lnTo>
                  <a:lnTo>
                    <a:pt x="11446" y="174713"/>
                  </a:lnTo>
                  <a:lnTo>
                    <a:pt x="822" y="203992"/>
                  </a:lnTo>
                  <a:lnTo>
                    <a:pt x="0" y="228704"/>
                  </a:lnTo>
                  <a:lnTo>
                    <a:pt x="4928" y="239037"/>
                  </a:lnTo>
                  <a:lnTo>
                    <a:pt x="22882" y="256757"/>
                  </a:lnTo>
                  <a:lnTo>
                    <a:pt x="33051" y="261248"/>
                  </a:lnTo>
                  <a:lnTo>
                    <a:pt x="53708" y="263120"/>
                  </a:lnTo>
                  <a:lnTo>
                    <a:pt x="103971" y="253619"/>
                  </a:lnTo>
                  <a:lnTo>
                    <a:pt x="162079" y="227306"/>
                  </a:lnTo>
                  <a:lnTo>
                    <a:pt x="223947" y="188659"/>
                  </a:lnTo>
                  <a:lnTo>
                    <a:pt x="278889" y="147231"/>
                  </a:lnTo>
                  <a:lnTo>
                    <a:pt x="322351" y="94734"/>
                  </a:lnTo>
                  <a:lnTo>
                    <a:pt x="327735" y="73690"/>
                  </a:lnTo>
                  <a:lnTo>
                    <a:pt x="327533" y="63164"/>
                  </a:lnTo>
                  <a:lnTo>
                    <a:pt x="323889" y="54978"/>
                  </a:lnTo>
                  <a:lnTo>
                    <a:pt x="310482" y="42762"/>
                  </a:lnTo>
                  <a:lnTo>
                    <a:pt x="289705" y="39672"/>
                  </a:lnTo>
                  <a:lnTo>
                    <a:pt x="267213" y="43369"/>
                  </a:lnTo>
                  <a:lnTo>
                    <a:pt x="241396" y="58603"/>
                  </a:lnTo>
                  <a:lnTo>
                    <a:pt x="226245" y="71279"/>
                  </a:lnTo>
                  <a:lnTo>
                    <a:pt x="210150" y="97159"/>
                  </a:lnTo>
                  <a:lnTo>
                    <a:pt x="203562" y="132643"/>
                  </a:lnTo>
                  <a:lnTo>
                    <a:pt x="207198" y="183971"/>
                  </a:lnTo>
                  <a:lnTo>
                    <a:pt x="215725" y="210836"/>
                  </a:lnTo>
                  <a:lnTo>
                    <a:pt x="221275" y="221276"/>
                  </a:lnTo>
                  <a:lnTo>
                    <a:pt x="243038" y="235995"/>
                  </a:lnTo>
                  <a:lnTo>
                    <a:pt x="271038" y="244097"/>
                  </a:lnTo>
                  <a:lnTo>
                    <a:pt x="299080" y="243798"/>
                  </a:lnTo>
                  <a:lnTo>
                    <a:pt x="324022" y="233527"/>
                  </a:lnTo>
                  <a:lnTo>
                    <a:pt x="35871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49298" y="4169285"/>
              <a:ext cx="193770" cy="231628"/>
            </a:xfrm>
            <a:custGeom>
              <a:avLst/>
              <a:gdLst/>
              <a:ahLst/>
              <a:cxnLst/>
              <a:rect l="0" t="0" r="0" b="0"/>
              <a:pathLst>
                <a:path w="193770" h="231628">
                  <a:moveTo>
                    <a:pt x="46371" y="0"/>
                  </a:moveTo>
                  <a:lnTo>
                    <a:pt x="30730" y="37132"/>
                  </a:lnTo>
                  <a:lnTo>
                    <a:pt x="18860" y="92370"/>
                  </a:lnTo>
                  <a:lnTo>
                    <a:pt x="4368" y="154207"/>
                  </a:lnTo>
                  <a:lnTo>
                    <a:pt x="0" y="203228"/>
                  </a:lnTo>
                  <a:lnTo>
                    <a:pt x="2365" y="220175"/>
                  </a:lnTo>
                  <a:lnTo>
                    <a:pt x="2995" y="218143"/>
                  </a:lnTo>
                  <a:lnTo>
                    <a:pt x="15598" y="155820"/>
                  </a:lnTo>
                  <a:lnTo>
                    <a:pt x="28984" y="95770"/>
                  </a:lnTo>
                  <a:lnTo>
                    <a:pt x="57844" y="33105"/>
                  </a:lnTo>
                  <a:lnTo>
                    <a:pt x="64548" y="22070"/>
                  </a:lnTo>
                  <a:lnTo>
                    <a:pt x="84475" y="6690"/>
                  </a:lnTo>
                  <a:lnTo>
                    <a:pt x="96340" y="950"/>
                  </a:lnTo>
                  <a:lnTo>
                    <a:pt x="125121" y="812"/>
                  </a:lnTo>
                  <a:lnTo>
                    <a:pt x="140985" y="4051"/>
                  </a:lnTo>
                  <a:lnTo>
                    <a:pt x="152730" y="10889"/>
                  </a:lnTo>
                  <a:lnTo>
                    <a:pt x="168901" y="30966"/>
                  </a:lnTo>
                  <a:lnTo>
                    <a:pt x="184581" y="68577"/>
                  </a:lnTo>
                  <a:lnTo>
                    <a:pt x="191047" y="114946"/>
                  </a:lnTo>
                  <a:lnTo>
                    <a:pt x="192963" y="171319"/>
                  </a:lnTo>
                  <a:lnTo>
                    <a:pt x="19376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674653" y="4095586"/>
              <a:ext cx="200042" cy="266380"/>
            </a:xfrm>
            <a:custGeom>
              <a:avLst/>
              <a:gdLst/>
              <a:ahLst/>
              <a:cxnLst/>
              <a:rect l="0" t="0" r="0" b="0"/>
              <a:pathLst>
                <a:path w="200042" h="266380">
                  <a:moveTo>
                    <a:pt x="200041" y="0"/>
                  </a:moveTo>
                  <a:lnTo>
                    <a:pt x="165250" y="2339"/>
                  </a:lnTo>
                  <a:lnTo>
                    <a:pt x="109504" y="22905"/>
                  </a:lnTo>
                  <a:lnTo>
                    <a:pt x="55538" y="50330"/>
                  </a:lnTo>
                  <a:lnTo>
                    <a:pt x="43011" y="66822"/>
                  </a:lnTo>
                  <a:lnTo>
                    <a:pt x="42712" y="76133"/>
                  </a:lnTo>
                  <a:lnTo>
                    <a:pt x="51738" y="95838"/>
                  </a:lnTo>
                  <a:lnTo>
                    <a:pt x="70962" y="121073"/>
                  </a:lnTo>
                  <a:lnTo>
                    <a:pt x="130386" y="166029"/>
                  </a:lnTo>
                  <a:lnTo>
                    <a:pt x="169942" y="204401"/>
                  </a:lnTo>
                  <a:lnTo>
                    <a:pt x="180035" y="223036"/>
                  </a:lnTo>
                  <a:lnTo>
                    <a:pt x="178515" y="231749"/>
                  </a:lnTo>
                  <a:lnTo>
                    <a:pt x="164348" y="247669"/>
                  </a:lnTo>
                  <a:lnTo>
                    <a:pt x="135653" y="264196"/>
                  </a:lnTo>
                  <a:lnTo>
                    <a:pt x="112153" y="266379"/>
                  </a:lnTo>
                  <a:lnTo>
                    <a:pt x="53547" y="255224"/>
                  </a:lnTo>
                  <a:lnTo>
                    <a:pt x="23664" y="244207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908836" y="3979772"/>
              <a:ext cx="123787" cy="421141"/>
            </a:xfrm>
            <a:custGeom>
              <a:avLst/>
              <a:gdLst/>
              <a:ahLst/>
              <a:cxnLst/>
              <a:rect l="0" t="0" r="0" b="0"/>
              <a:pathLst>
                <a:path w="123787" h="421141">
                  <a:moveTo>
                    <a:pt x="71143" y="0"/>
                  </a:moveTo>
                  <a:lnTo>
                    <a:pt x="65554" y="58617"/>
                  </a:lnTo>
                  <a:lnTo>
                    <a:pt x="56489" y="104586"/>
                  </a:lnTo>
                  <a:lnTo>
                    <a:pt x="46394" y="160840"/>
                  </a:lnTo>
                  <a:lnTo>
                    <a:pt x="35994" y="221961"/>
                  </a:lnTo>
                  <a:lnTo>
                    <a:pt x="25504" y="278936"/>
                  </a:lnTo>
                  <a:lnTo>
                    <a:pt x="14987" y="332862"/>
                  </a:lnTo>
                  <a:lnTo>
                    <a:pt x="2122" y="387845"/>
                  </a:lnTo>
                  <a:lnTo>
                    <a:pt x="0" y="419334"/>
                  </a:lnTo>
                  <a:lnTo>
                    <a:pt x="1488" y="417596"/>
                  </a:lnTo>
                  <a:lnTo>
                    <a:pt x="15524" y="366428"/>
                  </a:lnTo>
                  <a:lnTo>
                    <a:pt x="25678" y="313292"/>
                  </a:lnTo>
                  <a:lnTo>
                    <a:pt x="37265" y="259984"/>
                  </a:lnTo>
                  <a:lnTo>
                    <a:pt x="53827" y="209484"/>
                  </a:lnTo>
                  <a:lnTo>
                    <a:pt x="62667" y="183181"/>
                  </a:lnTo>
                  <a:lnTo>
                    <a:pt x="67832" y="177103"/>
                  </a:lnTo>
                  <a:lnTo>
                    <a:pt x="73615" y="175391"/>
                  </a:lnTo>
                  <a:lnTo>
                    <a:pt x="79811" y="176589"/>
                  </a:lnTo>
                  <a:lnTo>
                    <a:pt x="92933" y="196637"/>
                  </a:lnTo>
                  <a:lnTo>
                    <a:pt x="104224" y="227774"/>
                  </a:lnTo>
                  <a:lnTo>
                    <a:pt x="110581" y="277019"/>
                  </a:lnTo>
                  <a:lnTo>
                    <a:pt x="112729" y="336173"/>
                  </a:lnTo>
                  <a:lnTo>
                    <a:pt x="113153" y="392918"/>
                  </a:lnTo>
                  <a:lnTo>
                    <a:pt x="116331" y="408597"/>
                  </a:lnTo>
                  <a:lnTo>
                    <a:pt x="123786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23327" y="4148228"/>
              <a:ext cx="67223" cy="157929"/>
            </a:xfrm>
            <a:custGeom>
              <a:avLst/>
              <a:gdLst/>
              <a:ahLst/>
              <a:cxnLst/>
              <a:rect l="0" t="0" r="0" b="0"/>
              <a:pathLst>
                <a:path w="67223" h="157929">
                  <a:moveTo>
                    <a:pt x="67222" y="0"/>
                  </a:moveTo>
                  <a:lnTo>
                    <a:pt x="32325" y="55141"/>
                  </a:lnTo>
                  <a:lnTo>
                    <a:pt x="9679" y="110935"/>
                  </a:lnTo>
                  <a:lnTo>
                    <a:pt x="0" y="142444"/>
                  </a:lnTo>
                  <a:lnTo>
                    <a:pt x="180" y="147605"/>
                  </a:lnTo>
                  <a:lnTo>
                    <a:pt x="4052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233102" y="4140124"/>
              <a:ext cx="294873" cy="366173"/>
            </a:xfrm>
            <a:custGeom>
              <a:avLst/>
              <a:gdLst/>
              <a:ahLst/>
              <a:cxnLst/>
              <a:rect l="0" t="0" r="0" b="0"/>
              <a:pathLst>
                <a:path w="294873" h="366173">
                  <a:moveTo>
                    <a:pt x="94318" y="18633"/>
                  </a:moveTo>
                  <a:lnTo>
                    <a:pt x="65009" y="77250"/>
                  </a:lnTo>
                  <a:lnTo>
                    <a:pt x="45158" y="139829"/>
                  </a:lnTo>
                  <a:lnTo>
                    <a:pt x="27759" y="191153"/>
                  </a:lnTo>
                  <a:lnTo>
                    <a:pt x="14676" y="242235"/>
                  </a:lnTo>
                  <a:lnTo>
                    <a:pt x="2894" y="302010"/>
                  </a:lnTo>
                  <a:lnTo>
                    <a:pt x="220" y="364467"/>
                  </a:lnTo>
                  <a:lnTo>
                    <a:pt x="0" y="366172"/>
                  </a:lnTo>
                  <a:lnTo>
                    <a:pt x="2768" y="311024"/>
                  </a:lnTo>
                  <a:lnTo>
                    <a:pt x="11040" y="260075"/>
                  </a:lnTo>
                  <a:lnTo>
                    <a:pt x="24019" y="207934"/>
                  </a:lnTo>
                  <a:lnTo>
                    <a:pt x="42683" y="158560"/>
                  </a:lnTo>
                  <a:lnTo>
                    <a:pt x="75539" y="99955"/>
                  </a:lnTo>
                  <a:lnTo>
                    <a:pt x="127567" y="38895"/>
                  </a:lnTo>
                  <a:lnTo>
                    <a:pt x="157982" y="19047"/>
                  </a:lnTo>
                  <a:lnTo>
                    <a:pt x="189221" y="5757"/>
                  </a:lnTo>
                  <a:lnTo>
                    <a:pt x="231881" y="0"/>
                  </a:lnTo>
                  <a:lnTo>
                    <a:pt x="255283" y="4892"/>
                  </a:lnTo>
                  <a:lnTo>
                    <a:pt x="264799" y="9472"/>
                  </a:lnTo>
                  <a:lnTo>
                    <a:pt x="281611" y="30159"/>
                  </a:lnTo>
                  <a:lnTo>
                    <a:pt x="289370" y="43864"/>
                  </a:lnTo>
                  <a:lnTo>
                    <a:pt x="294872" y="80930"/>
                  </a:lnTo>
                  <a:lnTo>
                    <a:pt x="292248" y="118850"/>
                  </a:lnTo>
                  <a:lnTo>
                    <a:pt x="283282" y="143502"/>
                  </a:lnTo>
                  <a:lnTo>
                    <a:pt x="259492" y="170535"/>
                  </a:lnTo>
                  <a:lnTo>
                    <a:pt x="230216" y="187773"/>
                  </a:lnTo>
                  <a:lnTo>
                    <a:pt x="193726" y="194700"/>
                  </a:lnTo>
                  <a:lnTo>
                    <a:pt x="158867" y="191164"/>
                  </a:lnTo>
                  <a:lnTo>
                    <a:pt x="126312" y="177118"/>
                  </a:lnTo>
                  <a:lnTo>
                    <a:pt x="108147" y="158480"/>
                  </a:lnTo>
                  <a:lnTo>
                    <a:pt x="83789" y="123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306363" y="3969244"/>
              <a:ext cx="31586" cy="42115"/>
            </a:xfrm>
            <a:custGeom>
              <a:avLst/>
              <a:gdLst/>
              <a:ahLst/>
              <a:cxnLst/>
              <a:rect l="0" t="0" r="0" b="0"/>
              <a:pathLst>
                <a:path w="31586" h="42115">
                  <a:moveTo>
                    <a:pt x="31585" y="0"/>
                  </a:moveTo>
                  <a:lnTo>
                    <a:pt x="11799" y="22905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47565" y="4769410"/>
            <a:ext cx="1770960" cy="536954"/>
            <a:chOff x="947565" y="4769410"/>
            <a:chExt cx="1770960" cy="536954"/>
          </a:xfrm>
        </p:grpSpPr>
        <p:sp>
          <p:nvSpPr>
            <p:cNvPr id="50" name="Freeform 49"/>
            <p:cNvSpPr/>
            <p:nvPr/>
          </p:nvSpPr>
          <p:spPr>
            <a:xfrm>
              <a:off x="947565" y="4843109"/>
              <a:ext cx="63172" cy="410612"/>
            </a:xfrm>
            <a:custGeom>
              <a:avLst/>
              <a:gdLst/>
              <a:ahLst/>
              <a:cxnLst/>
              <a:rect l="0" t="0" r="0" b="0"/>
              <a:pathLst>
                <a:path w="63172" h="410612">
                  <a:moveTo>
                    <a:pt x="63171" y="0"/>
                  </a:moveTo>
                  <a:lnTo>
                    <a:pt x="47530" y="17981"/>
                  </a:lnTo>
                  <a:lnTo>
                    <a:pt x="39452" y="34898"/>
                  </a:lnTo>
                  <a:lnTo>
                    <a:pt x="28327" y="92098"/>
                  </a:lnTo>
                  <a:lnTo>
                    <a:pt x="23211" y="151550"/>
                  </a:lnTo>
                  <a:lnTo>
                    <a:pt x="16106" y="206211"/>
                  </a:lnTo>
                  <a:lnTo>
                    <a:pt x="12181" y="259451"/>
                  </a:lnTo>
                  <a:lnTo>
                    <a:pt x="9685" y="321438"/>
                  </a:lnTo>
                  <a:lnTo>
                    <a:pt x="2260" y="375622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78923" y="4769410"/>
              <a:ext cx="296821" cy="481188"/>
            </a:xfrm>
            <a:custGeom>
              <a:avLst/>
              <a:gdLst/>
              <a:ahLst/>
              <a:cxnLst/>
              <a:rect l="0" t="0" r="0" b="0"/>
              <a:pathLst>
                <a:path w="296821" h="481188">
                  <a:moveTo>
                    <a:pt x="289782" y="0"/>
                  </a:moveTo>
                  <a:lnTo>
                    <a:pt x="235907" y="43152"/>
                  </a:lnTo>
                  <a:lnTo>
                    <a:pt x="172690" y="87520"/>
                  </a:lnTo>
                  <a:lnTo>
                    <a:pt x="112247" y="122803"/>
                  </a:lnTo>
                  <a:lnTo>
                    <a:pt x="60564" y="142497"/>
                  </a:lnTo>
                  <a:lnTo>
                    <a:pt x="21564" y="155175"/>
                  </a:lnTo>
                  <a:lnTo>
                    <a:pt x="2508" y="166842"/>
                  </a:lnTo>
                  <a:lnTo>
                    <a:pt x="0" y="173229"/>
                  </a:lnTo>
                  <a:lnTo>
                    <a:pt x="1837" y="179827"/>
                  </a:lnTo>
                  <a:lnTo>
                    <a:pt x="6572" y="186565"/>
                  </a:lnTo>
                  <a:lnTo>
                    <a:pt x="15577" y="189887"/>
                  </a:lnTo>
                  <a:lnTo>
                    <a:pt x="53858" y="188974"/>
                  </a:lnTo>
                  <a:lnTo>
                    <a:pt x="88467" y="183633"/>
                  </a:lnTo>
                  <a:lnTo>
                    <a:pt x="147804" y="188507"/>
                  </a:lnTo>
                  <a:lnTo>
                    <a:pt x="202422" y="206125"/>
                  </a:lnTo>
                  <a:lnTo>
                    <a:pt x="255151" y="235255"/>
                  </a:lnTo>
                  <a:lnTo>
                    <a:pt x="275560" y="254296"/>
                  </a:lnTo>
                  <a:lnTo>
                    <a:pt x="288530" y="274457"/>
                  </a:lnTo>
                  <a:lnTo>
                    <a:pt x="296820" y="311128"/>
                  </a:lnTo>
                  <a:lnTo>
                    <a:pt x="288098" y="351629"/>
                  </a:lnTo>
                  <a:lnTo>
                    <a:pt x="255784" y="406066"/>
                  </a:lnTo>
                  <a:lnTo>
                    <a:pt x="224726" y="439680"/>
                  </a:lnTo>
                  <a:lnTo>
                    <a:pt x="186408" y="463807"/>
                  </a:lnTo>
                  <a:lnTo>
                    <a:pt x="145419" y="477715"/>
                  </a:lnTo>
                  <a:lnTo>
                    <a:pt x="104808" y="481187"/>
                  </a:lnTo>
                  <a:lnTo>
                    <a:pt x="70028" y="474156"/>
                  </a:lnTo>
                  <a:lnTo>
                    <a:pt x="26569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95047" y="4800995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52642" y="0"/>
                  </a:moveTo>
                  <a:lnTo>
                    <a:pt x="34684" y="55045"/>
                  </a:lnTo>
                  <a:lnTo>
                    <a:pt x="20976" y="109572"/>
                  </a:lnTo>
                  <a:lnTo>
                    <a:pt x="12592" y="170733"/>
                  </a:lnTo>
                  <a:lnTo>
                    <a:pt x="2467" y="227421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00290" y="4843109"/>
              <a:ext cx="210571" cy="116885"/>
            </a:xfrm>
            <a:custGeom>
              <a:avLst/>
              <a:gdLst/>
              <a:ahLst/>
              <a:cxnLst/>
              <a:rect l="0" t="0" r="0" b="0"/>
              <a:pathLst>
                <a:path w="210571" h="116885">
                  <a:moveTo>
                    <a:pt x="210570" y="0"/>
                  </a:moveTo>
                  <a:lnTo>
                    <a:pt x="158520" y="29144"/>
                  </a:lnTo>
                  <a:lnTo>
                    <a:pt x="108580" y="59328"/>
                  </a:lnTo>
                  <a:lnTo>
                    <a:pt x="49784" y="90488"/>
                  </a:lnTo>
                  <a:lnTo>
                    <a:pt x="2960" y="116884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96334" y="4779938"/>
              <a:ext cx="151398" cy="326384"/>
            </a:xfrm>
            <a:custGeom>
              <a:avLst/>
              <a:gdLst/>
              <a:ahLst/>
              <a:cxnLst/>
              <a:rect l="0" t="0" r="0" b="0"/>
              <a:pathLst>
                <a:path w="151398" h="326384">
                  <a:moveTo>
                    <a:pt x="25055" y="0"/>
                  </a:moveTo>
                  <a:lnTo>
                    <a:pt x="25055" y="62478"/>
                  </a:lnTo>
                  <a:lnTo>
                    <a:pt x="19466" y="124775"/>
                  </a:lnTo>
                  <a:lnTo>
                    <a:pt x="14332" y="183831"/>
                  </a:lnTo>
                  <a:lnTo>
                    <a:pt x="0" y="241407"/>
                  </a:lnTo>
                  <a:lnTo>
                    <a:pt x="1333" y="241656"/>
                  </a:lnTo>
                  <a:lnTo>
                    <a:pt x="32085" y="180572"/>
                  </a:lnTo>
                  <a:lnTo>
                    <a:pt x="44167" y="163702"/>
                  </a:lnTo>
                  <a:lnTo>
                    <a:pt x="63575" y="151525"/>
                  </a:lnTo>
                  <a:lnTo>
                    <a:pt x="75301" y="146640"/>
                  </a:lnTo>
                  <a:lnTo>
                    <a:pt x="87798" y="146893"/>
                  </a:lnTo>
                  <a:lnTo>
                    <a:pt x="114162" y="156533"/>
                  </a:lnTo>
                  <a:lnTo>
                    <a:pt x="132118" y="172515"/>
                  </a:lnTo>
                  <a:lnTo>
                    <a:pt x="138544" y="181691"/>
                  </a:lnTo>
                  <a:lnTo>
                    <a:pt x="147589" y="228139"/>
                  </a:lnTo>
                  <a:lnTo>
                    <a:pt x="150268" y="280767"/>
                  </a:lnTo>
                  <a:lnTo>
                    <a:pt x="151397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58301" y="5022093"/>
              <a:ext cx="221099" cy="20408"/>
            </a:xfrm>
            <a:custGeom>
              <a:avLst/>
              <a:gdLst/>
              <a:ahLst/>
              <a:cxnLst/>
              <a:rect l="0" t="0" r="0" b="0"/>
              <a:pathLst>
                <a:path w="221099" h="20408">
                  <a:moveTo>
                    <a:pt x="0" y="10529"/>
                  </a:moveTo>
                  <a:lnTo>
                    <a:pt x="52050" y="18862"/>
                  </a:lnTo>
                  <a:lnTo>
                    <a:pt x="101990" y="20407"/>
                  </a:lnTo>
                  <a:lnTo>
                    <a:pt x="155197" y="15340"/>
                  </a:lnTo>
                  <a:lnTo>
                    <a:pt x="209185" y="2829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84643" y="4822052"/>
              <a:ext cx="187171" cy="484312"/>
            </a:xfrm>
            <a:custGeom>
              <a:avLst/>
              <a:gdLst/>
              <a:ahLst/>
              <a:cxnLst/>
              <a:rect l="0" t="0" r="0" b="0"/>
              <a:pathLst>
                <a:path w="187171" h="484312">
                  <a:moveTo>
                    <a:pt x="10528" y="0"/>
                  </a:moveTo>
                  <a:lnTo>
                    <a:pt x="4939" y="22357"/>
                  </a:lnTo>
                  <a:lnTo>
                    <a:pt x="11553" y="48931"/>
                  </a:lnTo>
                  <a:lnTo>
                    <a:pt x="38806" y="102472"/>
                  </a:lnTo>
                  <a:lnTo>
                    <a:pt x="65310" y="130448"/>
                  </a:lnTo>
                  <a:lnTo>
                    <a:pt x="121308" y="168072"/>
                  </a:lnTo>
                  <a:lnTo>
                    <a:pt x="168009" y="205840"/>
                  </a:lnTo>
                  <a:lnTo>
                    <a:pt x="184245" y="228745"/>
                  </a:lnTo>
                  <a:lnTo>
                    <a:pt x="187170" y="242574"/>
                  </a:lnTo>
                  <a:lnTo>
                    <a:pt x="184182" y="273537"/>
                  </a:lnTo>
                  <a:lnTo>
                    <a:pt x="163200" y="324263"/>
                  </a:lnTo>
                  <a:lnTo>
                    <a:pt x="121509" y="382133"/>
                  </a:lnTo>
                  <a:lnTo>
                    <a:pt x="63812" y="441455"/>
                  </a:lnTo>
                  <a:lnTo>
                    <a:pt x="29632" y="470126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705824" y="50747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86127" y="3253306"/>
            <a:ext cx="8226227" cy="2663711"/>
            <a:chOff x="586127" y="3253306"/>
            <a:chExt cx="8226227" cy="2663711"/>
          </a:xfrm>
        </p:grpSpPr>
        <p:sp>
          <p:nvSpPr>
            <p:cNvPr id="59" name="Freeform 58"/>
            <p:cNvSpPr/>
            <p:nvPr/>
          </p:nvSpPr>
          <p:spPr>
            <a:xfrm>
              <a:off x="2590011" y="4896442"/>
              <a:ext cx="231627" cy="257216"/>
            </a:xfrm>
            <a:custGeom>
              <a:avLst/>
              <a:gdLst/>
              <a:ahLst/>
              <a:cxnLst/>
              <a:rect l="0" t="0" r="0" b="0"/>
              <a:pathLst>
                <a:path w="231627" h="257216">
                  <a:moveTo>
                    <a:pt x="231626" y="30895"/>
                  </a:moveTo>
                  <a:lnTo>
                    <a:pt x="213646" y="15254"/>
                  </a:lnTo>
                  <a:lnTo>
                    <a:pt x="196729" y="7176"/>
                  </a:lnTo>
                  <a:lnTo>
                    <a:pt x="135509" y="346"/>
                  </a:lnTo>
                  <a:lnTo>
                    <a:pt x="121925" y="0"/>
                  </a:lnTo>
                  <a:lnTo>
                    <a:pt x="94353" y="8975"/>
                  </a:lnTo>
                  <a:lnTo>
                    <a:pt x="44113" y="43332"/>
                  </a:lnTo>
                  <a:lnTo>
                    <a:pt x="37598" y="53225"/>
                  </a:lnTo>
                  <a:lnTo>
                    <a:pt x="33477" y="73574"/>
                  </a:lnTo>
                  <a:lnTo>
                    <a:pt x="37526" y="81575"/>
                  </a:lnTo>
                  <a:lnTo>
                    <a:pt x="54503" y="93584"/>
                  </a:lnTo>
                  <a:lnTo>
                    <a:pt x="111934" y="110825"/>
                  </a:lnTo>
                  <a:lnTo>
                    <a:pt x="158857" y="124248"/>
                  </a:lnTo>
                  <a:lnTo>
                    <a:pt x="180177" y="140235"/>
                  </a:lnTo>
                  <a:lnTo>
                    <a:pt x="191213" y="162159"/>
                  </a:lnTo>
                  <a:lnTo>
                    <a:pt x="194155" y="174557"/>
                  </a:lnTo>
                  <a:lnTo>
                    <a:pt x="191186" y="200809"/>
                  </a:lnTo>
                  <a:lnTo>
                    <a:pt x="182067" y="225735"/>
                  </a:lnTo>
                  <a:lnTo>
                    <a:pt x="170216" y="244612"/>
                  </a:lnTo>
                  <a:lnTo>
                    <a:pt x="161440" y="250582"/>
                  </a:lnTo>
                  <a:lnTo>
                    <a:pt x="139211" y="257215"/>
                  </a:lnTo>
                  <a:lnTo>
                    <a:pt x="105978" y="255361"/>
                  </a:lnTo>
                  <a:lnTo>
                    <a:pt x="73904" y="247402"/>
                  </a:lnTo>
                  <a:lnTo>
                    <a:pt x="18989" y="217247"/>
                  </a:lnTo>
                  <a:lnTo>
                    <a:pt x="0" y="2098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85183" y="4916808"/>
              <a:ext cx="154367" cy="265342"/>
            </a:xfrm>
            <a:custGeom>
              <a:avLst/>
              <a:gdLst/>
              <a:ahLst/>
              <a:cxnLst/>
              <a:rect l="0" t="0" r="0" b="0"/>
              <a:pathLst>
                <a:path w="154367" h="265342">
                  <a:moveTo>
                    <a:pt x="20682" y="31586"/>
                  </a:moveTo>
                  <a:lnTo>
                    <a:pt x="9229" y="85730"/>
                  </a:lnTo>
                  <a:lnTo>
                    <a:pt x="1523" y="140677"/>
                  </a:lnTo>
                  <a:lnTo>
                    <a:pt x="0" y="196591"/>
                  </a:lnTo>
                  <a:lnTo>
                    <a:pt x="2076" y="237494"/>
                  </a:lnTo>
                  <a:lnTo>
                    <a:pt x="10853" y="261141"/>
                  </a:lnTo>
                  <a:lnTo>
                    <a:pt x="18809" y="265341"/>
                  </a:lnTo>
                  <a:lnTo>
                    <a:pt x="28792" y="264632"/>
                  </a:lnTo>
                  <a:lnTo>
                    <a:pt x="51193" y="254485"/>
                  </a:lnTo>
                  <a:lnTo>
                    <a:pt x="82365" y="227871"/>
                  </a:lnTo>
                  <a:lnTo>
                    <a:pt x="117571" y="174430"/>
                  </a:lnTo>
                  <a:lnTo>
                    <a:pt x="146796" y="113485"/>
                  </a:lnTo>
                  <a:lnTo>
                    <a:pt x="154366" y="70540"/>
                  </a:lnTo>
                  <a:lnTo>
                    <a:pt x="151019" y="28180"/>
                  </a:lnTo>
                  <a:lnTo>
                    <a:pt x="145680" y="12525"/>
                  </a:lnTo>
                  <a:lnTo>
                    <a:pt x="1364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69078" y="4766747"/>
              <a:ext cx="221099" cy="371161"/>
            </a:xfrm>
            <a:custGeom>
              <a:avLst/>
              <a:gdLst/>
              <a:ahLst/>
              <a:cxnLst/>
              <a:rect l="0" t="0" r="0" b="0"/>
              <a:pathLst>
                <a:path w="221099" h="371161">
                  <a:moveTo>
                    <a:pt x="221098" y="23720"/>
                  </a:moveTo>
                  <a:lnTo>
                    <a:pt x="209920" y="12541"/>
                  </a:lnTo>
                  <a:lnTo>
                    <a:pt x="180611" y="0"/>
                  </a:lnTo>
                  <a:lnTo>
                    <a:pt x="136702" y="54"/>
                  </a:lnTo>
                  <a:lnTo>
                    <a:pt x="86648" y="13068"/>
                  </a:lnTo>
                  <a:lnTo>
                    <a:pt x="51539" y="31742"/>
                  </a:lnTo>
                  <a:lnTo>
                    <a:pt x="37334" y="48342"/>
                  </a:lnTo>
                  <a:lnTo>
                    <a:pt x="18683" y="93184"/>
                  </a:lnTo>
                  <a:lnTo>
                    <a:pt x="4903" y="147102"/>
                  </a:lnTo>
                  <a:lnTo>
                    <a:pt x="969" y="205932"/>
                  </a:lnTo>
                  <a:lnTo>
                    <a:pt x="3406" y="262542"/>
                  </a:lnTo>
                  <a:lnTo>
                    <a:pt x="5299" y="321819"/>
                  </a:lnTo>
                  <a:lnTo>
                    <a:pt x="0" y="371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105907" y="4948394"/>
              <a:ext cx="210571" cy="10530"/>
            </a:xfrm>
            <a:custGeom>
              <a:avLst/>
              <a:gdLst/>
              <a:ahLst/>
              <a:cxnLst/>
              <a:rect l="0" t="0" r="0" b="0"/>
              <a:pathLst>
                <a:path w="210571" h="10530">
                  <a:moveTo>
                    <a:pt x="0" y="10529"/>
                  </a:moveTo>
                  <a:lnTo>
                    <a:pt x="62478" y="7409"/>
                  </a:lnTo>
                  <a:lnTo>
                    <a:pt x="124775" y="1464"/>
                  </a:lnTo>
                  <a:lnTo>
                    <a:pt x="187557" y="289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381758" y="4757682"/>
              <a:ext cx="176875" cy="348640"/>
            </a:xfrm>
            <a:custGeom>
              <a:avLst/>
              <a:gdLst/>
              <a:ahLst/>
              <a:cxnLst/>
              <a:rect l="0" t="0" r="0" b="0"/>
              <a:pathLst>
                <a:path w="176875" h="348640">
                  <a:moveTo>
                    <a:pt x="176874" y="32785"/>
                  </a:moveTo>
                  <a:lnTo>
                    <a:pt x="171285" y="16017"/>
                  </a:lnTo>
                  <a:lnTo>
                    <a:pt x="159182" y="4665"/>
                  </a:lnTo>
                  <a:lnTo>
                    <a:pt x="151041" y="0"/>
                  </a:lnTo>
                  <a:lnTo>
                    <a:pt x="126398" y="1056"/>
                  </a:lnTo>
                  <a:lnTo>
                    <a:pt x="99459" y="9324"/>
                  </a:lnTo>
                  <a:lnTo>
                    <a:pt x="79686" y="20798"/>
                  </a:lnTo>
                  <a:lnTo>
                    <a:pt x="27799" y="81284"/>
                  </a:lnTo>
                  <a:lnTo>
                    <a:pt x="8571" y="115785"/>
                  </a:lnTo>
                  <a:lnTo>
                    <a:pt x="0" y="170799"/>
                  </a:lnTo>
                  <a:lnTo>
                    <a:pt x="855" y="231475"/>
                  </a:lnTo>
                  <a:lnTo>
                    <a:pt x="12546" y="286368"/>
                  </a:lnTo>
                  <a:lnTo>
                    <a:pt x="18947" y="348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348062" y="4932786"/>
              <a:ext cx="410613" cy="206391"/>
            </a:xfrm>
            <a:custGeom>
              <a:avLst/>
              <a:gdLst/>
              <a:ahLst/>
              <a:cxnLst/>
              <a:rect l="0" t="0" r="0" b="0"/>
              <a:pathLst>
                <a:path w="410613" h="206391">
                  <a:moveTo>
                    <a:pt x="0" y="68251"/>
                  </a:moveTo>
                  <a:lnTo>
                    <a:pt x="52051" y="56797"/>
                  </a:lnTo>
                  <a:lnTo>
                    <a:pt x="101990" y="46919"/>
                  </a:lnTo>
                  <a:lnTo>
                    <a:pt x="160787" y="38690"/>
                  </a:lnTo>
                  <a:lnTo>
                    <a:pt x="208948" y="42854"/>
                  </a:lnTo>
                  <a:lnTo>
                    <a:pt x="233636" y="54624"/>
                  </a:lnTo>
                  <a:lnTo>
                    <a:pt x="251237" y="71553"/>
                  </a:lnTo>
                  <a:lnTo>
                    <a:pt x="262959" y="90775"/>
                  </a:lnTo>
                  <a:lnTo>
                    <a:pt x="265830" y="120375"/>
                  </a:lnTo>
                  <a:lnTo>
                    <a:pt x="260869" y="176501"/>
                  </a:lnTo>
                  <a:lnTo>
                    <a:pt x="256322" y="205269"/>
                  </a:lnTo>
                  <a:lnTo>
                    <a:pt x="255109" y="206390"/>
                  </a:lnTo>
                  <a:lnTo>
                    <a:pt x="254301" y="202457"/>
                  </a:lnTo>
                  <a:lnTo>
                    <a:pt x="261230" y="141484"/>
                  </a:lnTo>
                  <a:lnTo>
                    <a:pt x="268410" y="85706"/>
                  </a:lnTo>
                  <a:lnTo>
                    <a:pt x="283340" y="49246"/>
                  </a:lnTo>
                  <a:lnTo>
                    <a:pt x="313760" y="16216"/>
                  </a:lnTo>
                  <a:lnTo>
                    <a:pt x="339101" y="4180"/>
                  </a:lnTo>
                  <a:lnTo>
                    <a:pt x="364791" y="0"/>
                  </a:lnTo>
                  <a:lnTo>
                    <a:pt x="410612" y="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89634" y="4895011"/>
              <a:ext cx="695507" cy="468815"/>
            </a:xfrm>
            <a:custGeom>
              <a:avLst/>
              <a:gdLst/>
              <a:ahLst/>
              <a:cxnLst/>
              <a:rect l="0" t="0" r="0" b="0"/>
              <a:pathLst>
                <a:path w="695507" h="468815">
                  <a:moveTo>
                    <a:pt x="232252" y="42855"/>
                  </a:moveTo>
                  <a:lnTo>
                    <a:pt x="197461" y="36789"/>
                  </a:lnTo>
                  <a:lnTo>
                    <a:pt x="138596" y="44429"/>
                  </a:lnTo>
                  <a:lnTo>
                    <a:pt x="81561" y="62793"/>
                  </a:lnTo>
                  <a:lnTo>
                    <a:pt x="44883" y="87757"/>
                  </a:lnTo>
                  <a:lnTo>
                    <a:pt x="17378" y="122970"/>
                  </a:lnTo>
                  <a:lnTo>
                    <a:pt x="0" y="157449"/>
                  </a:lnTo>
                  <a:lnTo>
                    <a:pt x="737" y="188542"/>
                  </a:lnTo>
                  <a:lnTo>
                    <a:pt x="4209" y="206660"/>
                  </a:lnTo>
                  <a:lnTo>
                    <a:pt x="17426" y="229911"/>
                  </a:lnTo>
                  <a:lnTo>
                    <a:pt x="25864" y="237749"/>
                  </a:lnTo>
                  <a:lnTo>
                    <a:pt x="39678" y="240634"/>
                  </a:lnTo>
                  <a:lnTo>
                    <a:pt x="76863" y="237601"/>
                  </a:lnTo>
                  <a:lnTo>
                    <a:pt x="108208" y="225335"/>
                  </a:lnTo>
                  <a:lnTo>
                    <a:pt x="156927" y="188864"/>
                  </a:lnTo>
                  <a:lnTo>
                    <a:pt x="172648" y="165460"/>
                  </a:lnTo>
                  <a:lnTo>
                    <a:pt x="192272" y="112306"/>
                  </a:lnTo>
                  <a:lnTo>
                    <a:pt x="203768" y="76301"/>
                  </a:lnTo>
                  <a:lnTo>
                    <a:pt x="202735" y="69831"/>
                  </a:lnTo>
                  <a:lnTo>
                    <a:pt x="198536" y="66688"/>
                  </a:lnTo>
                  <a:lnTo>
                    <a:pt x="192227" y="65763"/>
                  </a:lnTo>
                  <a:lnTo>
                    <a:pt x="186852" y="68655"/>
                  </a:lnTo>
                  <a:lnTo>
                    <a:pt x="177759" y="81228"/>
                  </a:lnTo>
                  <a:lnTo>
                    <a:pt x="177242" y="124804"/>
                  </a:lnTo>
                  <a:lnTo>
                    <a:pt x="195675" y="170991"/>
                  </a:lnTo>
                  <a:lnTo>
                    <a:pt x="213656" y="190661"/>
                  </a:lnTo>
                  <a:lnTo>
                    <a:pt x="223364" y="197544"/>
                  </a:lnTo>
                  <a:lnTo>
                    <a:pt x="252868" y="202072"/>
                  </a:lnTo>
                  <a:lnTo>
                    <a:pt x="285869" y="199016"/>
                  </a:lnTo>
                  <a:lnTo>
                    <a:pt x="338769" y="177989"/>
                  </a:lnTo>
                  <a:lnTo>
                    <a:pt x="363821" y="163746"/>
                  </a:lnTo>
                  <a:lnTo>
                    <a:pt x="406567" y="115836"/>
                  </a:lnTo>
                  <a:lnTo>
                    <a:pt x="435085" y="53320"/>
                  </a:lnTo>
                  <a:lnTo>
                    <a:pt x="435324" y="42812"/>
                  </a:lnTo>
                  <a:lnTo>
                    <a:pt x="429351" y="21779"/>
                  </a:lnTo>
                  <a:lnTo>
                    <a:pt x="420973" y="13596"/>
                  </a:lnTo>
                  <a:lnTo>
                    <a:pt x="396067" y="1385"/>
                  </a:lnTo>
                  <a:lnTo>
                    <a:pt x="384746" y="0"/>
                  </a:lnTo>
                  <a:lnTo>
                    <a:pt x="365928" y="4701"/>
                  </a:lnTo>
                  <a:lnTo>
                    <a:pt x="336590" y="20501"/>
                  </a:lnTo>
                  <a:lnTo>
                    <a:pt x="319179" y="45788"/>
                  </a:lnTo>
                  <a:lnTo>
                    <a:pt x="307151" y="78083"/>
                  </a:lnTo>
                  <a:lnTo>
                    <a:pt x="305705" y="108035"/>
                  </a:lnTo>
                  <a:lnTo>
                    <a:pt x="317057" y="156793"/>
                  </a:lnTo>
                  <a:lnTo>
                    <a:pt x="341854" y="217266"/>
                  </a:lnTo>
                  <a:lnTo>
                    <a:pt x="372402" y="277391"/>
                  </a:lnTo>
                  <a:lnTo>
                    <a:pt x="406295" y="339657"/>
                  </a:lnTo>
                  <a:lnTo>
                    <a:pt x="425945" y="390951"/>
                  </a:lnTo>
                  <a:lnTo>
                    <a:pt x="429472" y="421782"/>
                  </a:lnTo>
                  <a:lnTo>
                    <a:pt x="424801" y="445623"/>
                  </a:lnTo>
                  <a:lnTo>
                    <a:pt x="420279" y="455256"/>
                  </a:lnTo>
                  <a:lnTo>
                    <a:pt x="410246" y="461679"/>
                  </a:lnTo>
                  <a:lnTo>
                    <a:pt x="380381" y="468814"/>
                  </a:lnTo>
                  <a:lnTo>
                    <a:pt x="340873" y="467242"/>
                  </a:lnTo>
                  <a:lnTo>
                    <a:pt x="321083" y="456079"/>
                  </a:lnTo>
                  <a:lnTo>
                    <a:pt x="289313" y="425906"/>
                  </a:lnTo>
                  <a:lnTo>
                    <a:pt x="285501" y="415206"/>
                  </a:lnTo>
                  <a:lnTo>
                    <a:pt x="284384" y="387718"/>
                  </a:lnTo>
                  <a:lnTo>
                    <a:pt x="290907" y="365363"/>
                  </a:lnTo>
                  <a:lnTo>
                    <a:pt x="303944" y="346459"/>
                  </a:lnTo>
                  <a:lnTo>
                    <a:pt x="338762" y="317255"/>
                  </a:lnTo>
                  <a:lnTo>
                    <a:pt x="385603" y="292094"/>
                  </a:lnTo>
                  <a:lnTo>
                    <a:pt x="436527" y="262933"/>
                  </a:lnTo>
                  <a:lnTo>
                    <a:pt x="489830" y="232065"/>
                  </a:lnTo>
                  <a:lnTo>
                    <a:pt x="547218" y="200692"/>
                  </a:lnTo>
                  <a:lnTo>
                    <a:pt x="609716" y="155531"/>
                  </a:lnTo>
                  <a:lnTo>
                    <a:pt x="670517" y="96470"/>
                  </a:lnTo>
                  <a:lnTo>
                    <a:pt x="683620" y="74872"/>
                  </a:lnTo>
                  <a:lnTo>
                    <a:pt x="687104" y="50456"/>
                  </a:lnTo>
                  <a:lnTo>
                    <a:pt x="686395" y="37393"/>
                  </a:lnTo>
                  <a:lnTo>
                    <a:pt x="680073" y="26346"/>
                  </a:lnTo>
                  <a:lnTo>
                    <a:pt x="657452" y="7831"/>
                  </a:lnTo>
                  <a:lnTo>
                    <a:pt x="634139" y="1163"/>
                  </a:lnTo>
                  <a:lnTo>
                    <a:pt x="612080" y="3268"/>
                  </a:lnTo>
                  <a:lnTo>
                    <a:pt x="581100" y="17607"/>
                  </a:lnTo>
                  <a:lnTo>
                    <a:pt x="564330" y="30074"/>
                  </a:lnTo>
                  <a:lnTo>
                    <a:pt x="552198" y="49652"/>
                  </a:lnTo>
                  <a:lnTo>
                    <a:pt x="544076" y="73952"/>
                  </a:lnTo>
                  <a:lnTo>
                    <a:pt x="540673" y="113939"/>
                  </a:lnTo>
                  <a:lnTo>
                    <a:pt x="544023" y="141518"/>
                  </a:lnTo>
                  <a:lnTo>
                    <a:pt x="555651" y="166254"/>
                  </a:lnTo>
                  <a:lnTo>
                    <a:pt x="591711" y="210729"/>
                  </a:lnTo>
                  <a:lnTo>
                    <a:pt x="615060" y="225870"/>
                  </a:lnTo>
                  <a:lnTo>
                    <a:pt x="641035" y="235329"/>
                  </a:lnTo>
                  <a:lnTo>
                    <a:pt x="695506" y="242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71727" y="4779938"/>
              <a:ext cx="189288" cy="266316"/>
            </a:xfrm>
            <a:custGeom>
              <a:avLst/>
              <a:gdLst/>
              <a:ahLst/>
              <a:cxnLst/>
              <a:rect l="0" t="0" r="0" b="0"/>
              <a:pathLst>
                <a:path w="189288" h="266316">
                  <a:moveTo>
                    <a:pt x="181952" y="0"/>
                  </a:moveTo>
                  <a:lnTo>
                    <a:pt x="167298" y="49552"/>
                  </a:lnTo>
                  <a:lnTo>
                    <a:pt x="168381" y="88902"/>
                  </a:lnTo>
                  <a:lnTo>
                    <a:pt x="171735" y="95533"/>
                  </a:lnTo>
                  <a:lnTo>
                    <a:pt x="176311" y="97614"/>
                  </a:lnTo>
                  <a:lnTo>
                    <a:pt x="181701" y="96661"/>
                  </a:lnTo>
                  <a:lnTo>
                    <a:pt x="185294" y="91347"/>
                  </a:lnTo>
                  <a:lnTo>
                    <a:pt x="189287" y="72964"/>
                  </a:lnTo>
                  <a:lnTo>
                    <a:pt x="185945" y="41896"/>
                  </a:lnTo>
                  <a:lnTo>
                    <a:pt x="179935" y="33780"/>
                  </a:lnTo>
                  <a:lnTo>
                    <a:pt x="160778" y="21642"/>
                  </a:lnTo>
                  <a:lnTo>
                    <a:pt x="139786" y="18587"/>
                  </a:lnTo>
                  <a:lnTo>
                    <a:pt x="118758" y="22299"/>
                  </a:lnTo>
                  <a:lnTo>
                    <a:pt x="97714" y="31748"/>
                  </a:lnTo>
                  <a:lnTo>
                    <a:pt x="71725" y="55810"/>
                  </a:lnTo>
                  <a:lnTo>
                    <a:pt x="26493" y="114035"/>
                  </a:lnTo>
                  <a:lnTo>
                    <a:pt x="6818" y="149992"/>
                  </a:lnTo>
                  <a:lnTo>
                    <a:pt x="0" y="178967"/>
                  </a:lnTo>
                  <a:lnTo>
                    <a:pt x="868" y="215242"/>
                  </a:lnTo>
                  <a:lnTo>
                    <a:pt x="5078" y="228892"/>
                  </a:lnTo>
                  <a:lnTo>
                    <a:pt x="19113" y="247179"/>
                  </a:lnTo>
                  <a:lnTo>
                    <a:pt x="46746" y="264051"/>
                  </a:lnTo>
                  <a:lnTo>
                    <a:pt x="73117" y="266315"/>
                  </a:lnTo>
                  <a:lnTo>
                    <a:pt x="118781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163293" y="4779938"/>
              <a:ext cx="216770" cy="252685"/>
            </a:xfrm>
            <a:custGeom>
              <a:avLst/>
              <a:gdLst/>
              <a:ahLst/>
              <a:cxnLst/>
              <a:rect l="0" t="0" r="0" b="0"/>
              <a:pathLst>
                <a:path w="216770" h="252685">
                  <a:moveTo>
                    <a:pt x="164127" y="0"/>
                  </a:moveTo>
                  <a:lnTo>
                    <a:pt x="132845" y="9575"/>
                  </a:lnTo>
                  <a:lnTo>
                    <a:pt x="78847" y="48496"/>
                  </a:lnTo>
                  <a:lnTo>
                    <a:pt x="32707" y="110097"/>
                  </a:lnTo>
                  <a:lnTo>
                    <a:pt x="10284" y="145705"/>
                  </a:lnTo>
                  <a:lnTo>
                    <a:pt x="0" y="195250"/>
                  </a:lnTo>
                  <a:lnTo>
                    <a:pt x="2067" y="208545"/>
                  </a:lnTo>
                  <a:lnTo>
                    <a:pt x="6954" y="218579"/>
                  </a:lnTo>
                  <a:lnTo>
                    <a:pt x="13721" y="226438"/>
                  </a:lnTo>
                  <a:lnTo>
                    <a:pt x="21742" y="230507"/>
                  </a:lnTo>
                  <a:lnTo>
                    <a:pt x="40013" y="231909"/>
                  </a:lnTo>
                  <a:lnTo>
                    <a:pt x="70031" y="220532"/>
                  </a:lnTo>
                  <a:lnTo>
                    <a:pt x="132599" y="167482"/>
                  </a:lnTo>
                  <a:lnTo>
                    <a:pt x="152966" y="130993"/>
                  </a:lnTo>
                  <a:lnTo>
                    <a:pt x="169157" y="83977"/>
                  </a:lnTo>
                  <a:lnTo>
                    <a:pt x="172212" y="57990"/>
                  </a:lnTo>
                  <a:lnTo>
                    <a:pt x="170686" y="55037"/>
                  </a:lnTo>
                  <a:lnTo>
                    <a:pt x="162753" y="67355"/>
                  </a:lnTo>
                  <a:lnTo>
                    <a:pt x="156311" y="118353"/>
                  </a:lnTo>
                  <a:lnTo>
                    <a:pt x="159991" y="179737"/>
                  </a:lnTo>
                  <a:lnTo>
                    <a:pt x="174080" y="225611"/>
                  </a:lnTo>
                  <a:lnTo>
                    <a:pt x="181291" y="234635"/>
                  </a:lnTo>
                  <a:lnTo>
                    <a:pt x="21676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418545" y="4811523"/>
              <a:ext cx="182617" cy="252686"/>
            </a:xfrm>
            <a:custGeom>
              <a:avLst/>
              <a:gdLst/>
              <a:ahLst/>
              <a:cxnLst/>
              <a:rect l="0" t="0" r="0" b="0"/>
              <a:pathLst>
                <a:path w="182617" h="252686">
                  <a:moveTo>
                    <a:pt x="56274" y="0"/>
                  </a:moveTo>
                  <a:lnTo>
                    <a:pt x="36488" y="54145"/>
                  </a:lnTo>
                  <a:lnTo>
                    <a:pt x="27019" y="109092"/>
                  </a:lnTo>
                  <a:lnTo>
                    <a:pt x="13542" y="170691"/>
                  </a:lnTo>
                  <a:lnTo>
                    <a:pt x="0" y="219461"/>
                  </a:lnTo>
                  <a:lnTo>
                    <a:pt x="41" y="221177"/>
                  </a:lnTo>
                  <a:lnTo>
                    <a:pt x="21018" y="158272"/>
                  </a:lnTo>
                  <a:lnTo>
                    <a:pt x="35185" y="96558"/>
                  </a:lnTo>
                  <a:lnTo>
                    <a:pt x="48856" y="56296"/>
                  </a:lnTo>
                  <a:lnTo>
                    <a:pt x="74436" y="16840"/>
                  </a:lnTo>
                  <a:lnTo>
                    <a:pt x="83589" y="12397"/>
                  </a:lnTo>
                  <a:lnTo>
                    <a:pt x="106239" y="10579"/>
                  </a:lnTo>
                  <a:lnTo>
                    <a:pt x="128783" y="23030"/>
                  </a:lnTo>
                  <a:lnTo>
                    <a:pt x="148162" y="44161"/>
                  </a:lnTo>
                  <a:lnTo>
                    <a:pt x="170134" y="95854"/>
                  </a:lnTo>
                  <a:lnTo>
                    <a:pt x="180150" y="156715"/>
                  </a:lnTo>
                  <a:lnTo>
                    <a:pt x="181885" y="207742"/>
                  </a:lnTo>
                  <a:lnTo>
                    <a:pt x="182616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708509" y="4782875"/>
              <a:ext cx="151160" cy="281334"/>
            </a:xfrm>
            <a:custGeom>
              <a:avLst/>
              <a:gdLst/>
              <a:ahLst/>
              <a:cxnLst/>
              <a:rect l="0" t="0" r="0" b="0"/>
              <a:pathLst>
                <a:path w="151160" h="281334">
                  <a:moveTo>
                    <a:pt x="40051" y="18120"/>
                  </a:moveTo>
                  <a:lnTo>
                    <a:pt x="25396" y="78850"/>
                  </a:lnTo>
                  <a:lnTo>
                    <a:pt x="11853" y="132541"/>
                  </a:lnTo>
                  <a:lnTo>
                    <a:pt x="1032" y="190114"/>
                  </a:lnTo>
                  <a:lnTo>
                    <a:pt x="0" y="206482"/>
                  </a:lnTo>
                  <a:lnTo>
                    <a:pt x="1652" y="211545"/>
                  </a:lnTo>
                  <a:lnTo>
                    <a:pt x="5093" y="209071"/>
                  </a:lnTo>
                  <a:lnTo>
                    <a:pt x="17995" y="180763"/>
                  </a:lnTo>
                  <a:lnTo>
                    <a:pt x="32834" y="129276"/>
                  </a:lnTo>
                  <a:lnTo>
                    <a:pt x="48201" y="75215"/>
                  </a:lnTo>
                  <a:lnTo>
                    <a:pt x="84856" y="13117"/>
                  </a:lnTo>
                  <a:lnTo>
                    <a:pt x="94487" y="5426"/>
                  </a:lnTo>
                  <a:lnTo>
                    <a:pt x="104418" y="1469"/>
                  </a:lnTo>
                  <a:lnTo>
                    <a:pt x="114548" y="0"/>
                  </a:lnTo>
                  <a:lnTo>
                    <a:pt x="123640" y="7210"/>
                  </a:lnTo>
                  <a:lnTo>
                    <a:pt x="139983" y="37058"/>
                  </a:lnTo>
                  <a:lnTo>
                    <a:pt x="151159" y="83133"/>
                  </a:lnTo>
                  <a:lnTo>
                    <a:pt x="148881" y="137599"/>
                  </a:lnTo>
                  <a:lnTo>
                    <a:pt x="140797" y="187012"/>
                  </a:lnTo>
                  <a:lnTo>
                    <a:pt x="128755" y="243291"/>
                  </a:lnTo>
                  <a:lnTo>
                    <a:pt x="124279" y="2813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987842" y="4790467"/>
              <a:ext cx="153535" cy="214989"/>
            </a:xfrm>
            <a:custGeom>
              <a:avLst/>
              <a:gdLst/>
              <a:ahLst/>
              <a:cxnLst/>
              <a:rect l="0" t="0" r="0" b="0"/>
              <a:pathLst>
                <a:path w="153535" h="214989">
                  <a:moveTo>
                    <a:pt x="66044" y="0"/>
                  </a:moveTo>
                  <a:lnTo>
                    <a:pt x="27671" y="43962"/>
                  </a:lnTo>
                  <a:lnTo>
                    <a:pt x="3828" y="103333"/>
                  </a:lnTo>
                  <a:lnTo>
                    <a:pt x="0" y="114512"/>
                  </a:lnTo>
                  <a:lnTo>
                    <a:pt x="202" y="163781"/>
                  </a:lnTo>
                  <a:lnTo>
                    <a:pt x="7925" y="190164"/>
                  </a:lnTo>
                  <a:lnTo>
                    <a:pt x="13260" y="200476"/>
                  </a:lnTo>
                  <a:lnTo>
                    <a:pt x="22666" y="207350"/>
                  </a:lnTo>
                  <a:lnTo>
                    <a:pt x="48715" y="214988"/>
                  </a:lnTo>
                  <a:lnTo>
                    <a:pt x="73550" y="212143"/>
                  </a:lnTo>
                  <a:lnTo>
                    <a:pt x="95117" y="203080"/>
                  </a:lnTo>
                  <a:lnTo>
                    <a:pt x="112500" y="191253"/>
                  </a:lnTo>
                  <a:lnTo>
                    <a:pt x="135441" y="160263"/>
                  </a:lnTo>
                  <a:lnTo>
                    <a:pt x="151467" y="121444"/>
                  </a:lnTo>
                  <a:lnTo>
                    <a:pt x="153534" y="97259"/>
                  </a:lnTo>
                  <a:lnTo>
                    <a:pt x="145327" y="53137"/>
                  </a:lnTo>
                  <a:lnTo>
                    <a:pt x="132867" y="34924"/>
                  </a:lnTo>
                  <a:lnTo>
                    <a:pt x="124631" y="26792"/>
                  </a:lnTo>
                  <a:lnTo>
                    <a:pt x="85093" y="9758"/>
                  </a:lnTo>
                  <a:lnTo>
                    <a:pt x="59302" y="7456"/>
                  </a:lnTo>
                  <a:lnTo>
                    <a:pt x="38481" y="10333"/>
                  </a:lnTo>
                  <a:lnTo>
                    <a:pt x="13402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222342" y="4622011"/>
              <a:ext cx="94758" cy="400083"/>
            </a:xfrm>
            <a:custGeom>
              <a:avLst/>
              <a:gdLst/>
              <a:ahLst/>
              <a:cxnLst/>
              <a:rect l="0" t="0" r="0" b="0"/>
              <a:pathLst>
                <a:path w="94758" h="400083">
                  <a:moveTo>
                    <a:pt x="94757" y="0"/>
                  </a:moveTo>
                  <a:lnTo>
                    <a:pt x="71880" y="26385"/>
                  </a:lnTo>
                  <a:lnTo>
                    <a:pt x="49818" y="88901"/>
                  </a:lnTo>
                  <a:lnTo>
                    <a:pt x="38807" y="135785"/>
                  </a:lnTo>
                  <a:lnTo>
                    <a:pt x="22547" y="192311"/>
                  </a:lnTo>
                  <a:lnTo>
                    <a:pt x="14090" y="247924"/>
                  </a:lnTo>
                  <a:lnTo>
                    <a:pt x="10062" y="309542"/>
                  </a:lnTo>
                  <a:lnTo>
                    <a:pt x="2334" y="359841"/>
                  </a:lnTo>
                  <a:lnTo>
                    <a:pt x="0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159171" y="4779938"/>
              <a:ext cx="168457" cy="16595"/>
            </a:xfrm>
            <a:custGeom>
              <a:avLst/>
              <a:gdLst/>
              <a:ahLst/>
              <a:cxnLst/>
              <a:rect l="0" t="0" r="0" b="0"/>
              <a:pathLst>
                <a:path w="168457" h="16595">
                  <a:moveTo>
                    <a:pt x="0" y="10529"/>
                  </a:moveTo>
                  <a:lnTo>
                    <a:pt x="39688" y="16594"/>
                  </a:lnTo>
                  <a:lnTo>
                    <a:pt x="100026" y="11558"/>
                  </a:lnTo>
                  <a:lnTo>
                    <a:pt x="156210" y="2331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59296" y="4632539"/>
              <a:ext cx="185111" cy="395619"/>
            </a:xfrm>
            <a:custGeom>
              <a:avLst/>
              <a:gdLst/>
              <a:ahLst/>
              <a:cxnLst/>
              <a:rect l="0" t="0" r="0" b="0"/>
              <a:pathLst>
                <a:path w="185111" h="395619">
                  <a:moveTo>
                    <a:pt x="94756" y="0"/>
                  </a:moveTo>
                  <a:lnTo>
                    <a:pt x="79115" y="17981"/>
                  </a:lnTo>
                  <a:lnTo>
                    <a:pt x="55149" y="76693"/>
                  </a:lnTo>
                  <a:lnTo>
                    <a:pt x="38437" y="123459"/>
                  </a:lnTo>
                  <a:lnTo>
                    <a:pt x="25557" y="180080"/>
                  </a:lnTo>
                  <a:lnTo>
                    <a:pt x="14331" y="234421"/>
                  </a:lnTo>
                  <a:lnTo>
                    <a:pt x="4766" y="286398"/>
                  </a:lnTo>
                  <a:lnTo>
                    <a:pt x="942" y="346474"/>
                  </a:lnTo>
                  <a:lnTo>
                    <a:pt x="1588" y="365728"/>
                  </a:lnTo>
                  <a:lnTo>
                    <a:pt x="3398" y="364311"/>
                  </a:lnTo>
                  <a:lnTo>
                    <a:pt x="29688" y="306230"/>
                  </a:lnTo>
                  <a:lnTo>
                    <a:pt x="40101" y="284671"/>
                  </a:lnTo>
                  <a:lnTo>
                    <a:pt x="88268" y="223474"/>
                  </a:lnTo>
                  <a:lnTo>
                    <a:pt x="107081" y="211235"/>
                  </a:lnTo>
                  <a:lnTo>
                    <a:pt x="133379" y="208136"/>
                  </a:lnTo>
                  <a:lnTo>
                    <a:pt x="148581" y="208947"/>
                  </a:lnTo>
                  <a:lnTo>
                    <a:pt x="161055" y="215338"/>
                  </a:lnTo>
                  <a:lnTo>
                    <a:pt x="181155" y="238035"/>
                  </a:lnTo>
                  <a:lnTo>
                    <a:pt x="185110" y="253446"/>
                  </a:lnTo>
                  <a:lnTo>
                    <a:pt x="183267" y="289288"/>
                  </a:lnTo>
                  <a:lnTo>
                    <a:pt x="171529" y="319255"/>
                  </a:lnTo>
                  <a:lnTo>
                    <a:pt x="145190" y="352737"/>
                  </a:lnTo>
                  <a:lnTo>
                    <a:pt x="99259" y="385012"/>
                  </a:lnTo>
                  <a:lnTo>
                    <a:pt x="58916" y="395618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020926" y="4766427"/>
              <a:ext cx="212884" cy="245139"/>
            </a:xfrm>
            <a:custGeom>
              <a:avLst/>
              <a:gdLst/>
              <a:ahLst/>
              <a:cxnLst/>
              <a:rect l="0" t="0" r="0" b="0"/>
              <a:pathLst>
                <a:path w="212884" h="245139">
                  <a:moveTo>
                    <a:pt x="33167" y="150381"/>
                  </a:moveTo>
                  <a:lnTo>
                    <a:pt x="95261" y="135727"/>
                  </a:lnTo>
                  <a:lnTo>
                    <a:pt x="148839" y="107262"/>
                  </a:lnTo>
                  <a:lnTo>
                    <a:pt x="191067" y="79993"/>
                  </a:lnTo>
                  <a:lnTo>
                    <a:pt x="205900" y="59826"/>
                  </a:lnTo>
                  <a:lnTo>
                    <a:pt x="211494" y="47897"/>
                  </a:lnTo>
                  <a:lnTo>
                    <a:pt x="212883" y="37605"/>
                  </a:lnTo>
                  <a:lnTo>
                    <a:pt x="208188" y="19930"/>
                  </a:lnTo>
                  <a:lnTo>
                    <a:pt x="198981" y="13111"/>
                  </a:lnTo>
                  <a:lnTo>
                    <a:pt x="170034" y="2415"/>
                  </a:lnTo>
                  <a:lnTo>
                    <a:pt x="143130" y="0"/>
                  </a:lnTo>
                  <a:lnTo>
                    <a:pt x="118304" y="3997"/>
                  </a:lnTo>
                  <a:lnTo>
                    <a:pt x="55962" y="32117"/>
                  </a:lnTo>
                  <a:lnTo>
                    <a:pt x="23153" y="58018"/>
                  </a:lnTo>
                  <a:lnTo>
                    <a:pt x="8050" y="80865"/>
                  </a:lnTo>
                  <a:lnTo>
                    <a:pt x="2385" y="93509"/>
                  </a:lnTo>
                  <a:lnTo>
                    <a:pt x="0" y="150428"/>
                  </a:lnTo>
                  <a:lnTo>
                    <a:pt x="10238" y="180038"/>
                  </a:lnTo>
                  <a:lnTo>
                    <a:pt x="27655" y="200997"/>
                  </a:lnTo>
                  <a:lnTo>
                    <a:pt x="63769" y="224780"/>
                  </a:lnTo>
                  <a:lnTo>
                    <a:pt x="117396" y="245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415543" y="4495669"/>
              <a:ext cx="301847" cy="463255"/>
            </a:xfrm>
            <a:custGeom>
              <a:avLst/>
              <a:gdLst/>
              <a:ahLst/>
              <a:cxnLst/>
              <a:rect l="0" t="0" r="0" b="0"/>
              <a:pathLst>
                <a:path w="301847" h="463255">
                  <a:moveTo>
                    <a:pt x="301846" y="0"/>
                  </a:moveTo>
                  <a:lnTo>
                    <a:pt x="286205" y="26386"/>
                  </a:lnTo>
                  <a:lnTo>
                    <a:pt x="270637" y="81684"/>
                  </a:lnTo>
                  <a:lnTo>
                    <a:pt x="259844" y="136116"/>
                  </a:lnTo>
                  <a:lnTo>
                    <a:pt x="249236" y="192409"/>
                  </a:lnTo>
                  <a:lnTo>
                    <a:pt x="241804" y="250422"/>
                  </a:lnTo>
                  <a:lnTo>
                    <a:pt x="242721" y="304656"/>
                  </a:lnTo>
                  <a:lnTo>
                    <a:pt x="247283" y="357770"/>
                  </a:lnTo>
                  <a:lnTo>
                    <a:pt x="247180" y="380107"/>
                  </a:lnTo>
                  <a:lnTo>
                    <a:pt x="237582" y="337255"/>
                  </a:lnTo>
                  <a:lnTo>
                    <a:pt x="230000" y="305479"/>
                  </a:lnTo>
                  <a:lnTo>
                    <a:pt x="212578" y="274436"/>
                  </a:lnTo>
                  <a:lnTo>
                    <a:pt x="199391" y="258062"/>
                  </a:lnTo>
                  <a:lnTo>
                    <a:pt x="170133" y="252344"/>
                  </a:lnTo>
                  <a:lnTo>
                    <a:pt x="134512" y="254872"/>
                  </a:lnTo>
                  <a:lnTo>
                    <a:pt x="79929" y="275560"/>
                  </a:lnTo>
                  <a:lnTo>
                    <a:pt x="53478" y="290927"/>
                  </a:lnTo>
                  <a:lnTo>
                    <a:pt x="21195" y="324716"/>
                  </a:lnTo>
                  <a:lnTo>
                    <a:pt x="8266" y="346699"/>
                  </a:lnTo>
                  <a:lnTo>
                    <a:pt x="0" y="384395"/>
                  </a:lnTo>
                  <a:lnTo>
                    <a:pt x="3140" y="419611"/>
                  </a:lnTo>
                  <a:lnTo>
                    <a:pt x="11462" y="429479"/>
                  </a:lnTo>
                  <a:lnTo>
                    <a:pt x="39425" y="446683"/>
                  </a:lnTo>
                  <a:lnTo>
                    <a:pt x="99497" y="461071"/>
                  </a:lnTo>
                  <a:lnTo>
                    <a:pt x="112333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696332" y="4705884"/>
              <a:ext cx="215792" cy="234996"/>
            </a:xfrm>
            <a:custGeom>
              <a:avLst/>
              <a:gdLst/>
              <a:ahLst/>
              <a:cxnLst/>
              <a:rect l="0" t="0" r="0" b="0"/>
              <a:pathLst>
                <a:path w="215792" h="234996">
                  <a:moveTo>
                    <a:pt x="0" y="84583"/>
                  </a:moveTo>
                  <a:lnTo>
                    <a:pt x="16768" y="101350"/>
                  </a:lnTo>
                  <a:lnTo>
                    <a:pt x="43717" y="109583"/>
                  </a:lnTo>
                  <a:lnTo>
                    <a:pt x="88992" y="111098"/>
                  </a:lnTo>
                  <a:lnTo>
                    <a:pt x="141321" y="101128"/>
                  </a:lnTo>
                  <a:lnTo>
                    <a:pt x="177184" y="85715"/>
                  </a:lnTo>
                  <a:lnTo>
                    <a:pt x="210036" y="60742"/>
                  </a:lnTo>
                  <a:lnTo>
                    <a:pt x="214893" y="51141"/>
                  </a:lnTo>
                  <a:lnTo>
                    <a:pt x="215791" y="41231"/>
                  </a:lnTo>
                  <a:lnTo>
                    <a:pt x="214051" y="31115"/>
                  </a:lnTo>
                  <a:lnTo>
                    <a:pt x="207041" y="22031"/>
                  </a:lnTo>
                  <a:lnTo>
                    <a:pt x="183655" y="5699"/>
                  </a:lnTo>
                  <a:lnTo>
                    <a:pt x="150645" y="0"/>
                  </a:lnTo>
                  <a:lnTo>
                    <a:pt x="116086" y="2537"/>
                  </a:lnTo>
                  <a:lnTo>
                    <a:pt x="89028" y="11463"/>
                  </a:lnTo>
                  <a:lnTo>
                    <a:pt x="68424" y="26349"/>
                  </a:lnTo>
                  <a:lnTo>
                    <a:pt x="30544" y="70090"/>
                  </a:lnTo>
                  <a:lnTo>
                    <a:pt x="10870" y="110054"/>
                  </a:lnTo>
                  <a:lnTo>
                    <a:pt x="7950" y="137627"/>
                  </a:lnTo>
                  <a:lnTo>
                    <a:pt x="15608" y="187867"/>
                  </a:lnTo>
                  <a:lnTo>
                    <a:pt x="27993" y="206916"/>
                  </a:lnTo>
                  <a:lnTo>
                    <a:pt x="45197" y="222011"/>
                  </a:lnTo>
                  <a:lnTo>
                    <a:pt x="64541" y="232620"/>
                  </a:lnTo>
                  <a:lnTo>
                    <a:pt x="87956" y="234995"/>
                  </a:lnTo>
                  <a:lnTo>
                    <a:pt x="150229" y="225143"/>
                  </a:lnTo>
                  <a:lnTo>
                    <a:pt x="168456" y="2214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24550" y="4708246"/>
              <a:ext cx="179955" cy="229621"/>
            </a:xfrm>
            <a:custGeom>
              <a:avLst/>
              <a:gdLst/>
              <a:ahLst/>
              <a:cxnLst/>
              <a:rect l="0" t="0" r="0" b="0"/>
              <a:pathLst>
                <a:path w="179955" h="229621">
                  <a:moveTo>
                    <a:pt x="66580" y="8521"/>
                  </a:moveTo>
                  <a:lnTo>
                    <a:pt x="37271" y="63662"/>
                  </a:lnTo>
                  <a:lnTo>
                    <a:pt x="14700" y="123277"/>
                  </a:lnTo>
                  <a:lnTo>
                    <a:pt x="50" y="177418"/>
                  </a:lnTo>
                  <a:lnTo>
                    <a:pt x="0" y="184290"/>
                  </a:lnTo>
                  <a:lnTo>
                    <a:pt x="2306" y="185362"/>
                  </a:lnTo>
                  <a:lnTo>
                    <a:pt x="6183" y="182567"/>
                  </a:lnTo>
                  <a:lnTo>
                    <a:pt x="28047" y="129988"/>
                  </a:lnTo>
                  <a:lnTo>
                    <a:pt x="47963" y="72116"/>
                  </a:lnTo>
                  <a:lnTo>
                    <a:pt x="61815" y="46144"/>
                  </a:lnTo>
                  <a:lnTo>
                    <a:pt x="99304" y="10407"/>
                  </a:lnTo>
                  <a:lnTo>
                    <a:pt x="109453" y="2759"/>
                  </a:lnTo>
                  <a:lnTo>
                    <a:pt x="119728" y="0"/>
                  </a:lnTo>
                  <a:lnTo>
                    <a:pt x="140504" y="3174"/>
                  </a:lnTo>
                  <a:lnTo>
                    <a:pt x="148618" y="8466"/>
                  </a:lnTo>
                  <a:lnTo>
                    <a:pt x="160753" y="23704"/>
                  </a:lnTo>
                  <a:lnTo>
                    <a:pt x="174161" y="52014"/>
                  </a:lnTo>
                  <a:lnTo>
                    <a:pt x="179954" y="88218"/>
                  </a:lnTo>
                  <a:lnTo>
                    <a:pt x="173506" y="144713"/>
                  </a:lnTo>
                  <a:lnTo>
                    <a:pt x="164087" y="205439"/>
                  </a:lnTo>
                  <a:lnTo>
                    <a:pt x="161336" y="229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233285" y="4727296"/>
              <a:ext cx="52644" cy="168457"/>
            </a:xfrm>
            <a:custGeom>
              <a:avLst/>
              <a:gdLst/>
              <a:ahLst/>
              <a:cxnLst/>
              <a:rect l="0" t="0" r="0" b="0"/>
              <a:pathLst>
                <a:path w="52644" h="168457">
                  <a:moveTo>
                    <a:pt x="52643" y="0"/>
                  </a:moveTo>
                  <a:lnTo>
                    <a:pt x="25132" y="63427"/>
                  </a:lnTo>
                  <a:lnTo>
                    <a:pt x="10640" y="111574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343452" y="4653092"/>
              <a:ext cx="193447" cy="221778"/>
            </a:xfrm>
            <a:custGeom>
              <a:avLst/>
              <a:gdLst/>
              <a:ahLst/>
              <a:cxnLst/>
              <a:rect l="0" t="0" r="0" b="0"/>
              <a:pathLst>
                <a:path w="193447" h="221778">
                  <a:moveTo>
                    <a:pt x="26704" y="105789"/>
                  </a:moveTo>
                  <a:lnTo>
                    <a:pt x="87088" y="105789"/>
                  </a:lnTo>
                  <a:lnTo>
                    <a:pt x="148336" y="100200"/>
                  </a:lnTo>
                  <a:lnTo>
                    <a:pt x="172010" y="88097"/>
                  </a:lnTo>
                  <a:lnTo>
                    <a:pt x="183236" y="79956"/>
                  </a:lnTo>
                  <a:lnTo>
                    <a:pt x="189550" y="69850"/>
                  </a:lnTo>
                  <a:lnTo>
                    <a:pt x="193446" y="46142"/>
                  </a:lnTo>
                  <a:lnTo>
                    <a:pt x="188159" y="26247"/>
                  </a:lnTo>
                  <a:lnTo>
                    <a:pt x="183473" y="17666"/>
                  </a:lnTo>
                  <a:lnTo>
                    <a:pt x="168909" y="5012"/>
                  </a:lnTo>
                  <a:lnTo>
                    <a:pt x="160112" y="0"/>
                  </a:lnTo>
                  <a:lnTo>
                    <a:pt x="131620" y="670"/>
                  </a:lnTo>
                  <a:lnTo>
                    <a:pt x="85476" y="14201"/>
                  </a:lnTo>
                  <a:lnTo>
                    <a:pt x="49577" y="36148"/>
                  </a:lnTo>
                  <a:lnTo>
                    <a:pt x="28680" y="56120"/>
                  </a:lnTo>
                  <a:lnTo>
                    <a:pt x="11595" y="80594"/>
                  </a:lnTo>
                  <a:lnTo>
                    <a:pt x="0" y="120681"/>
                  </a:lnTo>
                  <a:lnTo>
                    <a:pt x="2154" y="156605"/>
                  </a:lnTo>
                  <a:lnTo>
                    <a:pt x="15790" y="189476"/>
                  </a:lnTo>
                  <a:lnTo>
                    <a:pt x="37451" y="207714"/>
                  </a:lnTo>
                  <a:lnTo>
                    <a:pt x="51416" y="215853"/>
                  </a:lnTo>
                  <a:lnTo>
                    <a:pt x="79411" y="221777"/>
                  </a:lnTo>
                  <a:lnTo>
                    <a:pt x="121460" y="221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504796" y="4443026"/>
              <a:ext cx="307558" cy="454995"/>
            </a:xfrm>
            <a:custGeom>
              <a:avLst/>
              <a:gdLst/>
              <a:ahLst/>
              <a:cxnLst/>
              <a:rect l="0" t="0" r="0" b="0"/>
              <a:pathLst>
                <a:path w="307558" h="454995">
                  <a:moveTo>
                    <a:pt x="307557" y="0"/>
                  </a:moveTo>
                  <a:lnTo>
                    <a:pt x="290746" y="19150"/>
                  </a:lnTo>
                  <a:lnTo>
                    <a:pt x="258058" y="73217"/>
                  </a:lnTo>
                  <a:lnTo>
                    <a:pt x="231445" y="132529"/>
                  </a:lnTo>
                  <a:lnTo>
                    <a:pt x="217675" y="184457"/>
                  </a:lnTo>
                  <a:lnTo>
                    <a:pt x="206185" y="242607"/>
                  </a:lnTo>
                  <a:lnTo>
                    <a:pt x="196542" y="298571"/>
                  </a:lnTo>
                  <a:lnTo>
                    <a:pt x="194334" y="347389"/>
                  </a:lnTo>
                  <a:lnTo>
                    <a:pt x="195811" y="348576"/>
                  </a:lnTo>
                  <a:lnTo>
                    <a:pt x="197964" y="344688"/>
                  </a:lnTo>
                  <a:lnTo>
                    <a:pt x="200995" y="316859"/>
                  </a:lnTo>
                  <a:lnTo>
                    <a:pt x="196304" y="284567"/>
                  </a:lnTo>
                  <a:lnTo>
                    <a:pt x="181292" y="266464"/>
                  </a:lnTo>
                  <a:lnTo>
                    <a:pt x="170737" y="258361"/>
                  </a:lnTo>
                  <a:lnTo>
                    <a:pt x="146533" y="252478"/>
                  </a:lnTo>
                  <a:lnTo>
                    <a:pt x="121347" y="254932"/>
                  </a:lnTo>
                  <a:lnTo>
                    <a:pt x="86267" y="270637"/>
                  </a:lnTo>
                  <a:lnTo>
                    <a:pt x="47927" y="298168"/>
                  </a:lnTo>
                  <a:lnTo>
                    <a:pt x="16160" y="334271"/>
                  </a:lnTo>
                  <a:lnTo>
                    <a:pt x="3352" y="356795"/>
                  </a:lnTo>
                  <a:lnTo>
                    <a:pt x="0" y="378505"/>
                  </a:lnTo>
                  <a:lnTo>
                    <a:pt x="743" y="389207"/>
                  </a:lnTo>
                  <a:lnTo>
                    <a:pt x="10928" y="410457"/>
                  </a:lnTo>
                  <a:lnTo>
                    <a:pt x="18557" y="421037"/>
                  </a:lnTo>
                  <a:lnTo>
                    <a:pt x="39512" y="435912"/>
                  </a:lnTo>
                  <a:lnTo>
                    <a:pt x="91093" y="454994"/>
                  </a:lnTo>
                  <a:lnTo>
                    <a:pt x="147828" y="453833"/>
                  </a:lnTo>
                  <a:lnTo>
                    <a:pt x="160158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67172" y="5619199"/>
              <a:ext cx="522757" cy="224106"/>
            </a:xfrm>
            <a:custGeom>
              <a:avLst/>
              <a:gdLst/>
              <a:ahLst/>
              <a:cxnLst/>
              <a:rect l="0" t="0" r="0" b="0"/>
              <a:pathLst>
                <a:path w="522757" h="224106">
                  <a:moveTo>
                    <a:pt x="143730" y="13547"/>
                  </a:moveTo>
                  <a:lnTo>
                    <a:pt x="126962" y="2369"/>
                  </a:lnTo>
                  <a:lnTo>
                    <a:pt x="106252" y="0"/>
                  </a:lnTo>
                  <a:lnTo>
                    <a:pt x="83789" y="4017"/>
                  </a:lnTo>
                  <a:lnTo>
                    <a:pt x="66007" y="13601"/>
                  </a:lnTo>
                  <a:lnTo>
                    <a:pt x="42842" y="37740"/>
                  </a:lnTo>
                  <a:lnTo>
                    <a:pt x="15309" y="99112"/>
                  </a:lnTo>
                  <a:lnTo>
                    <a:pt x="4766" y="126446"/>
                  </a:lnTo>
                  <a:lnTo>
                    <a:pt x="0" y="166971"/>
                  </a:lnTo>
                  <a:lnTo>
                    <a:pt x="3031" y="190530"/>
                  </a:lnTo>
                  <a:lnTo>
                    <a:pt x="8986" y="200556"/>
                  </a:lnTo>
                  <a:lnTo>
                    <a:pt x="28082" y="217935"/>
                  </a:lnTo>
                  <a:lnTo>
                    <a:pt x="52166" y="224099"/>
                  </a:lnTo>
                  <a:lnTo>
                    <a:pt x="65140" y="224105"/>
                  </a:lnTo>
                  <a:lnTo>
                    <a:pt x="88914" y="214753"/>
                  </a:lnTo>
                  <a:lnTo>
                    <a:pt x="149509" y="170242"/>
                  </a:lnTo>
                  <a:lnTo>
                    <a:pt x="184212" y="125998"/>
                  </a:lnTo>
                  <a:lnTo>
                    <a:pt x="195647" y="100960"/>
                  </a:lnTo>
                  <a:lnTo>
                    <a:pt x="196830" y="78134"/>
                  </a:lnTo>
                  <a:lnTo>
                    <a:pt x="179740" y="39963"/>
                  </a:lnTo>
                  <a:lnTo>
                    <a:pt x="158954" y="22168"/>
                  </a:lnTo>
                  <a:lnTo>
                    <a:pt x="146860" y="15785"/>
                  </a:lnTo>
                  <a:lnTo>
                    <a:pt x="124064" y="11812"/>
                  </a:lnTo>
                  <a:lnTo>
                    <a:pt x="113072" y="12391"/>
                  </a:lnTo>
                  <a:lnTo>
                    <a:pt x="110423" y="11607"/>
                  </a:lnTo>
                  <a:lnTo>
                    <a:pt x="119958" y="7615"/>
                  </a:lnTo>
                  <a:lnTo>
                    <a:pt x="178678" y="3927"/>
                  </a:lnTo>
                  <a:lnTo>
                    <a:pt x="234644" y="6318"/>
                  </a:lnTo>
                  <a:lnTo>
                    <a:pt x="290623" y="22171"/>
                  </a:lnTo>
                  <a:lnTo>
                    <a:pt x="311961" y="33368"/>
                  </a:lnTo>
                  <a:lnTo>
                    <a:pt x="326904" y="49263"/>
                  </a:lnTo>
                  <a:lnTo>
                    <a:pt x="341893" y="81062"/>
                  </a:lnTo>
                  <a:lnTo>
                    <a:pt x="347616" y="105555"/>
                  </a:lnTo>
                  <a:lnTo>
                    <a:pt x="338919" y="166173"/>
                  </a:lnTo>
                  <a:lnTo>
                    <a:pt x="323746" y="201489"/>
                  </a:lnTo>
                  <a:lnTo>
                    <a:pt x="321062" y="203183"/>
                  </a:lnTo>
                  <a:lnTo>
                    <a:pt x="321200" y="189467"/>
                  </a:lnTo>
                  <a:lnTo>
                    <a:pt x="331990" y="140237"/>
                  </a:lnTo>
                  <a:lnTo>
                    <a:pt x="355439" y="78520"/>
                  </a:lnTo>
                  <a:lnTo>
                    <a:pt x="382601" y="26511"/>
                  </a:lnTo>
                  <a:lnTo>
                    <a:pt x="402753" y="10340"/>
                  </a:lnTo>
                  <a:lnTo>
                    <a:pt x="414678" y="4390"/>
                  </a:lnTo>
                  <a:lnTo>
                    <a:pt x="424967" y="2763"/>
                  </a:lnTo>
                  <a:lnTo>
                    <a:pt x="442639" y="7195"/>
                  </a:lnTo>
                  <a:lnTo>
                    <a:pt x="455173" y="20083"/>
                  </a:lnTo>
                  <a:lnTo>
                    <a:pt x="488588" y="80412"/>
                  </a:lnTo>
                  <a:lnTo>
                    <a:pt x="508378" y="138989"/>
                  </a:lnTo>
                  <a:lnTo>
                    <a:pt x="522756" y="182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463668" y="5516933"/>
              <a:ext cx="147400" cy="225555"/>
            </a:xfrm>
            <a:custGeom>
              <a:avLst/>
              <a:gdLst/>
              <a:ahLst/>
              <a:cxnLst/>
              <a:rect l="0" t="0" r="0" b="0"/>
              <a:pathLst>
                <a:path w="147400" h="225555">
                  <a:moveTo>
                    <a:pt x="0" y="0"/>
                  </a:moveTo>
                  <a:lnTo>
                    <a:pt x="0" y="52050"/>
                  </a:lnTo>
                  <a:lnTo>
                    <a:pt x="0" y="105109"/>
                  </a:lnTo>
                  <a:lnTo>
                    <a:pt x="0" y="157875"/>
                  </a:lnTo>
                  <a:lnTo>
                    <a:pt x="0" y="207435"/>
                  </a:lnTo>
                  <a:lnTo>
                    <a:pt x="0" y="222518"/>
                  </a:lnTo>
                  <a:lnTo>
                    <a:pt x="1170" y="225554"/>
                  </a:lnTo>
                  <a:lnTo>
                    <a:pt x="14655" y="167699"/>
                  </a:lnTo>
                  <a:lnTo>
                    <a:pt x="28198" y="110508"/>
                  </a:lnTo>
                  <a:lnTo>
                    <a:pt x="39811" y="76417"/>
                  </a:lnTo>
                  <a:lnTo>
                    <a:pt x="51229" y="58919"/>
                  </a:lnTo>
                  <a:lnTo>
                    <a:pt x="67222" y="46463"/>
                  </a:lnTo>
                  <a:lnTo>
                    <a:pt x="76401" y="41504"/>
                  </a:lnTo>
                  <a:lnTo>
                    <a:pt x="86029" y="40537"/>
                  </a:lnTo>
                  <a:lnTo>
                    <a:pt x="115178" y="49186"/>
                  </a:lnTo>
                  <a:lnTo>
                    <a:pt x="147399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676961" y="5532401"/>
              <a:ext cx="176263" cy="239567"/>
            </a:xfrm>
            <a:custGeom>
              <a:avLst/>
              <a:gdLst/>
              <a:ahLst/>
              <a:cxnLst/>
              <a:rect l="0" t="0" r="0" b="0"/>
              <a:pathLst>
                <a:path w="176263" h="239567">
                  <a:moveTo>
                    <a:pt x="155205" y="5589"/>
                  </a:moveTo>
                  <a:lnTo>
                    <a:pt x="132848" y="0"/>
                  </a:lnTo>
                  <a:lnTo>
                    <a:pt x="109394" y="3495"/>
                  </a:lnTo>
                  <a:lnTo>
                    <a:pt x="85711" y="14017"/>
                  </a:lnTo>
                  <a:lnTo>
                    <a:pt x="67387" y="30392"/>
                  </a:lnTo>
                  <a:lnTo>
                    <a:pt x="29315" y="91234"/>
                  </a:lnTo>
                  <a:lnTo>
                    <a:pt x="6465" y="146249"/>
                  </a:lnTo>
                  <a:lnTo>
                    <a:pt x="0" y="188166"/>
                  </a:lnTo>
                  <a:lnTo>
                    <a:pt x="9262" y="230221"/>
                  </a:lnTo>
                  <a:lnTo>
                    <a:pt x="18136" y="237232"/>
                  </a:lnTo>
                  <a:lnTo>
                    <a:pt x="29900" y="239566"/>
                  </a:lnTo>
                  <a:lnTo>
                    <a:pt x="43592" y="238783"/>
                  </a:lnTo>
                  <a:lnTo>
                    <a:pt x="68165" y="225434"/>
                  </a:lnTo>
                  <a:lnTo>
                    <a:pt x="98610" y="191611"/>
                  </a:lnTo>
                  <a:lnTo>
                    <a:pt x="129858" y="138260"/>
                  </a:lnTo>
                  <a:lnTo>
                    <a:pt x="142919" y="83832"/>
                  </a:lnTo>
                  <a:lnTo>
                    <a:pt x="149875" y="57238"/>
                  </a:lnTo>
                  <a:lnTo>
                    <a:pt x="140003" y="114585"/>
                  </a:lnTo>
                  <a:lnTo>
                    <a:pt x="141472" y="158377"/>
                  </a:lnTo>
                  <a:lnTo>
                    <a:pt x="159685" y="215577"/>
                  </a:lnTo>
                  <a:lnTo>
                    <a:pt x="176262" y="237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954269" y="5506404"/>
              <a:ext cx="262632" cy="273742"/>
            </a:xfrm>
            <a:custGeom>
              <a:avLst/>
              <a:gdLst/>
              <a:ahLst/>
              <a:cxnLst/>
              <a:rect l="0" t="0" r="0" b="0"/>
              <a:pathLst>
                <a:path w="262632" h="273742">
                  <a:moveTo>
                    <a:pt x="98995" y="0"/>
                  </a:moveTo>
                  <a:lnTo>
                    <a:pt x="51557" y="29309"/>
                  </a:lnTo>
                  <a:lnTo>
                    <a:pt x="23291" y="57566"/>
                  </a:lnTo>
                  <a:lnTo>
                    <a:pt x="5229" y="98849"/>
                  </a:lnTo>
                  <a:lnTo>
                    <a:pt x="0" y="126991"/>
                  </a:lnTo>
                  <a:lnTo>
                    <a:pt x="3633" y="178787"/>
                  </a:lnTo>
                  <a:lnTo>
                    <a:pt x="9039" y="205803"/>
                  </a:lnTo>
                  <a:lnTo>
                    <a:pt x="21580" y="226389"/>
                  </a:lnTo>
                  <a:lnTo>
                    <a:pt x="38852" y="242167"/>
                  </a:lnTo>
                  <a:lnTo>
                    <a:pt x="58227" y="253079"/>
                  </a:lnTo>
                  <a:lnTo>
                    <a:pt x="91014" y="252470"/>
                  </a:lnTo>
                  <a:lnTo>
                    <a:pt x="128204" y="243230"/>
                  </a:lnTo>
                  <a:lnTo>
                    <a:pt x="180674" y="208703"/>
                  </a:lnTo>
                  <a:lnTo>
                    <a:pt x="224834" y="162498"/>
                  </a:lnTo>
                  <a:lnTo>
                    <a:pt x="251184" y="122107"/>
                  </a:lnTo>
                  <a:lnTo>
                    <a:pt x="262631" y="80504"/>
                  </a:lnTo>
                  <a:lnTo>
                    <a:pt x="260434" y="38541"/>
                  </a:lnTo>
                  <a:lnTo>
                    <a:pt x="253414" y="30374"/>
                  </a:lnTo>
                  <a:lnTo>
                    <a:pt x="242886" y="26099"/>
                  </a:lnTo>
                  <a:lnTo>
                    <a:pt x="230017" y="24418"/>
                  </a:lnTo>
                  <a:lnTo>
                    <a:pt x="206360" y="31910"/>
                  </a:lnTo>
                  <a:lnTo>
                    <a:pt x="185317" y="46938"/>
                  </a:lnTo>
                  <a:lnTo>
                    <a:pt x="152745" y="88301"/>
                  </a:lnTo>
                  <a:lnTo>
                    <a:pt x="134028" y="130669"/>
                  </a:lnTo>
                  <a:lnTo>
                    <a:pt x="127434" y="161021"/>
                  </a:lnTo>
                  <a:lnTo>
                    <a:pt x="132732" y="209102"/>
                  </a:lnTo>
                  <a:lnTo>
                    <a:pt x="139726" y="229805"/>
                  </a:lnTo>
                  <a:lnTo>
                    <a:pt x="150633" y="246805"/>
                  </a:lnTo>
                  <a:lnTo>
                    <a:pt x="172638" y="259040"/>
                  </a:lnTo>
                  <a:lnTo>
                    <a:pt x="21480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337534" y="5748560"/>
              <a:ext cx="73700" cy="147400"/>
            </a:xfrm>
            <a:custGeom>
              <a:avLst/>
              <a:gdLst/>
              <a:ahLst/>
              <a:cxnLst/>
              <a:rect l="0" t="0" r="0" b="0"/>
              <a:pathLst>
                <a:path w="73700" h="147400">
                  <a:moveTo>
                    <a:pt x="73699" y="0"/>
                  </a:moveTo>
                  <a:lnTo>
                    <a:pt x="47336" y="61111"/>
                  </a:lnTo>
                  <a:lnTo>
                    <a:pt x="13801" y="12113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519826" y="5448172"/>
              <a:ext cx="165149" cy="281714"/>
            </a:xfrm>
            <a:custGeom>
              <a:avLst/>
              <a:gdLst/>
              <a:ahLst/>
              <a:cxnLst/>
              <a:rect l="0" t="0" r="0" b="0"/>
              <a:pathLst>
                <a:path w="165149" h="281714">
                  <a:moveTo>
                    <a:pt x="165148" y="5590"/>
                  </a:moveTo>
                  <a:lnTo>
                    <a:pt x="148381" y="0"/>
                  </a:lnTo>
                  <a:lnTo>
                    <a:pt x="130790" y="376"/>
                  </a:lnTo>
                  <a:lnTo>
                    <a:pt x="121185" y="2114"/>
                  </a:lnTo>
                  <a:lnTo>
                    <a:pt x="90901" y="21327"/>
                  </a:lnTo>
                  <a:lnTo>
                    <a:pt x="28230" y="79747"/>
                  </a:lnTo>
                  <a:lnTo>
                    <a:pt x="7856" y="116600"/>
                  </a:lnTo>
                  <a:lnTo>
                    <a:pt x="0" y="162744"/>
                  </a:lnTo>
                  <a:lnTo>
                    <a:pt x="8851" y="219050"/>
                  </a:lnTo>
                  <a:lnTo>
                    <a:pt x="26291" y="257830"/>
                  </a:lnTo>
                  <a:lnTo>
                    <a:pt x="42603" y="272894"/>
                  </a:lnTo>
                  <a:lnTo>
                    <a:pt x="51866" y="278549"/>
                  </a:lnTo>
                  <a:lnTo>
                    <a:pt x="71516" y="281713"/>
                  </a:lnTo>
                  <a:lnTo>
                    <a:pt x="101977" y="2793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743911" y="5464290"/>
              <a:ext cx="187354" cy="225263"/>
            </a:xfrm>
            <a:custGeom>
              <a:avLst/>
              <a:gdLst/>
              <a:ahLst/>
              <a:cxnLst/>
              <a:rect l="0" t="0" r="0" b="0"/>
              <a:pathLst>
                <a:path w="187354" h="225263">
                  <a:moveTo>
                    <a:pt x="130576" y="0"/>
                  </a:moveTo>
                  <a:lnTo>
                    <a:pt x="87885" y="14573"/>
                  </a:lnTo>
                  <a:lnTo>
                    <a:pt x="68318" y="27534"/>
                  </a:lnTo>
                  <a:lnTo>
                    <a:pt x="29383" y="74553"/>
                  </a:lnTo>
                  <a:lnTo>
                    <a:pt x="5235" y="129574"/>
                  </a:lnTo>
                  <a:lnTo>
                    <a:pt x="0" y="154685"/>
                  </a:lnTo>
                  <a:lnTo>
                    <a:pt x="1572" y="177544"/>
                  </a:lnTo>
                  <a:lnTo>
                    <a:pt x="12410" y="199401"/>
                  </a:lnTo>
                  <a:lnTo>
                    <a:pt x="20213" y="210143"/>
                  </a:lnTo>
                  <a:lnTo>
                    <a:pt x="31264" y="217305"/>
                  </a:lnTo>
                  <a:lnTo>
                    <a:pt x="59142" y="225262"/>
                  </a:lnTo>
                  <a:lnTo>
                    <a:pt x="84790" y="222559"/>
                  </a:lnTo>
                  <a:lnTo>
                    <a:pt x="107887" y="212389"/>
                  </a:lnTo>
                  <a:lnTo>
                    <a:pt x="139451" y="186932"/>
                  </a:lnTo>
                  <a:lnTo>
                    <a:pt x="162971" y="155993"/>
                  </a:lnTo>
                  <a:lnTo>
                    <a:pt x="181992" y="104210"/>
                  </a:lnTo>
                  <a:lnTo>
                    <a:pt x="187353" y="77901"/>
                  </a:lnTo>
                  <a:lnTo>
                    <a:pt x="185836" y="54510"/>
                  </a:lnTo>
                  <a:lnTo>
                    <a:pt x="180284" y="44529"/>
                  </a:lnTo>
                  <a:lnTo>
                    <a:pt x="161637" y="27200"/>
                  </a:lnTo>
                  <a:lnTo>
                    <a:pt x="137752" y="21057"/>
                  </a:lnTo>
                  <a:lnTo>
                    <a:pt x="104237" y="24177"/>
                  </a:lnTo>
                  <a:lnTo>
                    <a:pt x="77934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037207" y="5348477"/>
              <a:ext cx="47851" cy="347441"/>
            </a:xfrm>
            <a:custGeom>
              <a:avLst/>
              <a:gdLst/>
              <a:ahLst/>
              <a:cxnLst/>
              <a:rect l="0" t="0" r="0" b="0"/>
              <a:pathLst>
                <a:path w="47851" h="347441">
                  <a:moveTo>
                    <a:pt x="47850" y="0"/>
                  </a:moveTo>
                  <a:lnTo>
                    <a:pt x="32209" y="26386"/>
                  </a:lnTo>
                  <a:lnTo>
                    <a:pt x="21509" y="63450"/>
                  </a:lnTo>
                  <a:lnTo>
                    <a:pt x="16648" y="110957"/>
                  </a:lnTo>
                  <a:lnTo>
                    <a:pt x="9489" y="162078"/>
                  </a:lnTo>
                  <a:lnTo>
                    <a:pt x="5678" y="214269"/>
                  </a:lnTo>
                  <a:lnTo>
                    <a:pt x="0" y="266778"/>
                  </a:lnTo>
                  <a:lnTo>
                    <a:pt x="4256" y="324445"/>
                  </a:lnTo>
                  <a:lnTo>
                    <a:pt x="573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134469" y="5464290"/>
              <a:ext cx="498071" cy="238718"/>
            </a:xfrm>
            <a:custGeom>
              <a:avLst/>
              <a:gdLst/>
              <a:ahLst/>
              <a:cxnLst/>
              <a:rect l="0" t="0" r="0" b="0"/>
              <a:pathLst>
                <a:path w="498071" h="238718">
                  <a:moveTo>
                    <a:pt x="76930" y="0"/>
                  </a:moveTo>
                  <a:lnTo>
                    <a:pt x="42033" y="46076"/>
                  </a:lnTo>
                  <a:lnTo>
                    <a:pt x="19387" y="101865"/>
                  </a:lnTo>
                  <a:lnTo>
                    <a:pt x="3649" y="154826"/>
                  </a:lnTo>
                  <a:lnTo>
                    <a:pt x="0" y="166388"/>
                  </a:lnTo>
                  <a:lnTo>
                    <a:pt x="2185" y="191714"/>
                  </a:lnTo>
                  <a:lnTo>
                    <a:pt x="6043" y="205018"/>
                  </a:lnTo>
                  <a:lnTo>
                    <a:pt x="13294" y="213888"/>
                  </a:lnTo>
                  <a:lnTo>
                    <a:pt x="33830" y="223743"/>
                  </a:lnTo>
                  <a:lnTo>
                    <a:pt x="55435" y="221884"/>
                  </a:lnTo>
                  <a:lnTo>
                    <a:pt x="97901" y="201627"/>
                  </a:lnTo>
                  <a:lnTo>
                    <a:pt x="123958" y="176335"/>
                  </a:lnTo>
                  <a:lnTo>
                    <a:pt x="149428" y="117660"/>
                  </a:lnTo>
                  <a:lnTo>
                    <a:pt x="154775" y="95577"/>
                  </a:lnTo>
                  <a:lnTo>
                    <a:pt x="153252" y="74065"/>
                  </a:lnTo>
                  <a:lnTo>
                    <a:pt x="140228" y="42222"/>
                  </a:lnTo>
                  <a:lnTo>
                    <a:pt x="131997" y="35167"/>
                  </a:lnTo>
                  <a:lnTo>
                    <a:pt x="110373" y="27328"/>
                  </a:lnTo>
                  <a:lnTo>
                    <a:pt x="71891" y="28505"/>
                  </a:lnTo>
                  <a:lnTo>
                    <a:pt x="67722" y="31871"/>
                  </a:lnTo>
                  <a:lnTo>
                    <a:pt x="69621" y="36455"/>
                  </a:lnTo>
                  <a:lnTo>
                    <a:pt x="75567" y="41851"/>
                  </a:lnTo>
                  <a:lnTo>
                    <a:pt x="83041" y="44279"/>
                  </a:lnTo>
                  <a:lnTo>
                    <a:pt x="135966" y="42630"/>
                  </a:lnTo>
                  <a:lnTo>
                    <a:pt x="192143" y="33811"/>
                  </a:lnTo>
                  <a:lnTo>
                    <a:pt x="244818" y="26526"/>
                  </a:lnTo>
                  <a:lnTo>
                    <a:pt x="272040" y="28557"/>
                  </a:lnTo>
                  <a:lnTo>
                    <a:pt x="283042" y="34246"/>
                  </a:lnTo>
                  <a:lnTo>
                    <a:pt x="301507" y="53045"/>
                  </a:lnTo>
                  <a:lnTo>
                    <a:pt x="308153" y="86357"/>
                  </a:lnTo>
                  <a:lnTo>
                    <a:pt x="305318" y="138671"/>
                  </a:lnTo>
                  <a:lnTo>
                    <a:pt x="293879" y="193379"/>
                  </a:lnTo>
                  <a:lnTo>
                    <a:pt x="283801" y="235242"/>
                  </a:lnTo>
                  <a:lnTo>
                    <a:pt x="281524" y="238717"/>
                  </a:lnTo>
                  <a:lnTo>
                    <a:pt x="280007" y="235184"/>
                  </a:lnTo>
                  <a:lnTo>
                    <a:pt x="278995" y="226979"/>
                  </a:lnTo>
                  <a:lnTo>
                    <a:pt x="284110" y="208504"/>
                  </a:lnTo>
                  <a:lnTo>
                    <a:pt x="306458" y="156870"/>
                  </a:lnTo>
                  <a:lnTo>
                    <a:pt x="340328" y="96004"/>
                  </a:lnTo>
                  <a:lnTo>
                    <a:pt x="355433" y="76594"/>
                  </a:lnTo>
                  <a:lnTo>
                    <a:pt x="383667" y="59090"/>
                  </a:lnTo>
                  <a:lnTo>
                    <a:pt x="416600" y="47664"/>
                  </a:lnTo>
                  <a:lnTo>
                    <a:pt x="458853" y="44928"/>
                  </a:lnTo>
                  <a:lnTo>
                    <a:pt x="49807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674653" y="5853845"/>
              <a:ext cx="31587" cy="63172"/>
            </a:xfrm>
            <a:custGeom>
              <a:avLst/>
              <a:gdLst/>
              <a:ahLst/>
              <a:cxnLst/>
              <a:rect l="0" t="0" r="0" b="0"/>
              <a:pathLst>
                <a:path w="31587" h="63172">
                  <a:moveTo>
                    <a:pt x="31586" y="0"/>
                  </a:moveTo>
                  <a:lnTo>
                    <a:pt x="15944" y="17981"/>
                  </a:lnTo>
                  <a:lnTo>
                    <a:pt x="3496" y="47875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99073" y="5463579"/>
              <a:ext cx="924890" cy="288244"/>
            </a:xfrm>
            <a:custGeom>
              <a:avLst/>
              <a:gdLst/>
              <a:ahLst/>
              <a:cxnLst/>
              <a:rect l="0" t="0" r="0" b="0"/>
              <a:pathLst>
                <a:path w="924890" h="288244">
                  <a:moveTo>
                    <a:pt x="175663" y="95468"/>
                  </a:moveTo>
                  <a:lnTo>
                    <a:pt x="166088" y="71421"/>
                  </a:lnTo>
                  <a:lnTo>
                    <a:pt x="155419" y="57094"/>
                  </a:lnTo>
                  <a:lnTo>
                    <a:pt x="144620" y="53508"/>
                  </a:lnTo>
                  <a:lnTo>
                    <a:pt x="113903" y="52643"/>
                  </a:lnTo>
                  <a:lnTo>
                    <a:pt x="79973" y="65516"/>
                  </a:lnTo>
                  <a:lnTo>
                    <a:pt x="37346" y="95952"/>
                  </a:lnTo>
                  <a:lnTo>
                    <a:pt x="19432" y="117910"/>
                  </a:lnTo>
                  <a:lnTo>
                    <a:pt x="3940" y="156580"/>
                  </a:lnTo>
                  <a:lnTo>
                    <a:pt x="0" y="196503"/>
                  </a:lnTo>
                  <a:lnTo>
                    <a:pt x="3224" y="219921"/>
                  </a:lnTo>
                  <a:lnTo>
                    <a:pt x="11676" y="238908"/>
                  </a:lnTo>
                  <a:lnTo>
                    <a:pt x="24401" y="255145"/>
                  </a:lnTo>
                  <a:lnTo>
                    <a:pt x="51296" y="276271"/>
                  </a:lnTo>
                  <a:lnTo>
                    <a:pt x="71256" y="286179"/>
                  </a:lnTo>
                  <a:lnTo>
                    <a:pt x="94945" y="288243"/>
                  </a:lnTo>
                  <a:lnTo>
                    <a:pt x="153682" y="277005"/>
                  </a:lnTo>
                  <a:lnTo>
                    <a:pt x="207127" y="260288"/>
                  </a:lnTo>
                  <a:lnTo>
                    <a:pt x="262994" y="231397"/>
                  </a:lnTo>
                  <a:lnTo>
                    <a:pt x="322084" y="189884"/>
                  </a:lnTo>
                  <a:lnTo>
                    <a:pt x="384977" y="137643"/>
                  </a:lnTo>
                  <a:lnTo>
                    <a:pt x="401663" y="121622"/>
                  </a:lnTo>
                  <a:lnTo>
                    <a:pt x="405878" y="111734"/>
                  </a:lnTo>
                  <a:lnTo>
                    <a:pt x="407442" y="88269"/>
                  </a:lnTo>
                  <a:lnTo>
                    <a:pt x="402712" y="78971"/>
                  </a:lnTo>
                  <a:lnTo>
                    <a:pt x="384978" y="65519"/>
                  </a:lnTo>
                  <a:lnTo>
                    <a:pt x="364619" y="61880"/>
                  </a:lnTo>
                  <a:lnTo>
                    <a:pt x="354276" y="62548"/>
                  </a:lnTo>
                  <a:lnTo>
                    <a:pt x="336545" y="69528"/>
                  </a:lnTo>
                  <a:lnTo>
                    <a:pt x="328541" y="74665"/>
                  </a:lnTo>
                  <a:lnTo>
                    <a:pt x="324375" y="82769"/>
                  </a:lnTo>
                  <a:lnTo>
                    <a:pt x="322866" y="104252"/>
                  </a:lnTo>
                  <a:lnTo>
                    <a:pt x="326441" y="109513"/>
                  </a:lnTo>
                  <a:lnTo>
                    <a:pt x="332333" y="110680"/>
                  </a:lnTo>
                  <a:lnTo>
                    <a:pt x="339771" y="109119"/>
                  </a:lnTo>
                  <a:lnTo>
                    <a:pt x="344730" y="112757"/>
                  </a:lnTo>
                  <a:lnTo>
                    <a:pt x="350240" y="129278"/>
                  </a:lnTo>
                  <a:lnTo>
                    <a:pt x="346449" y="152219"/>
                  </a:lnTo>
                  <a:lnTo>
                    <a:pt x="329218" y="210653"/>
                  </a:lnTo>
                  <a:lnTo>
                    <a:pt x="329506" y="210862"/>
                  </a:lnTo>
                  <a:lnTo>
                    <a:pt x="353595" y="151793"/>
                  </a:lnTo>
                  <a:lnTo>
                    <a:pt x="386935" y="99488"/>
                  </a:lnTo>
                  <a:lnTo>
                    <a:pt x="431610" y="41055"/>
                  </a:lnTo>
                  <a:lnTo>
                    <a:pt x="472508" y="4450"/>
                  </a:lnTo>
                  <a:lnTo>
                    <a:pt x="482354" y="864"/>
                  </a:lnTo>
                  <a:lnTo>
                    <a:pt x="502653" y="0"/>
                  </a:lnTo>
                  <a:lnTo>
                    <a:pt x="533812" y="11679"/>
                  </a:lnTo>
                  <a:lnTo>
                    <a:pt x="559681" y="29957"/>
                  </a:lnTo>
                  <a:lnTo>
                    <a:pt x="614823" y="80069"/>
                  </a:lnTo>
                  <a:lnTo>
                    <a:pt x="654135" y="90905"/>
                  </a:lnTo>
                  <a:lnTo>
                    <a:pt x="706597" y="88527"/>
                  </a:lnTo>
                  <a:lnTo>
                    <a:pt x="736847" y="77175"/>
                  </a:lnTo>
                  <a:lnTo>
                    <a:pt x="759651" y="60431"/>
                  </a:lnTo>
                  <a:lnTo>
                    <a:pt x="773685" y="41292"/>
                  </a:lnTo>
                  <a:lnTo>
                    <a:pt x="773216" y="32444"/>
                  </a:lnTo>
                  <a:lnTo>
                    <a:pt x="768224" y="24206"/>
                  </a:lnTo>
                  <a:lnTo>
                    <a:pt x="760216" y="16374"/>
                  </a:lnTo>
                  <a:lnTo>
                    <a:pt x="732602" y="10792"/>
                  </a:lnTo>
                  <a:lnTo>
                    <a:pt x="674450" y="16741"/>
                  </a:lnTo>
                  <a:lnTo>
                    <a:pt x="645676" y="31457"/>
                  </a:lnTo>
                  <a:lnTo>
                    <a:pt x="622332" y="50635"/>
                  </a:lnTo>
                  <a:lnTo>
                    <a:pt x="606187" y="76725"/>
                  </a:lnTo>
                  <a:lnTo>
                    <a:pt x="593994" y="112271"/>
                  </a:lnTo>
                  <a:lnTo>
                    <a:pt x="592825" y="135692"/>
                  </a:lnTo>
                  <a:lnTo>
                    <a:pt x="601606" y="179323"/>
                  </a:lnTo>
                  <a:lnTo>
                    <a:pt x="614146" y="197467"/>
                  </a:lnTo>
                  <a:lnTo>
                    <a:pt x="650792" y="228180"/>
                  </a:lnTo>
                  <a:lnTo>
                    <a:pt x="698198" y="238515"/>
                  </a:lnTo>
                  <a:lnTo>
                    <a:pt x="753052" y="233602"/>
                  </a:lnTo>
                  <a:lnTo>
                    <a:pt x="792707" y="222314"/>
                  </a:lnTo>
                  <a:lnTo>
                    <a:pt x="848942" y="178376"/>
                  </a:lnTo>
                  <a:lnTo>
                    <a:pt x="907021" y="116409"/>
                  </a:lnTo>
                  <a:lnTo>
                    <a:pt x="923986" y="84905"/>
                  </a:lnTo>
                  <a:lnTo>
                    <a:pt x="924889" y="75558"/>
                  </a:lnTo>
                  <a:lnTo>
                    <a:pt x="919654" y="58933"/>
                  </a:lnTo>
                  <a:lnTo>
                    <a:pt x="912642" y="57073"/>
                  </a:lnTo>
                  <a:lnTo>
                    <a:pt x="892374" y="64365"/>
                  </a:lnTo>
                  <a:lnTo>
                    <a:pt x="865834" y="88202"/>
                  </a:lnTo>
                  <a:lnTo>
                    <a:pt x="831853" y="138012"/>
                  </a:lnTo>
                  <a:lnTo>
                    <a:pt x="824102" y="161170"/>
                  </a:lnTo>
                  <a:lnTo>
                    <a:pt x="820657" y="190959"/>
                  </a:lnTo>
                  <a:lnTo>
                    <a:pt x="825365" y="217457"/>
                  </a:lnTo>
                  <a:lnTo>
                    <a:pt x="829896" y="229437"/>
                  </a:lnTo>
                  <a:lnTo>
                    <a:pt x="847409" y="248986"/>
                  </a:lnTo>
                  <a:lnTo>
                    <a:pt x="868451" y="263134"/>
                  </a:lnTo>
                  <a:lnTo>
                    <a:pt x="902129" y="274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860752" y="5401120"/>
              <a:ext cx="266835" cy="371209"/>
            </a:xfrm>
            <a:custGeom>
              <a:avLst/>
              <a:gdLst/>
              <a:ahLst/>
              <a:cxnLst/>
              <a:rect l="0" t="0" r="0" b="0"/>
              <a:pathLst>
                <a:path w="266835" h="371209">
                  <a:moveTo>
                    <a:pt x="266834" y="0"/>
                  </a:moveTo>
                  <a:lnTo>
                    <a:pt x="248875" y="62280"/>
                  </a:lnTo>
                  <a:lnTo>
                    <a:pt x="235167" y="119450"/>
                  </a:lnTo>
                  <a:lnTo>
                    <a:pt x="226784" y="181132"/>
                  </a:lnTo>
                  <a:lnTo>
                    <a:pt x="217892" y="239546"/>
                  </a:lnTo>
                  <a:lnTo>
                    <a:pt x="215836" y="272191"/>
                  </a:lnTo>
                  <a:lnTo>
                    <a:pt x="214118" y="277387"/>
                  </a:lnTo>
                  <a:lnTo>
                    <a:pt x="211803" y="275001"/>
                  </a:lnTo>
                  <a:lnTo>
                    <a:pt x="207280" y="257923"/>
                  </a:lnTo>
                  <a:lnTo>
                    <a:pt x="198550" y="200962"/>
                  </a:lnTo>
                  <a:lnTo>
                    <a:pt x="177971" y="168728"/>
                  </a:lnTo>
                  <a:lnTo>
                    <a:pt x="164308" y="162788"/>
                  </a:lnTo>
                  <a:lnTo>
                    <a:pt x="127290" y="159307"/>
                  </a:lnTo>
                  <a:lnTo>
                    <a:pt x="77179" y="169514"/>
                  </a:lnTo>
                  <a:lnTo>
                    <a:pt x="38284" y="192946"/>
                  </a:lnTo>
                  <a:lnTo>
                    <a:pt x="21757" y="212095"/>
                  </a:lnTo>
                  <a:lnTo>
                    <a:pt x="1614" y="252984"/>
                  </a:lnTo>
                  <a:lnTo>
                    <a:pt x="0" y="273874"/>
                  </a:lnTo>
                  <a:lnTo>
                    <a:pt x="1207" y="284358"/>
                  </a:lnTo>
                  <a:lnTo>
                    <a:pt x="11907" y="305365"/>
                  </a:lnTo>
                  <a:lnTo>
                    <a:pt x="37662" y="333803"/>
                  </a:lnTo>
                  <a:lnTo>
                    <a:pt x="58525" y="348398"/>
                  </a:lnTo>
                  <a:lnTo>
                    <a:pt x="118115" y="371208"/>
                  </a:lnTo>
                  <a:lnTo>
                    <a:pt x="156218" y="371120"/>
                  </a:lnTo>
                  <a:lnTo>
                    <a:pt x="207506" y="353374"/>
                  </a:lnTo>
                  <a:lnTo>
                    <a:pt x="235248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6127" y="3253306"/>
              <a:ext cx="382496" cy="2037216"/>
            </a:xfrm>
            <a:custGeom>
              <a:avLst/>
              <a:gdLst/>
              <a:ahLst/>
              <a:cxnLst/>
              <a:rect l="0" t="0" r="0" b="0"/>
              <a:pathLst>
                <a:path w="382496" h="2037216">
                  <a:moveTo>
                    <a:pt x="298267" y="0"/>
                  </a:moveTo>
                  <a:lnTo>
                    <a:pt x="280286" y="15641"/>
                  </a:lnTo>
                  <a:lnTo>
                    <a:pt x="263369" y="23719"/>
                  </a:lnTo>
                  <a:lnTo>
                    <a:pt x="214338" y="30032"/>
                  </a:lnTo>
                  <a:lnTo>
                    <a:pt x="168764" y="33465"/>
                  </a:lnTo>
                  <a:lnTo>
                    <a:pt x="143614" y="42559"/>
                  </a:lnTo>
                  <a:lnTo>
                    <a:pt x="123857" y="57519"/>
                  </a:lnTo>
                  <a:lnTo>
                    <a:pt x="99581" y="88792"/>
                  </a:lnTo>
                  <a:lnTo>
                    <a:pt x="70417" y="146871"/>
                  </a:lnTo>
                  <a:lnTo>
                    <a:pt x="49172" y="203004"/>
                  </a:lnTo>
                  <a:lnTo>
                    <a:pt x="33648" y="258501"/>
                  </a:lnTo>
                  <a:lnTo>
                    <a:pt x="21640" y="317578"/>
                  </a:lnTo>
                  <a:lnTo>
                    <a:pt x="16262" y="373947"/>
                  </a:lnTo>
                  <a:lnTo>
                    <a:pt x="20257" y="427694"/>
                  </a:lnTo>
                  <a:lnTo>
                    <a:pt x="32088" y="491021"/>
                  </a:lnTo>
                  <a:lnTo>
                    <a:pt x="43404" y="540241"/>
                  </a:lnTo>
                  <a:lnTo>
                    <a:pt x="67596" y="599387"/>
                  </a:lnTo>
                  <a:lnTo>
                    <a:pt x="100494" y="656131"/>
                  </a:lnTo>
                  <a:lnTo>
                    <a:pt x="139618" y="711230"/>
                  </a:lnTo>
                  <a:lnTo>
                    <a:pt x="172797" y="767960"/>
                  </a:lnTo>
                  <a:lnTo>
                    <a:pt x="171923" y="795601"/>
                  </a:lnTo>
                  <a:lnTo>
                    <a:pt x="168414" y="811160"/>
                  </a:lnTo>
                  <a:lnTo>
                    <a:pt x="145798" y="837807"/>
                  </a:lnTo>
                  <a:lnTo>
                    <a:pt x="114689" y="857840"/>
                  </a:lnTo>
                  <a:lnTo>
                    <a:pt x="59710" y="873819"/>
                  </a:lnTo>
                  <a:lnTo>
                    <a:pt x="19353" y="881261"/>
                  </a:lnTo>
                  <a:lnTo>
                    <a:pt x="3530" y="882305"/>
                  </a:lnTo>
                  <a:lnTo>
                    <a:pt x="0" y="884171"/>
                  </a:lnTo>
                  <a:lnTo>
                    <a:pt x="51409" y="904454"/>
                  </a:lnTo>
                  <a:lnTo>
                    <a:pt x="106872" y="932853"/>
                  </a:lnTo>
                  <a:lnTo>
                    <a:pt x="166700" y="981097"/>
                  </a:lnTo>
                  <a:lnTo>
                    <a:pt x="213007" y="1041276"/>
                  </a:lnTo>
                  <a:lnTo>
                    <a:pt x="234140" y="1097773"/>
                  </a:lnTo>
                  <a:lnTo>
                    <a:pt x="240520" y="1141446"/>
                  </a:lnTo>
                  <a:lnTo>
                    <a:pt x="242186" y="1188152"/>
                  </a:lnTo>
                  <a:lnTo>
                    <a:pt x="239027" y="1236206"/>
                  </a:lnTo>
                  <a:lnTo>
                    <a:pt x="227484" y="1291099"/>
                  </a:lnTo>
                  <a:lnTo>
                    <a:pt x="211826" y="1349421"/>
                  </a:lnTo>
                  <a:lnTo>
                    <a:pt x="197068" y="1406537"/>
                  </a:lnTo>
                  <a:lnTo>
                    <a:pt x="182709" y="1463118"/>
                  </a:lnTo>
                  <a:lnTo>
                    <a:pt x="167359" y="1519460"/>
                  </a:lnTo>
                  <a:lnTo>
                    <a:pt x="148839" y="1575697"/>
                  </a:lnTo>
                  <a:lnTo>
                    <a:pt x="135148" y="1631887"/>
                  </a:lnTo>
                  <a:lnTo>
                    <a:pt x="125164" y="1686886"/>
                  </a:lnTo>
                  <a:lnTo>
                    <a:pt x="116827" y="1738626"/>
                  </a:lnTo>
                  <a:lnTo>
                    <a:pt x="115462" y="1788918"/>
                  </a:lnTo>
                  <a:lnTo>
                    <a:pt x="119924" y="1836226"/>
                  </a:lnTo>
                  <a:lnTo>
                    <a:pt x="135590" y="1895744"/>
                  </a:lnTo>
                  <a:lnTo>
                    <a:pt x="155050" y="1948084"/>
                  </a:lnTo>
                  <a:lnTo>
                    <a:pt x="189561" y="2004008"/>
                  </a:lnTo>
                  <a:lnTo>
                    <a:pt x="216145" y="2027476"/>
                  </a:lnTo>
                  <a:lnTo>
                    <a:pt x="245390" y="2035838"/>
                  </a:lnTo>
                  <a:lnTo>
                    <a:pt x="280615" y="2037215"/>
                  </a:lnTo>
                  <a:lnTo>
                    <a:pt x="315768" y="2030028"/>
                  </a:lnTo>
                  <a:lnTo>
                    <a:pt x="357265" y="2007239"/>
                  </a:lnTo>
                  <a:lnTo>
                    <a:pt x="371281" y="1994479"/>
                  </a:lnTo>
                  <a:lnTo>
                    <a:pt x="382495" y="1979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413569" y="5215834"/>
            <a:ext cx="2240857" cy="473219"/>
            <a:chOff x="6413569" y="5215834"/>
            <a:chExt cx="2240857" cy="473219"/>
          </a:xfrm>
        </p:grpSpPr>
        <p:sp>
          <p:nvSpPr>
            <p:cNvPr id="95" name="Freeform 94"/>
            <p:cNvSpPr/>
            <p:nvPr/>
          </p:nvSpPr>
          <p:spPr>
            <a:xfrm>
              <a:off x="6413569" y="5390591"/>
              <a:ext cx="196405" cy="268879"/>
            </a:xfrm>
            <a:custGeom>
              <a:avLst/>
              <a:gdLst/>
              <a:ahLst/>
              <a:cxnLst/>
              <a:rect l="0" t="0" r="0" b="0"/>
              <a:pathLst>
                <a:path w="196405" h="268879">
                  <a:moveTo>
                    <a:pt x="114100" y="0"/>
                  </a:moveTo>
                  <a:lnTo>
                    <a:pt x="90053" y="9575"/>
                  </a:lnTo>
                  <a:lnTo>
                    <a:pt x="48918" y="44992"/>
                  </a:lnTo>
                  <a:lnTo>
                    <a:pt x="29926" y="74552"/>
                  </a:lnTo>
                  <a:lnTo>
                    <a:pt x="6962" y="131623"/>
                  </a:lnTo>
                  <a:lnTo>
                    <a:pt x="0" y="189170"/>
                  </a:lnTo>
                  <a:lnTo>
                    <a:pt x="1388" y="218606"/>
                  </a:lnTo>
                  <a:lnTo>
                    <a:pt x="9803" y="251186"/>
                  </a:lnTo>
                  <a:lnTo>
                    <a:pt x="21172" y="261044"/>
                  </a:lnTo>
                  <a:lnTo>
                    <a:pt x="55640" y="268878"/>
                  </a:lnTo>
                  <a:lnTo>
                    <a:pt x="88898" y="262221"/>
                  </a:lnTo>
                  <a:lnTo>
                    <a:pt x="118107" y="246394"/>
                  </a:lnTo>
                  <a:lnTo>
                    <a:pt x="176412" y="184713"/>
                  </a:lnTo>
                  <a:lnTo>
                    <a:pt x="188587" y="157354"/>
                  </a:lnTo>
                  <a:lnTo>
                    <a:pt x="196404" y="101662"/>
                  </a:lnTo>
                  <a:lnTo>
                    <a:pt x="191233" y="76769"/>
                  </a:lnTo>
                  <a:lnTo>
                    <a:pt x="179967" y="55176"/>
                  </a:lnTo>
                  <a:lnTo>
                    <a:pt x="163261" y="37781"/>
                  </a:lnTo>
                  <a:lnTo>
                    <a:pt x="128536" y="20423"/>
                  </a:lnTo>
                  <a:lnTo>
                    <a:pt x="77433" y="19049"/>
                  </a:lnTo>
                  <a:lnTo>
                    <a:pt x="20277" y="37459"/>
                  </a:lnTo>
                  <a:lnTo>
                    <a:pt x="8815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706653" y="5453121"/>
              <a:ext cx="147400" cy="172555"/>
            </a:xfrm>
            <a:custGeom>
              <a:avLst/>
              <a:gdLst/>
              <a:ahLst/>
              <a:cxnLst/>
              <a:rect l="0" t="0" r="0" b="0"/>
              <a:pathLst>
                <a:path w="147400" h="172555">
                  <a:moveTo>
                    <a:pt x="0" y="42755"/>
                  </a:moveTo>
                  <a:lnTo>
                    <a:pt x="0" y="94805"/>
                  </a:lnTo>
                  <a:lnTo>
                    <a:pt x="0" y="147865"/>
                  </a:lnTo>
                  <a:lnTo>
                    <a:pt x="0" y="172554"/>
                  </a:lnTo>
                  <a:lnTo>
                    <a:pt x="5589" y="138974"/>
                  </a:lnTo>
                  <a:lnTo>
                    <a:pt x="25194" y="87281"/>
                  </a:lnTo>
                  <a:lnTo>
                    <a:pt x="44664" y="38248"/>
                  </a:lnTo>
                  <a:lnTo>
                    <a:pt x="59625" y="20865"/>
                  </a:lnTo>
                  <a:lnTo>
                    <a:pt x="81872" y="5340"/>
                  </a:lnTo>
                  <a:lnTo>
                    <a:pt x="107358" y="0"/>
                  </a:lnTo>
                  <a:lnTo>
                    <a:pt x="147399" y="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27793" y="5215834"/>
              <a:ext cx="231628" cy="427442"/>
            </a:xfrm>
            <a:custGeom>
              <a:avLst/>
              <a:gdLst/>
              <a:ahLst/>
              <a:cxnLst/>
              <a:rect l="0" t="0" r="0" b="0"/>
              <a:pathLst>
                <a:path w="231628" h="427442">
                  <a:moveTo>
                    <a:pt x="231627" y="48415"/>
                  </a:moveTo>
                  <a:lnTo>
                    <a:pt x="226038" y="31647"/>
                  </a:lnTo>
                  <a:lnTo>
                    <a:pt x="213936" y="17176"/>
                  </a:lnTo>
                  <a:lnTo>
                    <a:pt x="205795" y="10042"/>
                  </a:lnTo>
                  <a:lnTo>
                    <a:pt x="184272" y="2114"/>
                  </a:lnTo>
                  <a:lnTo>
                    <a:pt x="171981" y="0"/>
                  </a:lnTo>
                  <a:lnTo>
                    <a:pt x="148965" y="3890"/>
                  </a:lnTo>
                  <a:lnTo>
                    <a:pt x="105594" y="25452"/>
                  </a:lnTo>
                  <a:lnTo>
                    <a:pt x="73791" y="56559"/>
                  </a:lnTo>
                  <a:lnTo>
                    <a:pt x="47730" y="106590"/>
                  </a:lnTo>
                  <a:lnTo>
                    <a:pt x="30780" y="160279"/>
                  </a:lnTo>
                  <a:lnTo>
                    <a:pt x="18349" y="213231"/>
                  </a:lnTo>
                  <a:lnTo>
                    <a:pt x="7256" y="265966"/>
                  </a:lnTo>
                  <a:lnTo>
                    <a:pt x="2150" y="318635"/>
                  </a:lnTo>
                  <a:lnTo>
                    <a:pt x="637" y="376875"/>
                  </a:lnTo>
                  <a:lnTo>
                    <a:pt x="0" y="42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085679" y="5443233"/>
              <a:ext cx="327209" cy="206986"/>
            </a:xfrm>
            <a:custGeom>
              <a:avLst/>
              <a:gdLst/>
              <a:ahLst/>
              <a:cxnLst/>
              <a:rect l="0" t="0" r="0" b="0"/>
              <a:pathLst>
                <a:path w="327209" h="206986">
                  <a:moveTo>
                    <a:pt x="0" y="0"/>
                  </a:moveTo>
                  <a:lnTo>
                    <a:pt x="55170" y="0"/>
                  </a:lnTo>
                  <a:lnTo>
                    <a:pt x="110324" y="3120"/>
                  </a:lnTo>
                  <a:lnTo>
                    <a:pt x="162540" y="8333"/>
                  </a:lnTo>
                  <a:lnTo>
                    <a:pt x="197412" y="11893"/>
                  </a:lnTo>
                  <a:lnTo>
                    <a:pt x="220709" y="21274"/>
                  </a:lnTo>
                  <a:lnTo>
                    <a:pt x="235744" y="36361"/>
                  </a:lnTo>
                  <a:lnTo>
                    <a:pt x="241390" y="45298"/>
                  </a:lnTo>
                  <a:lnTo>
                    <a:pt x="244545" y="64586"/>
                  </a:lnTo>
                  <a:lnTo>
                    <a:pt x="240878" y="84857"/>
                  </a:lnTo>
                  <a:lnTo>
                    <a:pt x="207398" y="148132"/>
                  </a:lnTo>
                  <a:lnTo>
                    <a:pt x="200582" y="177751"/>
                  </a:lnTo>
                  <a:lnTo>
                    <a:pt x="200401" y="192200"/>
                  </a:lnTo>
                  <a:lnTo>
                    <a:pt x="204960" y="200663"/>
                  </a:lnTo>
                  <a:lnTo>
                    <a:pt x="212679" y="205135"/>
                  </a:lnTo>
                  <a:lnTo>
                    <a:pt x="232564" y="206985"/>
                  </a:lnTo>
                  <a:lnTo>
                    <a:pt x="253101" y="203908"/>
                  </a:lnTo>
                  <a:lnTo>
                    <a:pt x="284393" y="190009"/>
                  </a:lnTo>
                  <a:lnTo>
                    <a:pt x="310302" y="165484"/>
                  </a:lnTo>
                  <a:lnTo>
                    <a:pt x="327208" y="135990"/>
                  </a:lnTo>
                  <a:lnTo>
                    <a:pt x="326360" y="109183"/>
                  </a:lnTo>
                  <a:lnTo>
                    <a:pt x="318184" y="81281"/>
                  </a:lnTo>
                  <a:lnTo>
                    <a:pt x="306751" y="61082"/>
                  </a:lnTo>
                  <a:lnTo>
                    <a:pt x="290752" y="47425"/>
                  </a:lnTo>
                  <a:lnTo>
                    <a:pt x="255774" y="33159"/>
                  </a:lnTo>
                  <a:lnTo>
                    <a:pt x="240706" y="29125"/>
                  </a:lnTo>
                  <a:lnTo>
                    <a:pt x="229492" y="28776"/>
                  </a:lnTo>
                  <a:lnTo>
                    <a:pt x="220844" y="30882"/>
                  </a:lnTo>
                  <a:lnTo>
                    <a:pt x="200041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446575" y="5453762"/>
              <a:ext cx="155002" cy="211221"/>
            </a:xfrm>
            <a:custGeom>
              <a:avLst/>
              <a:gdLst/>
              <a:ahLst/>
              <a:cxnLst/>
              <a:rect l="0" t="0" r="0" b="0"/>
              <a:pathLst>
                <a:path w="155002" h="211221">
                  <a:moveTo>
                    <a:pt x="18130" y="200041"/>
                  </a:moveTo>
                  <a:lnTo>
                    <a:pt x="6951" y="211220"/>
                  </a:lnTo>
                  <a:lnTo>
                    <a:pt x="3659" y="208663"/>
                  </a:lnTo>
                  <a:lnTo>
                    <a:pt x="0" y="190225"/>
                  </a:lnTo>
                  <a:lnTo>
                    <a:pt x="8911" y="133845"/>
                  </a:lnTo>
                  <a:lnTo>
                    <a:pt x="26491" y="75857"/>
                  </a:lnTo>
                  <a:lnTo>
                    <a:pt x="57373" y="35841"/>
                  </a:lnTo>
                  <a:lnTo>
                    <a:pt x="83570" y="19848"/>
                  </a:lnTo>
                  <a:lnTo>
                    <a:pt x="131123" y="3423"/>
                  </a:lnTo>
                  <a:lnTo>
                    <a:pt x="15500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638600" y="5348477"/>
              <a:ext cx="1015826" cy="340576"/>
            </a:xfrm>
            <a:custGeom>
              <a:avLst/>
              <a:gdLst/>
              <a:ahLst/>
              <a:cxnLst/>
              <a:rect l="0" t="0" r="0" b="0"/>
              <a:pathLst>
                <a:path w="1015826" h="340576">
                  <a:moveTo>
                    <a:pt x="15618" y="189513"/>
                  </a:moveTo>
                  <a:lnTo>
                    <a:pt x="0" y="245921"/>
                  </a:lnTo>
                  <a:lnTo>
                    <a:pt x="14064" y="186421"/>
                  </a:lnTo>
                  <a:lnTo>
                    <a:pt x="31275" y="150772"/>
                  </a:lnTo>
                  <a:lnTo>
                    <a:pt x="64964" y="109701"/>
                  </a:lnTo>
                  <a:lnTo>
                    <a:pt x="97050" y="93595"/>
                  </a:lnTo>
                  <a:lnTo>
                    <a:pt x="108510" y="93982"/>
                  </a:lnTo>
                  <a:lnTo>
                    <a:pt x="130603" y="103771"/>
                  </a:lnTo>
                  <a:lnTo>
                    <a:pt x="145881" y="119820"/>
                  </a:lnTo>
                  <a:lnTo>
                    <a:pt x="155401" y="139821"/>
                  </a:lnTo>
                  <a:lnTo>
                    <a:pt x="161513" y="190789"/>
                  </a:lnTo>
                  <a:lnTo>
                    <a:pt x="157130" y="245917"/>
                  </a:lnTo>
                  <a:lnTo>
                    <a:pt x="146170" y="298574"/>
                  </a:lnTo>
                  <a:lnTo>
                    <a:pt x="144767" y="296145"/>
                  </a:lnTo>
                  <a:lnTo>
                    <a:pt x="143831" y="288677"/>
                  </a:lnTo>
                  <a:lnTo>
                    <a:pt x="153693" y="255810"/>
                  </a:lnTo>
                  <a:lnTo>
                    <a:pt x="179155" y="211187"/>
                  </a:lnTo>
                  <a:lnTo>
                    <a:pt x="228804" y="148623"/>
                  </a:lnTo>
                  <a:lnTo>
                    <a:pt x="251659" y="125405"/>
                  </a:lnTo>
                  <a:lnTo>
                    <a:pt x="270264" y="115007"/>
                  </a:lnTo>
                  <a:lnTo>
                    <a:pt x="280138" y="114106"/>
                  </a:lnTo>
                  <a:lnTo>
                    <a:pt x="300469" y="119344"/>
                  </a:lnTo>
                  <a:lnTo>
                    <a:pt x="308464" y="127526"/>
                  </a:lnTo>
                  <a:lnTo>
                    <a:pt x="320467" y="152214"/>
                  </a:lnTo>
                  <a:lnTo>
                    <a:pt x="333801" y="210177"/>
                  </a:lnTo>
                  <a:lnTo>
                    <a:pt x="350750" y="256857"/>
                  </a:lnTo>
                  <a:lnTo>
                    <a:pt x="384343" y="303565"/>
                  </a:lnTo>
                  <a:lnTo>
                    <a:pt x="391287" y="311171"/>
                  </a:lnTo>
                  <a:lnTo>
                    <a:pt x="417718" y="319622"/>
                  </a:lnTo>
                  <a:lnTo>
                    <a:pt x="450523" y="321039"/>
                  </a:lnTo>
                  <a:lnTo>
                    <a:pt x="480700" y="313869"/>
                  </a:lnTo>
                  <a:lnTo>
                    <a:pt x="518408" y="291090"/>
                  </a:lnTo>
                  <a:lnTo>
                    <a:pt x="561420" y="250782"/>
                  </a:lnTo>
                  <a:lnTo>
                    <a:pt x="593660" y="198972"/>
                  </a:lnTo>
                  <a:lnTo>
                    <a:pt x="616970" y="149268"/>
                  </a:lnTo>
                  <a:lnTo>
                    <a:pt x="615898" y="124053"/>
                  </a:lnTo>
                  <a:lnTo>
                    <a:pt x="612337" y="110778"/>
                  </a:lnTo>
                  <a:lnTo>
                    <a:pt x="604113" y="101928"/>
                  </a:lnTo>
                  <a:lnTo>
                    <a:pt x="579378" y="92094"/>
                  </a:lnTo>
                  <a:lnTo>
                    <a:pt x="555127" y="90844"/>
                  </a:lnTo>
                  <a:lnTo>
                    <a:pt x="510962" y="99573"/>
                  </a:lnTo>
                  <a:lnTo>
                    <a:pt x="502605" y="104986"/>
                  </a:lnTo>
                  <a:lnTo>
                    <a:pt x="471050" y="148746"/>
                  </a:lnTo>
                  <a:lnTo>
                    <a:pt x="461737" y="184973"/>
                  </a:lnTo>
                  <a:lnTo>
                    <a:pt x="464566" y="225342"/>
                  </a:lnTo>
                  <a:lnTo>
                    <a:pt x="484408" y="279735"/>
                  </a:lnTo>
                  <a:lnTo>
                    <a:pt x="497320" y="303311"/>
                  </a:lnTo>
                  <a:lnTo>
                    <a:pt x="513978" y="319248"/>
                  </a:lnTo>
                  <a:lnTo>
                    <a:pt x="553267" y="339012"/>
                  </a:lnTo>
                  <a:lnTo>
                    <a:pt x="573937" y="340575"/>
                  </a:lnTo>
                  <a:lnTo>
                    <a:pt x="594822" y="336200"/>
                  </a:lnTo>
                  <a:lnTo>
                    <a:pt x="626312" y="319413"/>
                  </a:lnTo>
                  <a:lnTo>
                    <a:pt x="689445" y="261431"/>
                  </a:lnTo>
                  <a:lnTo>
                    <a:pt x="728437" y="209525"/>
                  </a:lnTo>
                  <a:lnTo>
                    <a:pt x="760390" y="150771"/>
                  </a:lnTo>
                  <a:lnTo>
                    <a:pt x="743620" y="181037"/>
                  </a:lnTo>
                  <a:lnTo>
                    <a:pt x="728349" y="243861"/>
                  </a:lnTo>
                  <a:lnTo>
                    <a:pt x="723197" y="300243"/>
                  </a:lnTo>
                  <a:lnTo>
                    <a:pt x="724813" y="307786"/>
                  </a:lnTo>
                  <a:lnTo>
                    <a:pt x="728230" y="308136"/>
                  </a:lnTo>
                  <a:lnTo>
                    <a:pt x="738267" y="296047"/>
                  </a:lnTo>
                  <a:lnTo>
                    <a:pt x="763774" y="247038"/>
                  </a:lnTo>
                  <a:lnTo>
                    <a:pt x="784386" y="195249"/>
                  </a:lnTo>
                  <a:lnTo>
                    <a:pt x="808430" y="141689"/>
                  </a:lnTo>
                  <a:lnTo>
                    <a:pt x="847997" y="81670"/>
                  </a:lnTo>
                  <a:lnTo>
                    <a:pt x="889607" y="35499"/>
                  </a:lnTo>
                  <a:lnTo>
                    <a:pt x="942142" y="8458"/>
                  </a:lnTo>
                  <a:lnTo>
                    <a:pt x="996864" y="1114"/>
                  </a:lnTo>
                  <a:lnTo>
                    <a:pt x="10158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455631" y="5822259"/>
            <a:ext cx="5193539" cy="494841"/>
            <a:chOff x="1455631" y="5822259"/>
            <a:chExt cx="5193539" cy="494841"/>
          </a:xfrm>
        </p:grpSpPr>
        <p:sp>
          <p:nvSpPr>
            <p:cNvPr id="102" name="Freeform 101"/>
            <p:cNvSpPr/>
            <p:nvPr/>
          </p:nvSpPr>
          <p:spPr>
            <a:xfrm>
              <a:off x="1455631" y="6032118"/>
              <a:ext cx="186816" cy="281856"/>
            </a:xfrm>
            <a:custGeom>
              <a:avLst/>
              <a:gdLst/>
              <a:ahLst/>
              <a:cxnLst/>
              <a:rect l="0" t="0" r="0" b="0"/>
              <a:pathLst>
                <a:path w="186816" h="281856">
                  <a:moveTo>
                    <a:pt x="155229" y="42825"/>
                  </a:moveTo>
                  <a:lnTo>
                    <a:pt x="145654" y="18778"/>
                  </a:lnTo>
                  <a:lnTo>
                    <a:pt x="134986" y="4452"/>
                  </a:lnTo>
                  <a:lnTo>
                    <a:pt x="127696" y="865"/>
                  </a:lnTo>
                  <a:lnTo>
                    <a:pt x="110237" y="0"/>
                  </a:lnTo>
                  <a:lnTo>
                    <a:pt x="93898" y="6634"/>
                  </a:lnTo>
                  <a:lnTo>
                    <a:pt x="78838" y="18551"/>
                  </a:lnTo>
                  <a:lnTo>
                    <a:pt x="35978" y="77392"/>
                  </a:lnTo>
                  <a:lnTo>
                    <a:pt x="10964" y="136438"/>
                  </a:lnTo>
                  <a:lnTo>
                    <a:pt x="0" y="193508"/>
                  </a:lnTo>
                  <a:lnTo>
                    <a:pt x="3690" y="230192"/>
                  </a:lnTo>
                  <a:lnTo>
                    <a:pt x="12229" y="249321"/>
                  </a:lnTo>
                  <a:lnTo>
                    <a:pt x="17782" y="257698"/>
                  </a:lnTo>
                  <a:lnTo>
                    <a:pt x="33310" y="270125"/>
                  </a:lnTo>
                  <a:lnTo>
                    <a:pt x="53080" y="278378"/>
                  </a:lnTo>
                  <a:lnTo>
                    <a:pt x="90518" y="281855"/>
                  </a:lnTo>
                  <a:lnTo>
                    <a:pt x="131246" y="274826"/>
                  </a:lnTo>
                  <a:lnTo>
                    <a:pt x="186815" y="2533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724884" y="6074943"/>
              <a:ext cx="131322" cy="204107"/>
            </a:xfrm>
            <a:custGeom>
              <a:avLst/>
              <a:gdLst/>
              <a:ahLst/>
              <a:cxnLst/>
              <a:rect l="0" t="0" r="0" b="0"/>
              <a:pathLst>
                <a:path w="131322" h="204107">
                  <a:moveTo>
                    <a:pt x="64961" y="0"/>
                  </a:moveTo>
                  <a:lnTo>
                    <a:pt x="48193" y="11179"/>
                  </a:lnTo>
                  <a:lnTo>
                    <a:pt x="20998" y="46076"/>
                  </a:lnTo>
                  <a:lnTo>
                    <a:pt x="1892" y="99051"/>
                  </a:lnTo>
                  <a:lnTo>
                    <a:pt x="0" y="159200"/>
                  </a:lnTo>
                  <a:lnTo>
                    <a:pt x="10353" y="188129"/>
                  </a:lnTo>
                  <a:lnTo>
                    <a:pt x="18027" y="199119"/>
                  </a:lnTo>
                  <a:lnTo>
                    <a:pt x="28992" y="204106"/>
                  </a:lnTo>
                  <a:lnTo>
                    <a:pt x="56774" y="203408"/>
                  </a:lnTo>
                  <a:lnTo>
                    <a:pt x="79259" y="195299"/>
                  </a:lnTo>
                  <a:lnTo>
                    <a:pt x="97052" y="182726"/>
                  </a:lnTo>
                  <a:lnTo>
                    <a:pt x="119053" y="155917"/>
                  </a:lnTo>
                  <a:lnTo>
                    <a:pt x="129166" y="135977"/>
                  </a:lnTo>
                  <a:lnTo>
                    <a:pt x="131321" y="112297"/>
                  </a:lnTo>
                  <a:lnTo>
                    <a:pt x="130258" y="99431"/>
                  </a:lnTo>
                  <a:lnTo>
                    <a:pt x="111994" y="58967"/>
                  </a:lnTo>
                  <a:lnTo>
                    <a:pt x="90934" y="37516"/>
                  </a:lnTo>
                  <a:lnTo>
                    <a:pt x="65247" y="15406"/>
                  </a:lnTo>
                  <a:lnTo>
                    <a:pt x="544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937244" y="6074943"/>
              <a:ext cx="252685" cy="157929"/>
            </a:xfrm>
            <a:custGeom>
              <a:avLst/>
              <a:gdLst/>
              <a:ahLst/>
              <a:cxnLst/>
              <a:rect l="0" t="0" r="0" b="0"/>
              <a:pathLst>
                <a:path w="252685" h="157929">
                  <a:moveTo>
                    <a:pt x="0" y="0"/>
                  </a:moveTo>
                  <a:lnTo>
                    <a:pt x="15641" y="17981"/>
                  </a:lnTo>
                  <a:lnTo>
                    <a:pt x="31209" y="60354"/>
                  </a:lnTo>
                  <a:lnTo>
                    <a:pt x="36097" y="88825"/>
                  </a:lnTo>
                  <a:lnTo>
                    <a:pt x="26821" y="152207"/>
                  </a:lnTo>
                  <a:lnTo>
                    <a:pt x="28409" y="155284"/>
                  </a:lnTo>
                  <a:lnTo>
                    <a:pt x="39532" y="143104"/>
                  </a:lnTo>
                  <a:lnTo>
                    <a:pt x="71735" y="83851"/>
                  </a:lnTo>
                  <a:lnTo>
                    <a:pt x="99741" y="43210"/>
                  </a:lnTo>
                  <a:lnTo>
                    <a:pt x="118028" y="26613"/>
                  </a:lnTo>
                  <a:lnTo>
                    <a:pt x="144094" y="17677"/>
                  </a:lnTo>
                  <a:lnTo>
                    <a:pt x="172836" y="16046"/>
                  </a:lnTo>
                  <a:lnTo>
                    <a:pt x="197309" y="23119"/>
                  </a:lnTo>
                  <a:lnTo>
                    <a:pt x="219884" y="43420"/>
                  </a:lnTo>
                  <a:lnTo>
                    <a:pt x="238106" y="71941"/>
                  </a:lnTo>
                  <a:lnTo>
                    <a:pt x="249804" y="128551"/>
                  </a:lnTo>
                  <a:lnTo>
                    <a:pt x="252684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260600" y="5917016"/>
              <a:ext cx="203069" cy="359119"/>
            </a:xfrm>
            <a:custGeom>
              <a:avLst/>
              <a:gdLst/>
              <a:ahLst/>
              <a:cxnLst/>
              <a:rect l="0" t="0" r="0" b="0"/>
              <a:pathLst>
                <a:path w="203069" h="359119">
                  <a:moveTo>
                    <a:pt x="203068" y="0"/>
                  </a:moveTo>
                  <a:lnTo>
                    <a:pt x="199949" y="58289"/>
                  </a:lnTo>
                  <a:lnTo>
                    <a:pt x="194735" y="121776"/>
                  </a:lnTo>
                  <a:lnTo>
                    <a:pt x="190071" y="177631"/>
                  </a:lnTo>
                  <a:lnTo>
                    <a:pt x="181280" y="228106"/>
                  </a:lnTo>
                  <a:lnTo>
                    <a:pt x="172773" y="289655"/>
                  </a:lnTo>
                  <a:lnTo>
                    <a:pt x="166064" y="242171"/>
                  </a:lnTo>
                  <a:lnTo>
                    <a:pt x="151290" y="204986"/>
                  </a:lnTo>
                  <a:lnTo>
                    <a:pt x="142813" y="196319"/>
                  </a:lnTo>
                  <a:lnTo>
                    <a:pt x="120916" y="186689"/>
                  </a:lnTo>
                  <a:lnTo>
                    <a:pt x="108526" y="187630"/>
                  </a:lnTo>
                  <a:lnTo>
                    <a:pt x="82281" y="198035"/>
                  </a:lnTo>
                  <a:lnTo>
                    <a:pt x="36880" y="233310"/>
                  </a:lnTo>
                  <a:lnTo>
                    <a:pt x="12927" y="263711"/>
                  </a:lnTo>
                  <a:lnTo>
                    <a:pt x="2358" y="284491"/>
                  </a:lnTo>
                  <a:lnTo>
                    <a:pt x="0" y="311664"/>
                  </a:lnTo>
                  <a:lnTo>
                    <a:pt x="1009" y="327099"/>
                  </a:lnTo>
                  <a:lnTo>
                    <a:pt x="6361" y="338559"/>
                  </a:lnTo>
                  <a:lnTo>
                    <a:pt x="24786" y="354412"/>
                  </a:lnTo>
                  <a:lnTo>
                    <a:pt x="48573" y="359118"/>
                  </a:lnTo>
                  <a:lnTo>
                    <a:pt x="61467" y="358735"/>
                  </a:lnTo>
                  <a:lnTo>
                    <a:pt x="88272" y="348950"/>
                  </a:lnTo>
                  <a:lnTo>
                    <a:pt x="12936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553461" y="6074943"/>
              <a:ext cx="26022" cy="200043"/>
            </a:xfrm>
            <a:custGeom>
              <a:avLst/>
              <a:gdLst/>
              <a:ahLst/>
              <a:cxnLst/>
              <a:rect l="0" t="0" r="0" b="0"/>
              <a:pathLst>
                <a:path w="26022" h="200043">
                  <a:moveTo>
                    <a:pt x="26021" y="0"/>
                  </a:moveTo>
                  <a:lnTo>
                    <a:pt x="9233" y="58554"/>
                  </a:lnTo>
                  <a:lnTo>
                    <a:pt x="5059" y="113536"/>
                  </a:lnTo>
                  <a:lnTo>
                    <a:pt x="0" y="165927"/>
                  </a:lnTo>
                  <a:lnTo>
                    <a:pt x="4964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58467" y="5948601"/>
              <a:ext cx="52643" cy="326385"/>
            </a:xfrm>
            <a:custGeom>
              <a:avLst/>
              <a:gdLst/>
              <a:ahLst/>
              <a:cxnLst/>
              <a:rect l="0" t="0" r="0" b="0"/>
              <a:pathLst>
                <a:path w="52643" h="326385">
                  <a:moveTo>
                    <a:pt x="52642" y="0"/>
                  </a:moveTo>
                  <a:lnTo>
                    <a:pt x="37988" y="58617"/>
                  </a:lnTo>
                  <a:lnTo>
                    <a:pt x="25614" y="115131"/>
                  </a:lnTo>
                  <a:lnTo>
                    <a:pt x="21237" y="169034"/>
                  </a:lnTo>
                  <a:lnTo>
                    <a:pt x="12990" y="230355"/>
                  </a:lnTo>
                  <a:lnTo>
                    <a:pt x="11014" y="293117"/>
                  </a:lnTo>
                  <a:lnTo>
                    <a:pt x="7625" y="311599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74239" y="6074943"/>
              <a:ext cx="278295" cy="200043"/>
            </a:xfrm>
            <a:custGeom>
              <a:avLst/>
              <a:gdLst/>
              <a:ahLst/>
              <a:cxnLst/>
              <a:rect l="0" t="0" r="0" b="0"/>
              <a:pathLst>
                <a:path w="278295" h="200043">
                  <a:moveTo>
                    <a:pt x="0" y="0"/>
                  </a:moveTo>
                  <a:lnTo>
                    <a:pt x="16767" y="16768"/>
                  </a:lnTo>
                  <a:lnTo>
                    <a:pt x="60730" y="32784"/>
                  </a:lnTo>
                  <a:lnTo>
                    <a:pt x="121657" y="33036"/>
                  </a:lnTo>
                  <a:lnTo>
                    <a:pt x="178752" y="28753"/>
                  </a:lnTo>
                  <a:lnTo>
                    <a:pt x="240738" y="13665"/>
                  </a:lnTo>
                  <a:lnTo>
                    <a:pt x="262582" y="6853"/>
                  </a:lnTo>
                  <a:lnTo>
                    <a:pt x="269811" y="9248"/>
                  </a:lnTo>
                  <a:lnTo>
                    <a:pt x="274630" y="15524"/>
                  </a:lnTo>
                  <a:lnTo>
                    <a:pt x="277843" y="24387"/>
                  </a:lnTo>
                  <a:lnTo>
                    <a:pt x="278294" y="43594"/>
                  </a:lnTo>
                  <a:lnTo>
                    <a:pt x="267104" y="98461"/>
                  </a:lnTo>
                  <a:lnTo>
                    <a:pt x="267100" y="161909"/>
                  </a:lnTo>
                  <a:lnTo>
                    <a:pt x="27374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76781" y="6053886"/>
              <a:ext cx="413221" cy="263214"/>
            </a:xfrm>
            <a:custGeom>
              <a:avLst/>
              <a:gdLst/>
              <a:ahLst/>
              <a:cxnLst/>
              <a:rect l="0" t="0" r="0" b="0"/>
              <a:pathLst>
                <a:path w="413221" h="263214">
                  <a:moveTo>
                    <a:pt x="39654" y="0"/>
                  </a:moveTo>
                  <a:lnTo>
                    <a:pt x="19411" y="55141"/>
                  </a:lnTo>
                  <a:lnTo>
                    <a:pt x="3074" y="114444"/>
                  </a:lnTo>
                  <a:lnTo>
                    <a:pt x="0" y="151470"/>
                  </a:lnTo>
                  <a:lnTo>
                    <a:pt x="7992" y="185084"/>
                  </a:lnTo>
                  <a:lnTo>
                    <a:pt x="15037" y="200598"/>
                  </a:lnTo>
                  <a:lnTo>
                    <a:pt x="24412" y="209771"/>
                  </a:lnTo>
                  <a:lnTo>
                    <a:pt x="35342" y="214717"/>
                  </a:lnTo>
                  <a:lnTo>
                    <a:pt x="47308" y="216844"/>
                  </a:lnTo>
                  <a:lnTo>
                    <a:pt x="66842" y="212969"/>
                  </a:lnTo>
                  <a:lnTo>
                    <a:pt x="104036" y="191417"/>
                  </a:lnTo>
                  <a:lnTo>
                    <a:pt x="129180" y="165900"/>
                  </a:lnTo>
                  <a:lnTo>
                    <a:pt x="137935" y="140024"/>
                  </a:lnTo>
                  <a:lnTo>
                    <a:pt x="140657" y="111366"/>
                  </a:lnTo>
                  <a:lnTo>
                    <a:pt x="137967" y="86931"/>
                  </a:lnTo>
                  <a:lnTo>
                    <a:pt x="120393" y="64372"/>
                  </a:lnTo>
                  <a:lnTo>
                    <a:pt x="107518" y="53443"/>
                  </a:lnTo>
                  <a:lnTo>
                    <a:pt x="74495" y="41300"/>
                  </a:lnTo>
                  <a:lnTo>
                    <a:pt x="46950" y="34733"/>
                  </a:lnTo>
                  <a:lnTo>
                    <a:pt x="44518" y="31345"/>
                  </a:lnTo>
                  <a:lnTo>
                    <a:pt x="46406" y="27915"/>
                  </a:lnTo>
                  <a:lnTo>
                    <a:pt x="60983" y="24105"/>
                  </a:lnTo>
                  <a:lnTo>
                    <a:pt x="121795" y="14223"/>
                  </a:lnTo>
                  <a:lnTo>
                    <a:pt x="173686" y="14378"/>
                  </a:lnTo>
                  <a:lnTo>
                    <a:pt x="218078" y="25327"/>
                  </a:lnTo>
                  <a:lnTo>
                    <a:pt x="226454" y="30922"/>
                  </a:lnTo>
                  <a:lnTo>
                    <a:pt x="238880" y="46499"/>
                  </a:lnTo>
                  <a:lnTo>
                    <a:pt x="252452" y="74999"/>
                  </a:lnTo>
                  <a:lnTo>
                    <a:pt x="258293" y="111259"/>
                  </a:lnTo>
                  <a:lnTo>
                    <a:pt x="254435" y="162817"/>
                  </a:lnTo>
                  <a:lnTo>
                    <a:pt x="244990" y="209716"/>
                  </a:lnTo>
                  <a:lnTo>
                    <a:pt x="264388" y="153628"/>
                  </a:lnTo>
                  <a:lnTo>
                    <a:pt x="283958" y="100926"/>
                  </a:lnTo>
                  <a:lnTo>
                    <a:pt x="314729" y="47796"/>
                  </a:lnTo>
                  <a:lnTo>
                    <a:pt x="329976" y="28652"/>
                  </a:lnTo>
                  <a:lnTo>
                    <a:pt x="350790" y="18583"/>
                  </a:lnTo>
                  <a:lnTo>
                    <a:pt x="362892" y="15899"/>
                  </a:lnTo>
                  <a:lnTo>
                    <a:pt x="373299" y="21128"/>
                  </a:lnTo>
                  <a:lnTo>
                    <a:pt x="391102" y="45655"/>
                  </a:lnTo>
                  <a:lnTo>
                    <a:pt x="405953" y="101782"/>
                  </a:lnTo>
                  <a:lnTo>
                    <a:pt x="413220" y="143892"/>
                  </a:lnTo>
                  <a:lnTo>
                    <a:pt x="409499" y="203161"/>
                  </a:lnTo>
                  <a:lnTo>
                    <a:pt x="408152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745998" y="6022301"/>
              <a:ext cx="173775" cy="230309"/>
            </a:xfrm>
            <a:custGeom>
              <a:avLst/>
              <a:gdLst/>
              <a:ahLst/>
              <a:cxnLst/>
              <a:rect l="0" t="0" r="0" b="0"/>
              <a:pathLst>
                <a:path w="173775" h="230309">
                  <a:moveTo>
                    <a:pt x="75847" y="0"/>
                  </a:moveTo>
                  <a:lnTo>
                    <a:pt x="40949" y="46076"/>
                  </a:lnTo>
                  <a:lnTo>
                    <a:pt x="11068" y="101865"/>
                  </a:lnTo>
                  <a:lnTo>
                    <a:pt x="1043" y="129891"/>
                  </a:lnTo>
                  <a:lnTo>
                    <a:pt x="0" y="183155"/>
                  </a:lnTo>
                  <a:lnTo>
                    <a:pt x="5395" y="198143"/>
                  </a:lnTo>
                  <a:lnTo>
                    <a:pt x="23868" y="221035"/>
                  </a:lnTo>
                  <a:lnTo>
                    <a:pt x="34175" y="226905"/>
                  </a:lnTo>
                  <a:lnTo>
                    <a:pt x="54986" y="230308"/>
                  </a:lnTo>
                  <a:lnTo>
                    <a:pt x="82173" y="218563"/>
                  </a:lnTo>
                  <a:lnTo>
                    <a:pt x="121005" y="188762"/>
                  </a:lnTo>
                  <a:lnTo>
                    <a:pt x="155087" y="147251"/>
                  </a:lnTo>
                  <a:lnTo>
                    <a:pt x="171595" y="110180"/>
                  </a:lnTo>
                  <a:lnTo>
                    <a:pt x="173774" y="83284"/>
                  </a:lnTo>
                  <a:lnTo>
                    <a:pt x="165640" y="33479"/>
                  </a:lnTo>
                  <a:lnTo>
                    <a:pt x="156766" y="25829"/>
                  </a:lnTo>
                  <a:lnTo>
                    <a:pt x="128189" y="17328"/>
                  </a:lnTo>
                  <a:lnTo>
                    <a:pt x="98330" y="19789"/>
                  </a:lnTo>
                  <a:lnTo>
                    <a:pt x="74141" y="28682"/>
                  </a:lnTo>
                  <a:lnTo>
                    <a:pt x="67691" y="34329"/>
                  </a:lnTo>
                  <a:lnTo>
                    <a:pt x="5479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002568" y="5825196"/>
              <a:ext cx="198304" cy="407676"/>
            </a:xfrm>
            <a:custGeom>
              <a:avLst/>
              <a:gdLst/>
              <a:ahLst/>
              <a:cxnLst/>
              <a:rect l="0" t="0" r="0" b="0"/>
              <a:pathLst>
                <a:path w="198304" h="407676">
                  <a:moveTo>
                    <a:pt x="198303" y="70763"/>
                  </a:moveTo>
                  <a:lnTo>
                    <a:pt x="178059" y="12146"/>
                  </a:lnTo>
                  <a:lnTo>
                    <a:pt x="169599" y="4779"/>
                  </a:lnTo>
                  <a:lnTo>
                    <a:pt x="159280" y="1037"/>
                  </a:lnTo>
                  <a:lnTo>
                    <a:pt x="136506" y="0"/>
                  </a:lnTo>
                  <a:lnTo>
                    <a:pt x="114685" y="3437"/>
                  </a:lnTo>
                  <a:lnTo>
                    <a:pt x="82670" y="23128"/>
                  </a:lnTo>
                  <a:lnTo>
                    <a:pt x="41581" y="78035"/>
                  </a:lnTo>
                  <a:lnTo>
                    <a:pt x="18376" y="129199"/>
                  </a:lnTo>
                  <a:lnTo>
                    <a:pt x="4741" y="188293"/>
                  </a:lnTo>
                  <a:lnTo>
                    <a:pt x="181" y="249086"/>
                  </a:lnTo>
                  <a:lnTo>
                    <a:pt x="0" y="305834"/>
                  </a:lnTo>
                  <a:lnTo>
                    <a:pt x="6835" y="363072"/>
                  </a:lnTo>
                  <a:lnTo>
                    <a:pt x="16270" y="399138"/>
                  </a:lnTo>
                  <a:lnTo>
                    <a:pt x="19625" y="403154"/>
                  </a:lnTo>
                  <a:lnTo>
                    <a:pt x="29847" y="407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937658" y="6106529"/>
              <a:ext cx="210571" cy="9879"/>
            </a:xfrm>
            <a:custGeom>
              <a:avLst/>
              <a:gdLst/>
              <a:ahLst/>
              <a:cxnLst/>
              <a:rect l="0" t="0" r="0" b="0"/>
              <a:pathLst>
                <a:path w="210571" h="9879">
                  <a:moveTo>
                    <a:pt x="0" y="0"/>
                  </a:moveTo>
                  <a:lnTo>
                    <a:pt x="55170" y="8333"/>
                  </a:lnTo>
                  <a:lnTo>
                    <a:pt x="110323" y="9878"/>
                  </a:lnTo>
                  <a:lnTo>
                    <a:pt x="159421" y="7216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495669" y="5874902"/>
              <a:ext cx="200042" cy="302548"/>
            </a:xfrm>
            <a:custGeom>
              <a:avLst/>
              <a:gdLst/>
              <a:ahLst/>
              <a:cxnLst/>
              <a:rect l="0" t="0" r="0" b="0"/>
              <a:pathLst>
                <a:path w="200042" h="302548">
                  <a:moveTo>
                    <a:pt x="200041" y="0"/>
                  </a:moveTo>
                  <a:lnTo>
                    <a:pt x="137949" y="14654"/>
                  </a:lnTo>
                  <a:lnTo>
                    <a:pt x="88903" y="43839"/>
                  </a:lnTo>
                  <a:lnTo>
                    <a:pt x="54259" y="76466"/>
                  </a:lnTo>
                  <a:lnTo>
                    <a:pt x="46701" y="86072"/>
                  </a:lnTo>
                  <a:lnTo>
                    <a:pt x="44002" y="97156"/>
                  </a:lnTo>
                  <a:lnTo>
                    <a:pt x="47242" y="121949"/>
                  </a:lnTo>
                  <a:lnTo>
                    <a:pt x="52552" y="131602"/>
                  </a:lnTo>
                  <a:lnTo>
                    <a:pt x="67810" y="145447"/>
                  </a:lnTo>
                  <a:lnTo>
                    <a:pt x="124757" y="167736"/>
                  </a:lnTo>
                  <a:lnTo>
                    <a:pt x="160577" y="185010"/>
                  </a:lnTo>
                  <a:lnTo>
                    <a:pt x="173732" y="193530"/>
                  </a:lnTo>
                  <a:lnTo>
                    <a:pt x="182501" y="203889"/>
                  </a:lnTo>
                  <a:lnTo>
                    <a:pt x="192246" y="227878"/>
                  </a:lnTo>
                  <a:lnTo>
                    <a:pt x="192505" y="238486"/>
                  </a:lnTo>
                  <a:lnTo>
                    <a:pt x="186553" y="256513"/>
                  </a:lnTo>
                  <a:lnTo>
                    <a:pt x="164459" y="279815"/>
                  </a:lnTo>
                  <a:lnTo>
                    <a:pt x="135686" y="295948"/>
                  </a:lnTo>
                  <a:lnTo>
                    <a:pt x="93756" y="302547"/>
                  </a:lnTo>
                  <a:lnTo>
                    <a:pt x="38698" y="293325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685181" y="6000834"/>
              <a:ext cx="273743" cy="203537"/>
            </a:xfrm>
            <a:custGeom>
              <a:avLst/>
              <a:gdLst/>
              <a:ahLst/>
              <a:cxnLst/>
              <a:rect l="0" t="0" r="0" b="0"/>
              <a:pathLst>
                <a:path w="273743" h="203537">
                  <a:moveTo>
                    <a:pt x="0" y="105695"/>
                  </a:moveTo>
                  <a:lnTo>
                    <a:pt x="58617" y="105695"/>
                  </a:lnTo>
                  <a:lnTo>
                    <a:pt x="115764" y="100106"/>
                  </a:lnTo>
                  <a:lnTo>
                    <a:pt x="174816" y="87737"/>
                  </a:lnTo>
                  <a:lnTo>
                    <a:pt x="198189" y="80945"/>
                  </a:lnTo>
                  <a:lnTo>
                    <a:pt x="217156" y="67789"/>
                  </a:lnTo>
                  <a:lnTo>
                    <a:pt x="225489" y="59367"/>
                  </a:lnTo>
                  <a:lnTo>
                    <a:pt x="228705" y="50243"/>
                  </a:lnTo>
                  <a:lnTo>
                    <a:pt x="226039" y="30747"/>
                  </a:lnTo>
                  <a:lnTo>
                    <a:pt x="207697" y="13503"/>
                  </a:lnTo>
                  <a:lnTo>
                    <a:pt x="194617" y="5629"/>
                  </a:lnTo>
                  <a:lnTo>
                    <a:pt x="158246" y="0"/>
                  </a:lnTo>
                  <a:lnTo>
                    <a:pt x="104210" y="3408"/>
                  </a:lnTo>
                  <a:lnTo>
                    <a:pt x="79071" y="9931"/>
                  </a:lnTo>
                  <a:lnTo>
                    <a:pt x="60100" y="20629"/>
                  </a:lnTo>
                  <a:lnTo>
                    <a:pt x="46988" y="42541"/>
                  </a:lnTo>
                  <a:lnTo>
                    <a:pt x="39602" y="69438"/>
                  </a:lnTo>
                  <a:lnTo>
                    <a:pt x="40218" y="93090"/>
                  </a:lnTo>
                  <a:lnTo>
                    <a:pt x="50630" y="115300"/>
                  </a:lnTo>
                  <a:lnTo>
                    <a:pt x="79343" y="147536"/>
                  </a:lnTo>
                  <a:lnTo>
                    <a:pt x="130967" y="184280"/>
                  </a:lnTo>
                  <a:lnTo>
                    <a:pt x="177885" y="201249"/>
                  </a:lnTo>
                  <a:lnTo>
                    <a:pt x="205403" y="203536"/>
                  </a:lnTo>
                  <a:lnTo>
                    <a:pt x="263929" y="192389"/>
                  </a:lnTo>
                  <a:lnTo>
                    <a:pt x="273742" y="1899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043150" y="6011772"/>
              <a:ext cx="221100" cy="218480"/>
            </a:xfrm>
            <a:custGeom>
              <a:avLst/>
              <a:gdLst/>
              <a:ahLst/>
              <a:cxnLst/>
              <a:rect l="0" t="0" r="0" b="0"/>
              <a:pathLst>
                <a:path w="221100" h="218480">
                  <a:moveTo>
                    <a:pt x="0" y="10529"/>
                  </a:moveTo>
                  <a:lnTo>
                    <a:pt x="0" y="54896"/>
                  </a:lnTo>
                  <a:lnTo>
                    <a:pt x="0" y="115962"/>
                  </a:lnTo>
                  <a:lnTo>
                    <a:pt x="1170" y="176689"/>
                  </a:lnTo>
                  <a:lnTo>
                    <a:pt x="6066" y="217169"/>
                  </a:lnTo>
                  <a:lnTo>
                    <a:pt x="5214" y="218479"/>
                  </a:lnTo>
                  <a:lnTo>
                    <a:pt x="3476" y="215842"/>
                  </a:lnTo>
                  <a:lnTo>
                    <a:pt x="9093" y="163519"/>
                  </a:lnTo>
                  <a:lnTo>
                    <a:pt x="21467" y="108816"/>
                  </a:lnTo>
                  <a:lnTo>
                    <a:pt x="29428" y="86967"/>
                  </a:lnTo>
                  <a:lnTo>
                    <a:pt x="67108" y="39153"/>
                  </a:lnTo>
                  <a:lnTo>
                    <a:pt x="89034" y="18880"/>
                  </a:lnTo>
                  <a:lnTo>
                    <a:pt x="107421" y="9171"/>
                  </a:lnTo>
                  <a:lnTo>
                    <a:pt x="157397" y="1812"/>
                  </a:lnTo>
                  <a:lnTo>
                    <a:pt x="206782" y="358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295835" y="5948601"/>
              <a:ext cx="210570" cy="245416"/>
            </a:xfrm>
            <a:custGeom>
              <a:avLst/>
              <a:gdLst/>
              <a:ahLst/>
              <a:cxnLst/>
              <a:rect l="0" t="0" r="0" b="0"/>
              <a:pathLst>
                <a:path w="210570" h="245416">
                  <a:moveTo>
                    <a:pt x="0" y="63171"/>
                  </a:moveTo>
                  <a:lnTo>
                    <a:pt x="19786" y="115222"/>
                  </a:lnTo>
                  <a:lnTo>
                    <a:pt x="34843" y="174709"/>
                  </a:lnTo>
                  <a:lnTo>
                    <a:pt x="55728" y="231064"/>
                  </a:lnTo>
                  <a:lnTo>
                    <a:pt x="61719" y="241780"/>
                  </a:lnTo>
                  <a:lnTo>
                    <a:pt x="68052" y="245415"/>
                  </a:lnTo>
                  <a:lnTo>
                    <a:pt x="74614" y="244329"/>
                  </a:lnTo>
                  <a:lnTo>
                    <a:pt x="88143" y="233763"/>
                  </a:lnTo>
                  <a:lnTo>
                    <a:pt x="107744" y="206914"/>
                  </a:lnTo>
                  <a:lnTo>
                    <a:pt x="128561" y="156512"/>
                  </a:lnTo>
                  <a:lnTo>
                    <a:pt x="154856" y="101496"/>
                  </a:lnTo>
                  <a:lnTo>
                    <a:pt x="181410" y="46738"/>
                  </a:lnTo>
                  <a:lnTo>
                    <a:pt x="195171" y="15408"/>
                  </a:lnTo>
                  <a:lnTo>
                    <a:pt x="2105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569576" y="5990715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0" y="0"/>
                  </a:moveTo>
                  <a:lnTo>
                    <a:pt x="8333" y="55170"/>
                  </a:lnTo>
                  <a:lnTo>
                    <a:pt x="6758" y="107204"/>
                  </a:lnTo>
                  <a:lnTo>
                    <a:pt x="1334" y="161816"/>
                  </a:lnTo>
                  <a:lnTo>
                    <a:pt x="3712" y="180323"/>
                  </a:lnTo>
                  <a:lnTo>
                    <a:pt x="1052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48560" y="5843316"/>
              <a:ext cx="73700" cy="368499"/>
            </a:xfrm>
            <a:custGeom>
              <a:avLst/>
              <a:gdLst/>
              <a:ahLst/>
              <a:cxnLst/>
              <a:rect l="0" t="0" r="0" b="0"/>
              <a:pathLst>
                <a:path w="73700" h="368499">
                  <a:moveTo>
                    <a:pt x="73699" y="0"/>
                  </a:moveTo>
                  <a:lnTo>
                    <a:pt x="44391" y="58617"/>
                  </a:lnTo>
                  <a:lnTo>
                    <a:pt x="25710" y="121197"/>
                  </a:lnTo>
                  <a:lnTo>
                    <a:pt x="15546" y="172521"/>
                  </a:lnTo>
                  <a:lnTo>
                    <a:pt x="12015" y="224773"/>
                  </a:lnTo>
                  <a:lnTo>
                    <a:pt x="10969" y="278469"/>
                  </a:lnTo>
                  <a:lnTo>
                    <a:pt x="9489" y="332464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674860" y="5959130"/>
              <a:ext cx="404499" cy="230926"/>
            </a:xfrm>
            <a:custGeom>
              <a:avLst/>
              <a:gdLst/>
              <a:ahLst/>
              <a:cxnLst/>
              <a:rect l="0" t="0" r="0" b="0"/>
              <a:pathLst>
                <a:path w="404499" h="230926">
                  <a:moveTo>
                    <a:pt x="0" y="52642"/>
                  </a:moveTo>
                  <a:lnTo>
                    <a:pt x="52051" y="60975"/>
                  </a:lnTo>
                  <a:lnTo>
                    <a:pt x="105110" y="59401"/>
                  </a:lnTo>
                  <a:lnTo>
                    <a:pt x="160995" y="51525"/>
                  </a:lnTo>
                  <a:lnTo>
                    <a:pt x="197895" y="48637"/>
                  </a:lnTo>
                  <a:lnTo>
                    <a:pt x="225994" y="55151"/>
                  </a:lnTo>
                  <a:lnTo>
                    <a:pt x="234891" y="63673"/>
                  </a:lnTo>
                  <a:lnTo>
                    <a:pt x="244776" y="88740"/>
                  </a:lnTo>
                  <a:lnTo>
                    <a:pt x="250342" y="141327"/>
                  </a:lnTo>
                  <a:lnTo>
                    <a:pt x="263168" y="190183"/>
                  </a:lnTo>
                  <a:lnTo>
                    <a:pt x="278401" y="213597"/>
                  </a:lnTo>
                  <a:lnTo>
                    <a:pt x="287376" y="223116"/>
                  </a:lnTo>
                  <a:lnTo>
                    <a:pt x="298039" y="228293"/>
                  </a:lnTo>
                  <a:lnTo>
                    <a:pt x="322365" y="230925"/>
                  </a:lnTo>
                  <a:lnTo>
                    <a:pt x="334233" y="226480"/>
                  </a:lnTo>
                  <a:lnTo>
                    <a:pt x="356778" y="209062"/>
                  </a:lnTo>
                  <a:lnTo>
                    <a:pt x="372258" y="185724"/>
                  </a:lnTo>
                  <a:lnTo>
                    <a:pt x="395682" y="126059"/>
                  </a:lnTo>
                  <a:lnTo>
                    <a:pt x="404498" y="86614"/>
                  </a:lnTo>
                  <a:lnTo>
                    <a:pt x="402825" y="59162"/>
                  </a:lnTo>
                  <a:lnTo>
                    <a:pt x="395063" y="37602"/>
                  </a:lnTo>
                  <a:lnTo>
                    <a:pt x="383778" y="15431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082404" y="5822259"/>
              <a:ext cx="287338" cy="405801"/>
            </a:xfrm>
            <a:custGeom>
              <a:avLst/>
              <a:gdLst/>
              <a:ahLst/>
              <a:cxnLst/>
              <a:rect l="0" t="0" r="0" b="0"/>
              <a:pathLst>
                <a:path w="287338" h="405801">
                  <a:moveTo>
                    <a:pt x="287337" y="0"/>
                  </a:moveTo>
                  <a:lnTo>
                    <a:pt x="272683" y="58617"/>
                  </a:lnTo>
                  <a:lnTo>
                    <a:pt x="259140" y="121196"/>
                  </a:lnTo>
                  <a:lnTo>
                    <a:pt x="248697" y="172521"/>
                  </a:lnTo>
                  <a:lnTo>
                    <a:pt x="239364" y="223603"/>
                  </a:lnTo>
                  <a:lnTo>
                    <a:pt x="232497" y="283378"/>
                  </a:lnTo>
                  <a:lnTo>
                    <a:pt x="225263" y="344984"/>
                  </a:lnTo>
                  <a:lnTo>
                    <a:pt x="215857" y="281710"/>
                  </a:lnTo>
                  <a:lnTo>
                    <a:pt x="205066" y="245687"/>
                  </a:lnTo>
                  <a:lnTo>
                    <a:pt x="193841" y="227738"/>
                  </a:lnTo>
                  <a:lnTo>
                    <a:pt x="157599" y="204478"/>
                  </a:lnTo>
                  <a:lnTo>
                    <a:pt x="129460" y="199284"/>
                  </a:lnTo>
                  <a:lnTo>
                    <a:pt x="102526" y="202044"/>
                  </a:lnTo>
                  <a:lnTo>
                    <a:pt x="78857" y="211070"/>
                  </a:lnTo>
                  <a:lnTo>
                    <a:pt x="45801" y="234895"/>
                  </a:lnTo>
                  <a:lnTo>
                    <a:pt x="19369" y="264181"/>
                  </a:lnTo>
                  <a:lnTo>
                    <a:pt x="2308" y="300675"/>
                  </a:lnTo>
                  <a:lnTo>
                    <a:pt x="0" y="324316"/>
                  </a:lnTo>
                  <a:lnTo>
                    <a:pt x="4044" y="346522"/>
                  </a:lnTo>
                  <a:lnTo>
                    <a:pt x="13640" y="368090"/>
                  </a:lnTo>
                  <a:lnTo>
                    <a:pt x="35063" y="386254"/>
                  </a:lnTo>
                  <a:lnTo>
                    <a:pt x="62911" y="399786"/>
                  </a:lnTo>
                  <a:lnTo>
                    <a:pt x="90886" y="405800"/>
                  </a:lnTo>
                  <a:lnTo>
                    <a:pt x="115798" y="402234"/>
                  </a:lnTo>
                  <a:lnTo>
                    <a:pt x="174844" y="376753"/>
                  </a:lnTo>
                  <a:lnTo>
                    <a:pt x="192581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409034" y="5994042"/>
              <a:ext cx="240136" cy="209919"/>
            </a:xfrm>
            <a:custGeom>
              <a:avLst/>
              <a:gdLst/>
              <a:ahLst/>
              <a:cxnLst/>
              <a:rect l="0" t="0" r="0" b="0"/>
              <a:pathLst>
                <a:path w="240136" h="209919">
                  <a:moveTo>
                    <a:pt x="13350" y="80901"/>
                  </a:moveTo>
                  <a:lnTo>
                    <a:pt x="70734" y="97690"/>
                  </a:lnTo>
                  <a:lnTo>
                    <a:pt x="123160" y="99524"/>
                  </a:lnTo>
                  <a:lnTo>
                    <a:pt x="179637" y="92009"/>
                  </a:lnTo>
                  <a:lnTo>
                    <a:pt x="207747" y="81548"/>
                  </a:lnTo>
                  <a:lnTo>
                    <a:pt x="237715" y="56916"/>
                  </a:lnTo>
                  <a:lnTo>
                    <a:pt x="240135" y="47364"/>
                  </a:lnTo>
                  <a:lnTo>
                    <a:pt x="238240" y="37486"/>
                  </a:lnTo>
                  <a:lnTo>
                    <a:pt x="233466" y="27391"/>
                  </a:lnTo>
                  <a:lnTo>
                    <a:pt x="218804" y="13055"/>
                  </a:lnTo>
                  <a:lnTo>
                    <a:pt x="199419" y="3954"/>
                  </a:lnTo>
                  <a:lnTo>
                    <a:pt x="162198" y="0"/>
                  </a:lnTo>
                  <a:lnTo>
                    <a:pt x="107699" y="8552"/>
                  </a:lnTo>
                  <a:lnTo>
                    <a:pt x="51874" y="27096"/>
                  </a:lnTo>
                  <a:lnTo>
                    <a:pt x="20995" y="52091"/>
                  </a:lnTo>
                  <a:lnTo>
                    <a:pt x="2617" y="81724"/>
                  </a:lnTo>
                  <a:lnTo>
                    <a:pt x="0" y="105443"/>
                  </a:lnTo>
                  <a:lnTo>
                    <a:pt x="3907" y="130413"/>
                  </a:lnTo>
                  <a:lnTo>
                    <a:pt x="19260" y="163032"/>
                  </a:lnTo>
                  <a:lnTo>
                    <a:pt x="31965" y="180185"/>
                  </a:lnTo>
                  <a:lnTo>
                    <a:pt x="57860" y="197406"/>
                  </a:lnTo>
                  <a:lnTo>
                    <a:pt x="93349" y="209918"/>
                  </a:lnTo>
                  <a:lnTo>
                    <a:pt x="144678" y="209855"/>
                  </a:lnTo>
                  <a:lnTo>
                    <a:pt x="204584" y="192118"/>
                  </a:lnTo>
                  <a:lnTo>
                    <a:pt x="234448" y="175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733476" y="4388379"/>
            <a:ext cx="812158" cy="223104"/>
          </a:xfrm>
          <a:custGeom>
            <a:avLst/>
            <a:gdLst/>
            <a:ahLst/>
            <a:cxnLst/>
            <a:rect l="0" t="0" r="0" b="0"/>
            <a:pathLst>
              <a:path w="812158" h="223104">
                <a:moveTo>
                  <a:pt x="245674" y="223103"/>
                </a:moveTo>
                <a:lnTo>
                  <a:pt x="256853" y="206336"/>
                </a:lnTo>
                <a:lnTo>
                  <a:pt x="271699" y="194983"/>
                </a:lnTo>
                <a:lnTo>
                  <a:pt x="329603" y="173257"/>
                </a:lnTo>
                <a:lnTo>
                  <a:pt x="379857" y="154001"/>
                </a:lnTo>
                <a:lnTo>
                  <a:pt x="422684" y="136239"/>
                </a:lnTo>
                <a:lnTo>
                  <a:pt x="469015" y="119766"/>
                </a:lnTo>
                <a:lnTo>
                  <a:pt x="519242" y="104646"/>
                </a:lnTo>
                <a:lnTo>
                  <a:pt x="576660" y="90127"/>
                </a:lnTo>
                <a:lnTo>
                  <a:pt x="634155" y="72755"/>
                </a:lnTo>
                <a:lnTo>
                  <a:pt x="689734" y="54506"/>
                </a:lnTo>
                <a:lnTo>
                  <a:pt x="741731" y="38597"/>
                </a:lnTo>
                <a:lnTo>
                  <a:pt x="785898" y="26846"/>
                </a:lnTo>
                <a:lnTo>
                  <a:pt x="812157" y="20064"/>
                </a:lnTo>
                <a:lnTo>
                  <a:pt x="754368" y="28025"/>
                </a:lnTo>
                <a:lnTo>
                  <a:pt x="713136" y="34236"/>
                </a:lnTo>
                <a:lnTo>
                  <a:pt x="667514" y="40896"/>
                </a:lnTo>
                <a:lnTo>
                  <a:pt x="619942" y="47756"/>
                </a:lnTo>
                <a:lnTo>
                  <a:pt x="565264" y="54704"/>
                </a:lnTo>
                <a:lnTo>
                  <a:pt x="507037" y="61691"/>
                </a:lnTo>
                <a:lnTo>
                  <a:pt x="449963" y="68696"/>
                </a:lnTo>
                <a:lnTo>
                  <a:pt x="393401" y="78829"/>
                </a:lnTo>
                <a:lnTo>
                  <a:pt x="337067" y="91131"/>
                </a:lnTo>
                <a:lnTo>
                  <a:pt x="280834" y="104397"/>
                </a:lnTo>
                <a:lnTo>
                  <a:pt x="224646" y="118092"/>
                </a:lnTo>
                <a:lnTo>
                  <a:pt x="169648" y="131978"/>
                </a:lnTo>
                <a:lnTo>
                  <a:pt x="117908" y="145948"/>
                </a:lnTo>
                <a:lnTo>
                  <a:pt x="73856" y="159956"/>
                </a:lnTo>
                <a:lnTo>
                  <a:pt x="19290" y="177877"/>
                </a:lnTo>
                <a:lnTo>
                  <a:pt x="0" y="184285"/>
                </a:lnTo>
                <a:lnTo>
                  <a:pt x="29772" y="180146"/>
                </a:lnTo>
                <a:lnTo>
                  <a:pt x="92276" y="164621"/>
                </a:lnTo>
                <a:lnTo>
                  <a:pt x="147082" y="151878"/>
                </a:lnTo>
                <a:lnTo>
                  <a:pt x="209654" y="135295"/>
                </a:lnTo>
                <a:lnTo>
                  <a:pt x="242718" y="125960"/>
                </a:lnTo>
                <a:lnTo>
                  <a:pt x="277628" y="116227"/>
                </a:lnTo>
                <a:lnTo>
                  <a:pt x="313770" y="106229"/>
                </a:lnTo>
                <a:lnTo>
                  <a:pt x="350733" y="96054"/>
                </a:lnTo>
                <a:lnTo>
                  <a:pt x="388243" y="85761"/>
                </a:lnTo>
                <a:lnTo>
                  <a:pt x="426118" y="75390"/>
                </a:lnTo>
                <a:lnTo>
                  <a:pt x="464236" y="64966"/>
                </a:lnTo>
                <a:lnTo>
                  <a:pt x="502516" y="55677"/>
                </a:lnTo>
                <a:lnTo>
                  <a:pt x="540905" y="47145"/>
                </a:lnTo>
                <a:lnTo>
                  <a:pt x="579365" y="39117"/>
                </a:lnTo>
                <a:lnTo>
                  <a:pt x="615534" y="31426"/>
                </a:lnTo>
                <a:lnTo>
                  <a:pt x="650175" y="23958"/>
                </a:lnTo>
                <a:lnTo>
                  <a:pt x="713231" y="10592"/>
                </a:lnTo>
                <a:lnTo>
                  <a:pt x="774154" y="0"/>
                </a:lnTo>
                <a:lnTo>
                  <a:pt x="773469" y="1838"/>
                </a:lnTo>
                <a:lnTo>
                  <a:pt x="710759" y="21599"/>
                </a:lnTo>
                <a:lnTo>
                  <a:pt x="658269" y="34500"/>
                </a:lnTo>
                <a:lnTo>
                  <a:pt x="598676" y="49202"/>
                </a:lnTo>
                <a:lnTo>
                  <a:pt x="566406" y="58036"/>
                </a:lnTo>
                <a:lnTo>
                  <a:pt x="533195" y="67435"/>
                </a:lnTo>
                <a:lnTo>
                  <a:pt x="500526" y="77210"/>
                </a:lnTo>
                <a:lnTo>
                  <a:pt x="468218" y="87237"/>
                </a:lnTo>
                <a:lnTo>
                  <a:pt x="436151" y="97431"/>
                </a:lnTo>
                <a:lnTo>
                  <a:pt x="404244" y="107736"/>
                </a:lnTo>
                <a:lnTo>
                  <a:pt x="372444" y="118116"/>
                </a:lnTo>
                <a:lnTo>
                  <a:pt x="311375" y="137837"/>
                </a:lnTo>
                <a:lnTo>
                  <a:pt x="256937" y="154402"/>
                </a:lnTo>
                <a:lnTo>
                  <a:pt x="211686" y="166443"/>
                </a:lnTo>
                <a:lnTo>
                  <a:pt x="183775" y="174524"/>
                </a:lnTo>
                <a:lnTo>
                  <a:pt x="184521" y="176679"/>
                </a:lnTo>
                <a:lnTo>
                  <a:pt x="190867" y="178116"/>
                </a:lnTo>
                <a:lnTo>
                  <a:pt x="244513" y="168959"/>
                </a:lnTo>
                <a:lnTo>
                  <a:pt x="287788" y="1599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" y="317500"/>
            <a:ext cx="9972929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Body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List the factors that led to the end of Reconstruction: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20299" y="2621596"/>
            <a:ext cx="7816252" cy="1063379"/>
            <a:chOff x="920299" y="2621596"/>
            <a:chExt cx="7816252" cy="1063379"/>
          </a:xfrm>
        </p:grpSpPr>
        <p:sp>
          <p:nvSpPr>
            <p:cNvPr id="3" name="Freeform 2"/>
            <p:cNvSpPr/>
            <p:nvPr/>
          </p:nvSpPr>
          <p:spPr>
            <a:xfrm>
              <a:off x="1234295" y="3032207"/>
              <a:ext cx="313395" cy="437025"/>
            </a:xfrm>
            <a:custGeom>
              <a:avLst/>
              <a:gdLst/>
              <a:ahLst/>
              <a:cxnLst/>
              <a:rect l="0" t="0" r="0" b="0"/>
              <a:pathLst>
                <a:path w="313395" h="437025">
                  <a:moveTo>
                    <a:pt x="60710" y="0"/>
                  </a:moveTo>
                  <a:lnTo>
                    <a:pt x="42752" y="53875"/>
                  </a:lnTo>
                  <a:lnTo>
                    <a:pt x="32163" y="98120"/>
                  </a:lnTo>
                  <a:lnTo>
                    <a:pt x="29725" y="157162"/>
                  </a:lnTo>
                  <a:lnTo>
                    <a:pt x="23713" y="213463"/>
                  </a:lnTo>
                  <a:lnTo>
                    <a:pt x="20112" y="269009"/>
                  </a:lnTo>
                  <a:lnTo>
                    <a:pt x="13456" y="322512"/>
                  </a:lnTo>
                  <a:lnTo>
                    <a:pt x="1897" y="384587"/>
                  </a:lnTo>
                  <a:lnTo>
                    <a:pt x="0" y="418368"/>
                  </a:lnTo>
                  <a:lnTo>
                    <a:pt x="1519" y="416953"/>
                  </a:lnTo>
                  <a:lnTo>
                    <a:pt x="3702" y="411329"/>
                  </a:lnTo>
                  <a:lnTo>
                    <a:pt x="6774" y="358702"/>
                  </a:lnTo>
                  <a:lnTo>
                    <a:pt x="10612" y="316181"/>
                  </a:lnTo>
                  <a:lnTo>
                    <a:pt x="19350" y="255900"/>
                  </a:lnTo>
                  <a:lnTo>
                    <a:pt x="29348" y="200995"/>
                  </a:lnTo>
                  <a:lnTo>
                    <a:pt x="39719" y="150801"/>
                  </a:lnTo>
                  <a:lnTo>
                    <a:pt x="53704" y="97509"/>
                  </a:lnTo>
                  <a:lnTo>
                    <a:pt x="64224" y="63987"/>
                  </a:lnTo>
                  <a:lnTo>
                    <a:pt x="70071" y="57866"/>
                  </a:lnTo>
                  <a:lnTo>
                    <a:pt x="77480" y="54955"/>
                  </a:lnTo>
                  <a:lnTo>
                    <a:pt x="85928" y="54184"/>
                  </a:lnTo>
                  <a:lnTo>
                    <a:pt x="92730" y="57180"/>
                  </a:lnTo>
                  <a:lnTo>
                    <a:pt x="103407" y="69867"/>
                  </a:lnTo>
                  <a:lnTo>
                    <a:pt x="128199" y="117353"/>
                  </a:lnTo>
                  <a:lnTo>
                    <a:pt x="148687" y="172032"/>
                  </a:lnTo>
                  <a:lnTo>
                    <a:pt x="170745" y="232687"/>
                  </a:lnTo>
                  <a:lnTo>
                    <a:pt x="197818" y="293942"/>
                  </a:lnTo>
                  <a:lnTo>
                    <a:pt x="221178" y="347317"/>
                  </a:lnTo>
                  <a:lnTo>
                    <a:pt x="251525" y="409209"/>
                  </a:lnTo>
                  <a:lnTo>
                    <a:pt x="269196" y="436192"/>
                  </a:lnTo>
                  <a:lnTo>
                    <a:pt x="275740" y="437024"/>
                  </a:lnTo>
                  <a:lnTo>
                    <a:pt x="282442" y="432899"/>
                  </a:lnTo>
                  <a:lnTo>
                    <a:pt x="294959" y="415838"/>
                  </a:lnTo>
                  <a:lnTo>
                    <a:pt x="304421" y="392658"/>
                  </a:lnTo>
                  <a:lnTo>
                    <a:pt x="310735" y="336532"/>
                  </a:lnTo>
                  <a:lnTo>
                    <a:pt x="312213" y="291510"/>
                  </a:lnTo>
                  <a:lnTo>
                    <a:pt x="312869" y="244204"/>
                  </a:lnTo>
                  <a:lnTo>
                    <a:pt x="313161" y="195883"/>
                  </a:lnTo>
                  <a:lnTo>
                    <a:pt x="313325" y="133819"/>
                  </a:lnTo>
                  <a:lnTo>
                    <a:pt x="313380" y="71191"/>
                  </a:lnTo>
                  <a:lnTo>
                    <a:pt x="313394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42446" y="3179122"/>
              <a:ext cx="159113" cy="265290"/>
            </a:xfrm>
            <a:custGeom>
              <a:avLst/>
              <a:gdLst/>
              <a:ahLst/>
              <a:cxnLst/>
              <a:rect l="0" t="0" r="0" b="0"/>
              <a:pathLst>
                <a:path w="159113" h="265290">
                  <a:moveTo>
                    <a:pt x="0" y="179469"/>
                  </a:moveTo>
                  <a:lnTo>
                    <a:pt x="55141" y="159225"/>
                  </a:lnTo>
                  <a:lnTo>
                    <a:pt x="111636" y="126471"/>
                  </a:lnTo>
                  <a:lnTo>
                    <a:pt x="143064" y="93091"/>
                  </a:lnTo>
                  <a:lnTo>
                    <a:pt x="159112" y="57429"/>
                  </a:lnTo>
                  <a:lnTo>
                    <a:pt x="158064" y="33982"/>
                  </a:lnTo>
                  <a:lnTo>
                    <a:pt x="154509" y="22816"/>
                  </a:lnTo>
                  <a:lnTo>
                    <a:pt x="147459" y="14202"/>
                  </a:lnTo>
                  <a:lnTo>
                    <a:pt x="127149" y="1512"/>
                  </a:lnTo>
                  <a:lnTo>
                    <a:pt x="115181" y="0"/>
                  </a:lnTo>
                  <a:lnTo>
                    <a:pt x="89406" y="4558"/>
                  </a:lnTo>
                  <a:lnTo>
                    <a:pt x="68592" y="17503"/>
                  </a:lnTo>
                  <a:lnTo>
                    <a:pt x="52712" y="36124"/>
                  </a:lnTo>
                  <a:lnTo>
                    <a:pt x="32985" y="86206"/>
                  </a:lnTo>
                  <a:lnTo>
                    <a:pt x="23413" y="141159"/>
                  </a:lnTo>
                  <a:lnTo>
                    <a:pt x="29928" y="195905"/>
                  </a:lnTo>
                  <a:lnTo>
                    <a:pt x="40323" y="229572"/>
                  </a:lnTo>
                  <a:lnTo>
                    <a:pt x="51456" y="246970"/>
                  </a:lnTo>
                  <a:lnTo>
                    <a:pt x="70442" y="259382"/>
                  </a:lnTo>
                  <a:lnTo>
                    <a:pt x="82056" y="264330"/>
                  </a:lnTo>
                  <a:lnTo>
                    <a:pt x="93309" y="265289"/>
                  </a:lnTo>
                  <a:lnTo>
                    <a:pt x="136870" y="2531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16187" y="3169078"/>
              <a:ext cx="262800" cy="261568"/>
            </a:xfrm>
            <a:custGeom>
              <a:avLst/>
              <a:gdLst/>
              <a:ahLst/>
              <a:cxnLst/>
              <a:rect l="0" t="0" r="0" b="0"/>
              <a:pathLst>
                <a:path w="262800" h="261568">
                  <a:moveTo>
                    <a:pt x="0" y="10528"/>
                  </a:moveTo>
                  <a:lnTo>
                    <a:pt x="0" y="70912"/>
                  </a:lnTo>
                  <a:lnTo>
                    <a:pt x="0" y="122397"/>
                  </a:lnTo>
                  <a:lnTo>
                    <a:pt x="3119" y="170407"/>
                  </a:lnTo>
                  <a:lnTo>
                    <a:pt x="9575" y="200908"/>
                  </a:lnTo>
                  <a:lnTo>
                    <a:pt x="20243" y="222263"/>
                  </a:lnTo>
                  <a:lnTo>
                    <a:pt x="27533" y="224215"/>
                  </a:lnTo>
                  <a:lnTo>
                    <a:pt x="35903" y="220836"/>
                  </a:lnTo>
                  <a:lnTo>
                    <a:pt x="61330" y="196844"/>
                  </a:lnTo>
                  <a:lnTo>
                    <a:pt x="75221" y="176393"/>
                  </a:lnTo>
                  <a:lnTo>
                    <a:pt x="97542" y="117090"/>
                  </a:lnTo>
                  <a:lnTo>
                    <a:pt x="108580" y="84606"/>
                  </a:lnTo>
                  <a:lnTo>
                    <a:pt x="112161" y="82140"/>
                  </a:lnTo>
                  <a:lnTo>
                    <a:pt x="115718" y="85176"/>
                  </a:lnTo>
                  <a:lnTo>
                    <a:pt x="122790" y="103366"/>
                  </a:lnTo>
                  <a:lnTo>
                    <a:pt x="136862" y="162878"/>
                  </a:lnTo>
                  <a:lnTo>
                    <a:pt x="155586" y="219194"/>
                  </a:lnTo>
                  <a:lnTo>
                    <a:pt x="174521" y="244061"/>
                  </a:lnTo>
                  <a:lnTo>
                    <a:pt x="192209" y="258990"/>
                  </a:lnTo>
                  <a:lnTo>
                    <a:pt x="201838" y="261567"/>
                  </a:lnTo>
                  <a:lnTo>
                    <a:pt x="221897" y="258192"/>
                  </a:lnTo>
                  <a:lnTo>
                    <a:pt x="239391" y="236415"/>
                  </a:lnTo>
                  <a:lnTo>
                    <a:pt x="252625" y="205679"/>
                  </a:lnTo>
                  <a:lnTo>
                    <a:pt x="261121" y="147819"/>
                  </a:lnTo>
                  <a:lnTo>
                    <a:pt x="262799" y="91330"/>
                  </a:lnTo>
                  <a:lnTo>
                    <a:pt x="254725" y="37451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18073" y="3000622"/>
              <a:ext cx="29866" cy="315856"/>
            </a:xfrm>
            <a:custGeom>
              <a:avLst/>
              <a:gdLst/>
              <a:ahLst/>
              <a:cxnLst/>
              <a:rect l="0" t="0" r="0" b="0"/>
              <a:pathLst>
                <a:path w="29866" h="315856">
                  <a:moveTo>
                    <a:pt x="29865" y="0"/>
                  </a:moveTo>
                  <a:lnTo>
                    <a:pt x="15394" y="49263"/>
                  </a:lnTo>
                  <a:lnTo>
                    <a:pt x="9589" y="100514"/>
                  </a:lnTo>
                  <a:lnTo>
                    <a:pt x="2150" y="160803"/>
                  </a:lnTo>
                  <a:lnTo>
                    <a:pt x="0" y="206389"/>
                  </a:lnTo>
                  <a:lnTo>
                    <a:pt x="2163" y="250825"/>
                  </a:lnTo>
                  <a:lnTo>
                    <a:pt x="6839" y="296586"/>
                  </a:lnTo>
                  <a:lnTo>
                    <a:pt x="8808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68953" y="3023062"/>
              <a:ext cx="399285" cy="325001"/>
            </a:xfrm>
            <a:custGeom>
              <a:avLst/>
              <a:gdLst/>
              <a:ahLst/>
              <a:cxnLst/>
              <a:rect l="0" t="0" r="0" b="0"/>
              <a:pathLst>
                <a:path w="399285" h="325001">
                  <a:moveTo>
                    <a:pt x="0" y="51259"/>
                  </a:moveTo>
                  <a:lnTo>
                    <a:pt x="42692" y="48140"/>
                  </a:lnTo>
                  <a:lnTo>
                    <a:pt x="104408" y="33301"/>
                  </a:lnTo>
                  <a:lnTo>
                    <a:pt x="152729" y="23062"/>
                  </a:lnTo>
                  <a:lnTo>
                    <a:pt x="205260" y="12619"/>
                  </a:lnTo>
                  <a:lnTo>
                    <a:pt x="264759" y="3285"/>
                  </a:lnTo>
                  <a:lnTo>
                    <a:pt x="324502" y="0"/>
                  </a:lnTo>
                  <a:lnTo>
                    <a:pt x="370540" y="1366"/>
                  </a:lnTo>
                  <a:lnTo>
                    <a:pt x="391242" y="9977"/>
                  </a:lnTo>
                  <a:lnTo>
                    <a:pt x="396529" y="20229"/>
                  </a:lnTo>
                  <a:lnTo>
                    <a:pt x="399284" y="50336"/>
                  </a:lnTo>
                  <a:lnTo>
                    <a:pt x="390369" y="80875"/>
                  </a:lnTo>
                  <a:lnTo>
                    <a:pt x="356051" y="138608"/>
                  </a:lnTo>
                  <a:lnTo>
                    <a:pt x="320226" y="186585"/>
                  </a:lnTo>
                  <a:lnTo>
                    <a:pt x="258964" y="245623"/>
                  </a:lnTo>
                  <a:lnTo>
                    <a:pt x="200589" y="289174"/>
                  </a:lnTo>
                  <a:lnTo>
                    <a:pt x="164329" y="310095"/>
                  </a:lnTo>
                  <a:lnTo>
                    <a:pt x="136871" y="32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69036" y="3229881"/>
              <a:ext cx="291828" cy="222237"/>
            </a:xfrm>
            <a:custGeom>
              <a:avLst/>
              <a:gdLst/>
              <a:ahLst/>
              <a:cxnLst/>
              <a:rect l="0" t="0" r="0" b="0"/>
              <a:pathLst>
                <a:path w="291828" h="222237">
                  <a:moveTo>
                    <a:pt x="0" y="65539"/>
                  </a:moveTo>
                  <a:lnTo>
                    <a:pt x="0" y="114470"/>
                  </a:lnTo>
                  <a:lnTo>
                    <a:pt x="0" y="165435"/>
                  </a:lnTo>
                  <a:lnTo>
                    <a:pt x="1170" y="194165"/>
                  </a:lnTo>
                  <a:lnTo>
                    <a:pt x="3120" y="196913"/>
                  </a:lnTo>
                  <a:lnTo>
                    <a:pt x="5590" y="195236"/>
                  </a:lnTo>
                  <a:lnTo>
                    <a:pt x="21331" y="143392"/>
                  </a:lnTo>
                  <a:lnTo>
                    <a:pt x="35149" y="89496"/>
                  </a:lnTo>
                  <a:lnTo>
                    <a:pt x="51229" y="55870"/>
                  </a:lnTo>
                  <a:lnTo>
                    <a:pt x="67222" y="40574"/>
                  </a:lnTo>
                  <a:lnTo>
                    <a:pt x="76401" y="34858"/>
                  </a:lnTo>
                  <a:lnTo>
                    <a:pt x="87199" y="33386"/>
                  </a:lnTo>
                  <a:lnTo>
                    <a:pt x="111675" y="37991"/>
                  </a:lnTo>
                  <a:lnTo>
                    <a:pt x="140584" y="53737"/>
                  </a:lnTo>
                  <a:lnTo>
                    <a:pt x="163967" y="89988"/>
                  </a:lnTo>
                  <a:lnTo>
                    <a:pt x="174535" y="143363"/>
                  </a:lnTo>
                  <a:lnTo>
                    <a:pt x="183256" y="192453"/>
                  </a:lnTo>
                  <a:lnTo>
                    <a:pt x="188851" y="203961"/>
                  </a:lnTo>
                  <a:lnTo>
                    <a:pt x="204427" y="219867"/>
                  </a:lnTo>
                  <a:lnTo>
                    <a:pt x="212324" y="222236"/>
                  </a:lnTo>
                  <a:lnTo>
                    <a:pt x="219928" y="221476"/>
                  </a:lnTo>
                  <a:lnTo>
                    <a:pt x="227337" y="218630"/>
                  </a:lnTo>
                  <a:lnTo>
                    <a:pt x="248944" y="197857"/>
                  </a:lnTo>
                  <a:lnTo>
                    <a:pt x="276035" y="158226"/>
                  </a:lnTo>
                  <a:lnTo>
                    <a:pt x="288719" y="120038"/>
                  </a:lnTo>
                  <a:lnTo>
                    <a:pt x="291827" y="80257"/>
                  </a:lnTo>
                  <a:lnTo>
                    <a:pt x="288409" y="56872"/>
                  </a:lnTo>
                  <a:lnTo>
                    <a:pt x="276751" y="34781"/>
                  </a:lnTo>
                  <a:lnTo>
                    <a:pt x="259871" y="15604"/>
                  </a:lnTo>
                  <a:lnTo>
                    <a:pt x="240671" y="3181"/>
                  </a:lnTo>
                  <a:lnTo>
                    <a:pt x="217319" y="0"/>
                  </a:lnTo>
                  <a:lnTo>
                    <a:pt x="158611" y="7489"/>
                  </a:lnTo>
                  <a:lnTo>
                    <a:pt x="105285" y="23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95420" y="3063793"/>
              <a:ext cx="199967" cy="370730"/>
            </a:xfrm>
            <a:custGeom>
              <a:avLst/>
              <a:gdLst/>
              <a:ahLst/>
              <a:cxnLst/>
              <a:rect l="0" t="0" r="0" b="0"/>
              <a:pathLst>
                <a:path w="199967" h="370730">
                  <a:moveTo>
                    <a:pt x="0" y="0"/>
                  </a:moveTo>
                  <a:lnTo>
                    <a:pt x="14471" y="42027"/>
                  </a:lnTo>
                  <a:lnTo>
                    <a:pt x="19105" y="89791"/>
                  </a:lnTo>
                  <a:lnTo>
                    <a:pt x="21648" y="140989"/>
                  </a:lnTo>
                  <a:lnTo>
                    <a:pt x="28121" y="194372"/>
                  </a:lnTo>
                  <a:lnTo>
                    <a:pt x="30559" y="251784"/>
                  </a:lnTo>
                  <a:lnTo>
                    <a:pt x="28263" y="314291"/>
                  </a:lnTo>
                  <a:lnTo>
                    <a:pt x="25861" y="328850"/>
                  </a:lnTo>
                  <a:lnTo>
                    <a:pt x="24260" y="331537"/>
                  </a:lnTo>
                  <a:lnTo>
                    <a:pt x="22480" y="315806"/>
                  </a:lnTo>
                  <a:lnTo>
                    <a:pt x="30913" y="256920"/>
                  </a:lnTo>
                  <a:lnTo>
                    <a:pt x="53896" y="195202"/>
                  </a:lnTo>
                  <a:lnTo>
                    <a:pt x="68407" y="172154"/>
                  </a:lnTo>
                  <a:lnTo>
                    <a:pt x="86555" y="154112"/>
                  </a:lnTo>
                  <a:lnTo>
                    <a:pt x="112558" y="144533"/>
                  </a:lnTo>
                  <a:lnTo>
                    <a:pt x="141273" y="142616"/>
                  </a:lnTo>
                  <a:lnTo>
                    <a:pt x="165733" y="149562"/>
                  </a:lnTo>
                  <a:lnTo>
                    <a:pt x="185183" y="172927"/>
                  </a:lnTo>
                  <a:lnTo>
                    <a:pt x="198117" y="203198"/>
                  </a:lnTo>
                  <a:lnTo>
                    <a:pt x="199966" y="228351"/>
                  </a:lnTo>
                  <a:lnTo>
                    <a:pt x="190451" y="280329"/>
                  </a:lnTo>
                  <a:lnTo>
                    <a:pt x="172503" y="314688"/>
                  </a:lnTo>
                  <a:lnTo>
                    <a:pt x="145478" y="344755"/>
                  </a:lnTo>
                  <a:lnTo>
                    <a:pt x="94503" y="370729"/>
                  </a:lnTo>
                  <a:lnTo>
                    <a:pt x="70467" y="369099"/>
                  </a:lnTo>
                  <a:lnTo>
                    <a:pt x="57507" y="365389"/>
                  </a:lnTo>
                  <a:lnTo>
                    <a:pt x="48866" y="359406"/>
                  </a:lnTo>
                  <a:lnTo>
                    <a:pt x="43106" y="351908"/>
                  </a:lnTo>
                  <a:lnTo>
                    <a:pt x="31585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59608" y="3095378"/>
              <a:ext cx="9554" cy="305328"/>
            </a:xfrm>
            <a:custGeom>
              <a:avLst/>
              <a:gdLst/>
              <a:ahLst/>
              <a:cxnLst/>
              <a:rect l="0" t="0" r="0" b="0"/>
              <a:pathLst>
                <a:path w="9554" h="305328">
                  <a:moveTo>
                    <a:pt x="9553" y="0"/>
                  </a:moveTo>
                  <a:lnTo>
                    <a:pt x="9553" y="54145"/>
                  </a:lnTo>
                  <a:lnTo>
                    <a:pt x="9553" y="114681"/>
                  </a:lnTo>
                  <a:lnTo>
                    <a:pt x="3964" y="165651"/>
                  </a:lnTo>
                  <a:lnTo>
                    <a:pt x="0" y="226870"/>
                  </a:lnTo>
                  <a:lnTo>
                    <a:pt x="2337" y="277784"/>
                  </a:lnTo>
                  <a:lnTo>
                    <a:pt x="9553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24762" y="3213383"/>
              <a:ext cx="208856" cy="259999"/>
            </a:xfrm>
            <a:custGeom>
              <a:avLst/>
              <a:gdLst/>
              <a:ahLst/>
              <a:cxnLst/>
              <a:rect l="0" t="0" r="0" b="0"/>
              <a:pathLst>
                <a:path w="208856" h="259999">
                  <a:moveTo>
                    <a:pt x="39155" y="82037"/>
                  </a:moveTo>
                  <a:lnTo>
                    <a:pt x="50334" y="98804"/>
                  </a:lnTo>
                  <a:lnTo>
                    <a:pt x="68300" y="110156"/>
                  </a:lnTo>
                  <a:lnTo>
                    <a:pt x="90713" y="116761"/>
                  </a:lnTo>
                  <a:lnTo>
                    <a:pt x="123062" y="113903"/>
                  </a:lnTo>
                  <a:lnTo>
                    <a:pt x="153703" y="104476"/>
                  </a:lnTo>
                  <a:lnTo>
                    <a:pt x="192945" y="74276"/>
                  </a:lnTo>
                  <a:lnTo>
                    <a:pt x="208855" y="42562"/>
                  </a:lnTo>
                  <a:lnTo>
                    <a:pt x="207270" y="31154"/>
                  </a:lnTo>
                  <a:lnTo>
                    <a:pt x="193032" y="9119"/>
                  </a:lnTo>
                  <a:lnTo>
                    <a:pt x="179174" y="3009"/>
                  </a:lnTo>
                  <a:lnTo>
                    <a:pt x="124056" y="0"/>
                  </a:lnTo>
                  <a:lnTo>
                    <a:pt x="91707" y="3852"/>
                  </a:lnTo>
                  <a:lnTo>
                    <a:pt x="64851" y="15702"/>
                  </a:lnTo>
                  <a:lnTo>
                    <a:pt x="42387" y="33837"/>
                  </a:lnTo>
                  <a:lnTo>
                    <a:pt x="24604" y="57495"/>
                  </a:lnTo>
                  <a:lnTo>
                    <a:pt x="7028" y="102711"/>
                  </a:lnTo>
                  <a:lnTo>
                    <a:pt x="0" y="153153"/>
                  </a:lnTo>
                  <a:lnTo>
                    <a:pt x="3507" y="199554"/>
                  </a:lnTo>
                  <a:lnTo>
                    <a:pt x="17544" y="237350"/>
                  </a:lnTo>
                  <a:lnTo>
                    <a:pt x="36179" y="253620"/>
                  </a:lnTo>
                  <a:lnTo>
                    <a:pt x="47700" y="259596"/>
                  </a:lnTo>
                  <a:lnTo>
                    <a:pt x="82337" y="259998"/>
                  </a:lnTo>
                  <a:lnTo>
                    <a:pt x="121518" y="251208"/>
                  </a:lnTo>
                  <a:lnTo>
                    <a:pt x="172321" y="226328"/>
                  </a:lnTo>
                  <a:lnTo>
                    <a:pt x="186554" y="218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95544" y="3232459"/>
              <a:ext cx="368499" cy="226744"/>
            </a:xfrm>
            <a:custGeom>
              <a:avLst/>
              <a:gdLst/>
              <a:ahLst/>
              <a:cxnLst/>
              <a:rect l="0" t="0" r="0" b="0"/>
              <a:pathLst>
                <a:path w="368499" h="226744">
                  <a:moveTo>
                    <a:pt x="0" y="10318"/>
                  </a:moveTo>
                  <a:lnTo>
                    <a:pt x="7236" y="40214"/>
                  </a:lnTo>
                  <a:lnTo>
                    <a:pt x="10723" y="94305"/>
                  </a:lnTo>
                  <a:lnTo>
                    <a:pt x="17475" y="142698"/>
                  </a:lnTo>
                  <a:lnTo>
                    <a:pt x="18826" y="192392"/>
                  </a:lnTo>
                  <a:lnTo>
                    <a:pt x="14996" y="222651"/>
                  </a:lnTo>
                  <a:lnTo>
                    <a:pt x="12337" y="226743"/>
                  </a:lnTo>
                  <a:lnTo>
                    <a:pt x="9394" y="223621"/>
                  </a:lnTo>
                  <a:lnTo>
                    <a:pt x="4175" y="204555"/>
                  </a:lnTo>
                  <a:lnTo>
                    <a:pt x="825" y="144656"/>
                  </a:lnTo>
                  <a:lnTo>
                    <a:pt x="3364" y="93796"/>
                  </a:lnTo>
                  <a:lnTo>
                    <a:pt x="14703" y="35386"/>
                  </a:lnTo>
                  <a:lnTo>
                    <a:pt x="30353" y="6568"/>
                  </a:lnTo>
                  <a:lnTo>
                    <a:pt x="40122" y="3138"/>
                  </a:lnTo>
                  <a:lnTo>
                    <a:pt x="66575" y="5568"/>
                  </a:lnTo>
                  <a:lnTo>
                    <a:pt x="88471" y="14446"/>
                  </a:lnTo>
                  <a:lnTo>
                    <a:pt x="107171" y="28531"/>
                  </a:lnTo>
                  <a:lnTo>
                    <a:pt x="144652" y="75700"/>
                  </a:lnTo>
                  <a:lnTo>
                    <a:pt x="174933" y="130078"/>
                  </a:lnTo>
                  <a:lnTo>
                    <a:pt x="195038" y="184710"/>
                  </a:lnTo>
                  <a:lnTo>
                    <a:pt x="204279" y="212508"/>
                  </a:lnTo>
                  <a:lnTo>
                    <a:pt x="201817" y="200468"/>
                  </a:lnTo>
                  <a:lnTo>
                    <a:pt x="203512" y="148831"/>
                  </a:lnTo>
                  <a:lnTo>
                    <a:pt x="211598" y="95033"/>
                  </a:lnTo>
                  <a:lnTo>
                    <a:pt x="224811" y="35631"/>
                  </a:lnTo>
                  <a:lnTo>
                    <a:pt x="240786" y="6640"/>
                  </a:lnTo>
                  <a:lnTo>
                    <a:pt x="248262" y="2017"/>
                  </a:lnTo>
                  <a:lnTo>
                    <a:pt x="265926" y="0"/>
                  </a:lnTo>
                  <a:lnTo>
                    <a:pt x="282356" y="6122"/>
                  </a:lnTo>
                  <a:lnTo>
                    <a:pt x="297457" y="17812"/>
                  </a:lnTo>
                  <a:lnTo>
                    <a:pt x="311968" y="34706"/>
                  </a:lnTo>
                  <a:lnTo>
                    <a:pt x="335938" y="95910"/>
                  </a:lnTo>
                  <a:lnTo>
                    <a:pt x="354331" y="157680"/>
                  </a:lnTo>
                  <a:lnTo>
                    <a:pt x="368498" y="21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48269" y="3142432"/>
              <a:ext cx="136872" cy="247745"/>
            </a:xfrm>
            <a:custGeom>
              <a:avLst/>
              <a:gdLst/>
              <a:ahLst/>
              <a:cxnLst/>
              <a:rect l="0" t="0" r="0" b="0"/>
              <a:pathLst>
                <a:path w="136872" h="247745">
                  <a:moveTo>
                    <a:pt x="136871" y="5589"/>
                  </a:moveTo>
                  <a:lnTo>
                    <a:pt x="120104" y="0"/>
                  </a:lnTo>
                  <a:lnTo>
                    <a:pt x="76141" y="2113"/>
                  </a:lnTo>
                  <a:lnTo>
                    <a:pt x="35429" y="15737"/>
                  </a:lnTo>
                  <a:lnTo>
                    <a:pt x="15357" y="34276"/>
                  </a:lnTo>
                  <a:lnTo>
                    <a:pt x="6728" y="45770"/>
                  </a:lnTo>
                  <a:lnTo>
                    <a:pt x="3316" y="60453"/>
                  </a:lnTo>
                  <a:lnTo>
                    <a:pt x="5763" y="95483"/>
                  </a:lnTo>
                  <a:lnTo>
                    <a:pt x="14650" y="121971"/>
                  </a:lnTo>
                  <a:lnTo>
                    <a:pt x="39419" y="158039"/>
                  </a:lnTo>
                  <a:lnTo>
                    <a:pt x="76417" y="187694"/>
                  </a:lnTo>
                  <a:lnTo>
                    <a:pt x="101034" y="201948"/>
                  </a:lnTo>
                  <a:lnTo>
                    <a:pt x="107130" y="210194"/>
                  </a:lnTo>
                  <a:lnTo>
                    <a:pt x="108855" y="219202"/>
                  </a:lnTo>
                  <a:lnTo>
                    <a:pt x="107665" y="228716"/>
                  </a:lnTo>
                  <a:lnTo>
                    <a:pt x="101023" y="235059"/>
                  </a:lnTo>
                  <a:lnTo>
                    <a:pt x="78045" y="242106"/>
                  </a:lnTo>
                  <a:lnTo>
                    <a:pt x="21482" y="246631"/>
                  </a:lnTo>
                  <a:lnTo>
                    <a:pt x="0" y="247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79675" y="3179606"/>
              <a:ext cx="5590" cy="157929"/>
            </a:xfrm>
            <a:custGeom>
              <a:avLst/>
              <a:gdLst/>
              <a:ahLst/>
              <a:cxnLst/>
              <a:rect l="0" t="0" r="0" b="0"/>
              <a:pathLst>
                <a:path w="5590" h="157929">
                  <a:moveTo>
                    <a:pt x="5589" y="0"/>
                  </a:moveTo>
                  <a:lnTo>
                    <a:pt x="0" y="16768"/>
                  </a:lnTo>
                  <a:lnTo>
                    <a:pt x="2114" y="66320"/>
                  </a:lnTo>
                  <a:lnTo>
                    <a:pt x="4560" y="121686"/>
                  </a:lnTo>
                  <a:lnTo>
                    <a:pt x="558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37907" y="3021679"/>
              <a:ext cx="10529" cy="52643"/>
            </a:xfrm>
            <a:custGeom>
              <a:avLst/>
              <a:gdLst/>
              <a:ahLst/>
              <a:cxnLst/>
              <a:rect l="0" t="0" r="0" b="0"/>
              <a:pathLst>
                <a:path w="10529" h="52643">
                  <a:moveTo>
                    <a:pt x="0" y="0"/>
                  </a:moveTo>
                  <a:lnTo>
                    <a:pt x="10528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295835" y="3169045"/>
              <a:ext cx="210570" cy="305360"/>
            </a:xfrm>
            <a:custGeom>
              <a:avLst/>
              <a:gdLst/>
              <a:ahLst/>
              <a:cxnLst/>
              <a:rect l="0" t="0" r="0" b="0"/>
              <a:pathLst>
                <a:path w="210570" h="305360">
                  <a:moveTo>
                    <a:pt x="0" y="263245"/>
                  </a:moveTo>
                  <a:lnTo>
                    <a:pt x="0" y="209101"/>
                  </a:lnTo>
                  <a:lnTo>
                    <a:pt x="2339" y="180689"/>
                  </a:lnTo>
                  <a:lnTo>
                    <a:pt x="15640" y="131809"/>
                  </a:lnTo>
                  <a:lnTo>
                    <a:pt x="28680" y="81452"/>
                  </a:lnTo>
                  <a:lnTo>
                    <a:pt x="53455" y="28161"/>
                  </a:lnTo>
                  <a:lnTo>
                    <a:pt x="60203" y="18785"/>
                  </a:lnTo>
                  <a:lnTo>
                    <a:pt x="83299" y="5247"/>
                  </a:lnTo>
                  <a:lnTo>
                    <a:pt x="97646" y="0"/>
                  </a:lnTo>
                  <a:lnTo>
                    <a:pt x="109551" y="11"/>
                  </a:lnTo>
                  <a:lnTo>
                    <a:pt x="119827" y="3528"/>
                  </a:lnTo>
                  <a:lnTo>
                    <a:pt x="129018" y="9382"/>
                  </a:lnTo>
                  <a:lnTo>
                    <a:pt x="153131" y="39978"/>
                  </a:lnTo>
                  <a:lnTo>
                    <a:pt x="173834" y="101813"/>
                  </a:lnTo>
                  <a:lnTo>
                    <a:pt x="185517" y="158872"/>
                  </a:lnTo>
                  <a:lnTo>
                    <a:pt x="196387" y="212173"/>
                  </a:lnTo>
                  <a:lnTo>
                    <a:pt x="207421" y="269578"/>
                  </a:lnTo>
                  <a:lnTo>
                    <a:pt x="210569" y="305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32788" y="2913207"/>
              <a:ext cx="305327" cy="511762"/>
            </a:xfrm>
            <a:custGeom>
              <a:avLst/>
              <a:gdLst/>
              <a:ahLst/>
              <a:cxnLst/>
              <a:rect l="0" t="0" r="0" b="0"/>
              <a:pathLst>
                <a:path w="305327" h="511762">
                  <a:moveTo>
                    <a:pt x="0" y="487498"/>
                  </a:moveTo>
                  <a:lnTo>
                    <a:pt x="0" y="509855"/>
                  </a:lnTo>
                  <a:lnTo>
                    <a:pt x="3509" y="511761"/>
                  </a:lnTo>
                  <a:lnTo>
                    <a:pt x="9359" y="508353"/>
                  </a:lnTo>
                  <a:lnTo>
                    <a:pt x="34359" y="478079"/>
                  </a:lnTo>
                  <a:lnTo>
                    <a:pt x="63992" y="425825"/>
                  </a:lnTo>
                  <a:lnTo>
                    <a:pt x="85763" y="380539"/>
                  </a:lnTo>
                  <a:lnTo>
                    <a:pt x="111036" y="329217"/>
                  </a:lnTo>
                  <a:lnTo>
                    <a:pt x="137867" y="275211"/>
                  </a:lnTo>
                  <a:lnTo>
                    <a:pt x="165389" y="220013"/>
                  </a:lnTo>
                  <a:lnTo>
                    <a:pt x="193219" y="164285"/>
                  </a:lnTo>
                  <a:lnTo>
                    <a:pt x="218066" y="114560"/>
                  </a:lnTo>
                  <a:lnTo>
                    <a:pt x="251785" y="53344"/>
                  </a:lnTo>
                  <a:lnTo>
                    <a:pt x="289031" y="1916"/>
                  </a:lnTo>
                  <a:lnTo>
                    <a:pt x="294463" y="0"/>
                  </a:lnTo>
                  <a:lnTo>
                    <a:pt x="298084" y="3402"/>
                  </a:lnTo>
                  <a:lnTo>
                    <a:pt x="300498" y="10349"/>
                  </a:lnTo>
                  <a:lnTo>
                    <a:pt x="295967" y="63527"/>
                  </a:lnTo>
                  <a:lnTo>
                    <a:pt x="288255" y="114392"/>
                  </a:lnTo>
                  <a:lnTo>
                    <a:pt x="285450" y="174567"/>
                  </a:lnTo>
                  <a:lnTo>
                    <a:pt x="284794" y="220126"/>
                  </a:lnTo>
                  <a:lnTo>
                    <a:pt x="284503" y="264550"/>
                  </a:lnTo>
                  <a:lnTo>
                    <a:pt x="284373" y="307692"/>
                  </a:lnTo>
                  <a:lnTo>
                    <a:pt x="285470" y="370271"/>
                  </a:lnTo>
                  <a:lnTo>
                    <a:pt x="292684" y="424038"/>
                  </a:lnTo>
                  <a:lnTo>
                    <a:pt x="302482" y="471713"/>
                  </a:lnTo>
                  <a:lnTo>
                    <a:pt x="305326" y="498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64373" y="3192176"/>
              <a:ext cx="694882" cy="229587"/>
            </a:xfrm>
            <a:custGeom>
              <a:avLst/>
              <a:gdLst/>
              <a:ahLst/>
              <a:cxnLst/>
              <a:rect l="0" t="0" r="0" b="0"/>
              <a:pathLst>
                <a:path w="694882" h="229587">
                  <a:moveTo>
                    <a:pt x="0" y="8487"/>
                  </a:moveTo>
                  <a:lnTo>
                    <a:pt x="25217" y="31364"/>
                  </a:lnTo>
                  <a:lnTo>
                    <a:pt x="67113" y="49574"/>
                  </a:lnTo>
                  <a:lnTo>
                    <a:pt x="125691" y="58847"/>
                  </a:lnTo>
                  <a:lnTo>
                    <a:pt x="176322" y="54864"/>
                  </a:lnTo>
                  <a:lnTo>
                    <a:pt x="228369" y="40686"/>
                  </a:lnTo>
                  <a:lnTo>
                    <a:pt x="288782" y="22170"/>
                  </a:lnTo>
                  <a:lnTo>
                    <a:pt x="325771" y="7342"/>
                  </a:lnTo>
                  <a:lnTo>
                    <a:pt x="352237" y="7198"/>
                  </a:lnTo>
                  <a:lnTo>
                    <a:pt x="359997" y="11138"/>
                  </a:lnTo>
                  <a:lnTo>
                    <a:pt x="364001" y="17273"/>
                  </a:lnTo>
                  <a:lnTo>
                    <a:pt x="365329" y="38129"/>
                  </a:lnTo>
                  <a:lnTo>
                    <a:pt x="360670" y="92399"/>
                  </a:lnTo>
                  <a:lnTo>
                    <a:pt x="355383" y="154437"/>
                  </a:lnTo>
                  <a:lnTo>
                    <a:pt x="352141" y="183318"/>
                  </a:lnTo>
                  <a:lnTo>
                    <a:pt x="354599" y="211752"/>
                  </a:lnTo>
                  <a:lnTo>
                    <a:pt x="356892" y="217696"/>
                  </a:lnTo>
                  <a:lnTo>
                    <a:pt x="359591" y="218150"/>
                  </a:lnTo>
                  <a:lnTo>
                    <a:pt x="362560" y="214943"/>
                  </a:lnTo>
                  <a:lnTo>
                    <a:pt x="367716" y="155229"/>
                  </a:lnTo>
                  <a:lnTo>
                    <a:pt x="373932" y="94015"/>
                  </a:lnTo>
                  <a:lnTo>
                    <a:pt x="386425" y="35174"/>
                  </a:lnTo>
                  <a:lnTo>
                    <a:pt x="393233" y="10989"/>
                  </a:lnTo>
                  <a:lnTo>
                    <a:pt x="401365" y="4306"/>
                  </a:lnTo>
                  <a:lnTo>
                    <a:pt x="426000" y="0"/>
                  </a:lnTo>
                  <a:lnTo>
                    <a:pt x="437248" y="2829"/>
                  </a:lnTo>
                  <a:lnTo>
                    <a:pt x="455985" y="15331"/>
                  </a:lnTo>
                  <a:lnTo>
                    <a:pt x="474098" y="42101"/>
                  </a:lnTo>
                  <a:lnTo>
                    <a:pt x="497935" y="98228"/>
                  </a:lnTo>
                  <a:lnTo>
                    <a:pt x="512003" y="155589"/>
                  </a:lnTo>
                  <a:lnTo>
                    <a:pt x="515128" y="211979"/>
                  </a:lnTo>
                  <a:lnTo>
                    <a:pt x="514214" y="215509"/>
                  </a:lnTo>
                  <a:lnTo>
                    <a:pt x="510080" y="203832"/>
                  </a:lnTo>
                  <a:lnTo>
                    <a:pt x="514705" y="157082"/>
                  </a:lnTo>
                  <a:lnTo>
                    <a:pt x="526883" y="102787"/>
                  </a:lnTo>
                  <a:lnTo>
                    <a:pt x="540208" y="64114"/>
                  </a:lnTo>
                  <a:lnTo>
                    <a:pt x="546142" y="52591"/>
                  </a:lnTo>
                  <a:lnTo>
                    <a:pt x="568334" y="33548"/>
                  </a:lnTo>
                  <a:lnTo>
                    <a:pt x="582440" y="25194"/>
                  </a:lnTo>
                  <a:lnTo>
                    <a:pt x="595354" y="24305"/>
                  </a:lnTo>
                  <a:lnTo>
                    <a:pt x="607472" y="28391"/>
                  </a:lnTo>
                  <a:lnTo>
                    <a:pt x="627957" y="44240"/>
                  </a:lnTo>
                  <a:lnTo>
                    <a:pt x="660447" y="98853"/>
                  </a:lnTo>
                  <a:lnTo>
                    <a:pt x="679587" y="151726"/>
                  </a:lnTo>
                  <a:lnTo>
                    <a:pt x="691514" y="197179"/>
                  </a:lnTo>
                  <a:lnTo>
                    <a:pt x="694881" y="229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601368" y="3156689"/>
              <a:ext cx="180624" cy="212431"/>
            </a:xfrm>
            <a:custGeom>
              <a:avLst/>
              <a:gdLst/>
              <a:ahLst/>
              <a:cxnLst/>
              <a:rect l="0" t="0" r="0" b="0"/>
              <a:pathLst>
                <a:path w="180624" h="212431">
                  <a:moveTo>
                    <a:pt x="0" y="65031"/>
                  </a:moveTo>
                  <a:lnTo>
                    <a:pt x="11179" y="81799"/>
                  </a:lnTo>
                  <a:lnTo>
                    <a:pt x="40487" y="103405"/>
                  </a:lnTo>
                  <a:lnTo>
                    <a:pt x="71807" y="108212"/>
                  </a:lnTo>
                  <a:lnTo>
                    <a:pt x="106784" y="104110"/>
                  </a:lnTo>
                  <a:lnTo>
                    <a:pt x="151613" y="82070"/>
                  </a:lnTo>
                  <a:lnTo>
                    <a:pt x="176178" y="63245"/>
                  </a:lnTo>
                  <a:lnTo>
                    <a:pt x="180623" y="52142"/>
                  </a:lnTo>
                  <a:lnTo>
                    <a:pt x="180077" y="40061"/>
                  </a:lnTo>
                  <a:lnTo>
                    <a:pt x="176204" y="27327"/>
                  </a:lnTo>
                  <a:lnTo>
                    <a:pt x="166602" y="17669"/>
                  </a:lnTo>
                  <a:lnTo>
                    <a:pt x="137217" y="3817"/>
                  </a:lnTo>
                  <a:lnTo>
                    <a:pt x="110118" y="0"/>
                  </a:lnTo>
                  <a:lnTo>
                    <a:pt x="64126" y="7082"/>
                  </a:lnTo>
                  <a:lnTo>
                    <a:pt x="45658" y="19389"/>
                  </a:lnTo>
                  <a:lnTo>
                    <a:pt x="14738" y="55886"/>
                  </a:lnTo>
                  <a:lnTo>
                    <a:pt x="4368" y="108855"/>
                  </a:lnTo>
                  <a:lnTo>
                    <a:pt x="6883" y="154055"/>
                  </a:lnTo>
                  <a:lnTo>
                    <a:pt x="15148" y="175177"/>
                  </a:lnTo>
                  <a:lnTo>
                    <a:pt x="20627" y="184086"/>
                  </a:lnTo>
                  <a:lnTo>
                    <a:pt x="45432" y="197103"/>
                  </a:lnTo>
                  <a:lnTo>
                    <a:pt x="89501" y="207889"/>
                  </a:lnTo>
                  <a:lnTo>
                    <a:pt x="126342" y="212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819017" y="3124488"/>
              <a:ext cx="298249" cy="307803"/>
            </a:xfrm>
            <a:custGeom>
              <a:avLst/>
              <a:gdLst/>
              <a:ahLst/>
              <a:cxnLst/>
              <a:rect l="0" t="0" r="0" b="0"/>
              <a:pathLst>
                <a:path w="298249" h="307803">
                  <a:moveTo>
                    <a:pt x="66621" y="44590"/>
                  </a:moveTo>
                  <a:lnTo>
                    <a:pt x="49853" y="55768"/>
                  </a:lnTo>
                  <a:lnTo>
                    <a:pt x="38502" y="70615"/>
                  </a:lnTo>
                  <a:lnTo>
                    <a:pt x="14282" y="129254"/>
                  </a:lnTo>
                  <a:lnTo>
                    <a:pt x="0" y="187785"/>
                  </a:lnTo>
                  <a:lnTo>
                    <a:pt x="608" y="229738"/>
                  </a:lnTo>
                  <a:lnTo>
                    <a:pt x="1555" y="233533"/>
                  </a:lnTo>
                  <a:lnTo>
                    <a:pt x="2608" y="225271"/>
                  </a:lnTo>
                  <a:lnTo>
                    <a:pt x="5623" y="180669"/>
                  </a:lnTo>
                  <a:lnTo>
                    <a:pt x="23203" y="119866"/>
                  </a:lnTo>
                  <a:lnTo>
                    <a:pt x="43876" y="68038"/>
                  </a:lnTo>
                  <a:lnTo>
                    <a:pt x="69240" y="34770"/>
                  </a:lnTo>
                  <a:lnTo>
                    <a:pt x="98982" y="13864"/>
                  </a:lnTo>
                  <a:lnTo>
                    <a:pt x="130022" y="261"/>
                  </a:lnTo>
                  <a:lnTo>
                    <a:pt x="172624" y="0"/>
                  </a:lnTo>
                  <a:lnTo>
                    <a:pt x="211112" y="7331"/>
                  </a:lnTo>
                  <a:lnTo>
                    <a:pt x="220270" y="12732"/>
                  </a:lnTo>
                  <a:lnTo>
                    <a:pt x="233566" y="28091"/>
                  </a:lnTo>
                  <a:lnTo>
                    <a:pt x="237134" y="55974"/>
                  </a:lnTo>
                  <a:lnTo>
                    <a:pt x="233652" y="88254"/>
                  </a:lnTo>
                  <a:lnTo>
                    <a:pt x="224304" y="114299"/>
                  </a:lnTo>
                  <a:lnTo>
                    <a:pt x="209232" y="134453"/>
                  </a:lnTo>
                  <a:lnTo>
                    <a:pt x="190835" y="150040"/>
                  </a:lnTo>
                  <a:lnTo>
                    <a:pt x="170959" y="160867"/>
                  </a:lnTo>
                  <a:lnTo>
                    <a:pt x="147308" y="163339"/>
                  </a:lnTo>
                  <a:lnTo>
                    <a:pt x="88598" y="152384"/>
                  </a:lnTo>
                  <a:lnTo>
                    <a:pt x="67029" y="145921"/>
                  </a:lnTo>
                  <a:lnTo>
                    <a:pt x="48865" y="132910"/>
                  </a:lnTo>
                  <a:lnTo>
                    <a:pt x="40746" y="124527"/>
                  </a:lnTo>
                  <a:lnTo>
                    <a:pt x="37672" y="116598"/>
                  </a:lnTo>
                  <a:lnTo>
                    <a:pt x="37963" y="108973"/>
                  </a:lnTo>
                  <a:lnTo>
                    <a:pt x="40496" y="101550"/>
                  </a:lnTo>
                  <a:lnTo>
                    <a:pt x="45695" y="100111"/>
                  </a:lnTo>
                  <a:lnTo>
                    <a:pt x="60830" y="107870"/>
                  </a:lnTo>
                  <a:lnTo>
                    <a:pt x="105025" y="161337"/>
                  </a:lnTo>
                  <a:lnTo>
                    <a:pt x="156387" y="223656"/>
                  </a:lnTo>
                  <a:lnTo>
                    <a:pt x="212554" y="273108"/>
                  </a:lnTo>
                  <a:lnTo>
                    <a:pt x="255843" y="298090"/>
                  </a:lnTo>
                  <a:lnTo>
                    <a:pt x="298248" y="307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14351" y="3126964"/>
              <a:ext cx="29257" cy="221099"/>
            </a:xfrm>
            <a:custGeom>
              <a:avLst/>
              <a:gdLst/>
              <a:ahLst/>
              <a:cxnLst/>
              <a:rect l="0" t="0" r="0" b="0"/>
              <a:pathLst>
                <a:path w="29257" h="221099">
                  <a:moveTo>
                    <a:pt x="29256" y="0"/>
                  </a:moveTo>
                  <a:lnTo>
                    <a:pt x="5536" y="62093"/>
                  </a:lnTo>
                  <a:lnTo>
                    <a:pt x="0" y="111204"/>
                  </a:lnTo>
                  <a:lnTo>
                    <a:pt x="3949" y="170210"/>
                  </a:lnTo>
                  <a:lnTo>
                    <a:pt x="819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06777" y="3011150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355249" y="3080937"/>
              <a:ext cx="193685" cy="246069"/>
            </a:xfrm>
            <a:custGeom>
              <a:avLst/>
              <a:gdLst/>
              <a:ahLst/>
              <a:cxnLst/>
              <a:rect l="0" t="0" r="0" b="0"/>
              <a:pathLst>
                <a:path w="193685" h="246069">
                  <a:moveTo>
                    <a:pt x="193684" y="24970"/>
                  </a:moveTo>
                  <a:lnTo>
                    <a:pt x="167297" y="9329"/>
                  </a:lnTo>
                  <a:lnTo>
                    <a:pt x="144132" y="1251"/>
                  </a:lnTo>
                  <a:lnTo>
                    <a:pt x="121358" y="0"/>
                  </a:lnTo>
                  <a:lnTo>
                    <a:pt x="100708" y="4513"/>
                  </a:lnTo>
                  <a:lnTo>
                    <a:pt x="74759" y="21378"/>
                  </a:lnTo>
                  <a:lnTo>
                    <a:pt x="30408" y="67997"/>
                  </a:lnTo>
                  <a:lnTo>
                    <a:pt x="5316" y="131299"/>
                  </a:lnTo>
                  <a:lnTo>
                    <a:pt x="0" y="157625"/>
                  </a:lnTo>
                  <a:lnTo>
                    <a:pt x="1538" y="181024"/>
                  </a:lnTo>
                  <a:lnTo>
                    <a:pt x="12359" y="203121"/>
                  </a:lnTo>
                  <a:lnTo>
                    <a:pt x="28867" y="222302"/>
                  </a:lnTo>
                  <a:lnTo>
                    <a:pt x="67342" y="246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573306" y="3120826"/>
              <a:ext cx="323068" cy="242883"/>
            </a:xfrm>
            <a:custGeom>
              <a:avLst/>
              <a:gdLst/>
              <a:ahLst/>
              <a:cxnLst/>
              <a:rect l="0" t="0" r="0" b="0"/>
              <a:pathLst>
                <a:path w="323068" h="242883">
                  <a:moveTo>
                    <a:pt x="207254" y="16666"/>
                  </a:moveTo>
                  <a:lnTo>
                    <a:pt x="196076" y="5488"/>
                  </a:lnTo>
                  <a:lnTo>
                    <a:pt x="174990" y="0"/>
                  </a:lnTo>
                  <a:lnTo>
                    <a:pt x="136473" y="30"/>
                  </a:lnTo>
                  <a:lnTo>
                    <a:pt x="113795" y="5763"/>
                  </a:lnTo>
                  <a:lnTo>
                    <a:pt x="60026" y="35089"/>
                  </a:lnTo>
                  <a:lnTo>
                    <a:pt x="28320" y="61119"/>
                  </a:lnTo>
                  <a:lnTo>
                    <a:pt x="7877" y="91059"/>
                  </a:lnTo>
                  <a:lnTo>
                    <a:pt x="0" y="138924"/>
                  </a:lnTo>
                  <a:lnTo>
                    <a:pt x="4397" y="164980"/>
                  </a:lnTo>
                  <a:lnTo>
                    <a:pt x="8844" y="175203"/>
                  </a:lnTo>
                  <a:lnTo>
                    <a:pt x="17659" y="183189"/>
                  </a:lnTo>
                  <a:lnTo>
                    <a:pt x="43051" y="195182"/>
                  </a:lnTo>
                  <a:lnTo>
                    <a:pt x="76953" y="195052"/>
                  </a:lnTo>
                  <a:lnTo>
                    <a:pt x="111908" y="186026"/>
                  </a:lnTo>
                  <a:lnTo>
                    <a:pt x="150148" y="161214"/>
                  </a:lnTo>
                  <a:lnTo>
                    <a:pt x="184622" y="118268"/>
                  </a:lnTo>
                  <a:lnTo>
                    <a:pt x="212679" y="59682"/>
                  </a:lnTo>
                  <a:lnTo>
                    <a:pt x="220583" y="38124"/>
                  </a:lnTo>
                  <a:lnTo>
                    <a:pt x="219650" y="33311"/>
                  </a:lnTo>
                  <a:lnTo>
                    <a:pt x="215518" y="32442"/>
                  </a:lnTo>
                  <a:lnTo>
                    <a:pt x="209254" y="34203"/>
                  </a:lnTo>
                  <a:lnTo>
                    <a:pt x="199174" y="54876"/>
                  </a:lnTo>
                  <a:lnTo>
                    <a:pt x="190042" y="105976"/>
                  </a:lnTo>
                  <a:lnTo>
                    <a:pt x="190246" y="142927"/>
                  </a:lnTo>
                  <a:lnTo>
                    <a:pt x="203514" y="187698"/>
                  </a:lnTo>
                  <a:lnTo>
                    <a:pt x="223434" y="216821"/>
                  </a:lnTo>
                  <a:lnTo>
                    <a:pt x="241351" y="232746"/>
                  </a:lnTo>
                  <a:lnTo>
                    <a:pt x="267252" y="241383"/>
                  </a:lnTo>
                  <a:lnTo>
                    <a:pt x="293581" y="242882"/>
                  </a:lnTo>
                  <a:lnTo>
                    <a:pt x="302240" y="240006"/>
                  </a:lnTo>
                  <a:lnTo>
                    <a:pt x="323067" y="227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995207" y="2779523"/>
              <a:ext cx="38038" cy="221100"/>
            </a:xfrm>
            <a:custGeom>
              <a:avLst/>
              <a:gdLst/>
              <a:ahLst/>
              <a:cxnLst/>
              <a:rect l="0" t="0" r="0" b="0"/>
              <a:pathLst>
                <a:path w="38038" h="221100">
                  <a:moveTo>
                    <a:pt x="38037" y="0"/>
                  </a:moveTo>
                  <a:lnTo>
                    <a:pt x="22396" y="17981"/>
                  </a:lnTo>
                  <a:lnTo>
                    <a:pt x="10525" y="47832"/>
                  </a:lnTo>
                  <a:lnTo>
                    <a:pt x="769" y="97231"/>
                  </a:lnTo>
                  <a:lnTo>
                    <a:pt x="0" y="153911"/>
                  </a:lnTo>
                  <a:lnTo>
                    <a:pt x="4540" y="188323"/>
                  </a:lnTo>
                  <a:lnTo>
                    <a:pt x="6451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80601" y="3263835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33285" y="2832166"/>
              <a:ext cx="21059" cy="105286"/>
            </a:xfrm>
            <a:custGeom>
              <a:avLst/>
              <a:gdLst/>
              <a:ahLst/>
              <a:cxnLst/>
              <a:rect l="0" t="0" r="0" b="0"/>
              <a:pathLst>
                <a:path w="21059" h="105286">
                  <a:moveTo>
                    <a:pt x="0" y="0"/>
                  </a:moveTo>
                  <a:lnTo>
                    <a:pt x="11454" y="57264"/>
                  </a:lnTo>
                  <a:lnTo>
                    <a:pt x="21058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80643" y="3169078"/>
              <a:ext cx="52643" cy="84229"/>
            </a:xfrm>
            <a:custGeom>
              <a:avLst/>
              <a:gdLst/>
              <a:ahLst/>
              <a:cxnLst/>
              <a:rect l="0" t="0" r="0" b="0"/>
              <a:pathLst>
                <a:path w="52643" h="84229">
                  <a:moveTo>
                    <a:pt x="52642" y="0"/>
                  </a:moveTo>
                  <a:lnTo>
                    <a:pt x="13099" y="60873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180643" y="32954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422798" y="2800580"/>
              <a:ext cx="42115" cy="284271"/>
            </a:xfrm>
            <a:custGeom>
              <a:avLst/>
              <a:gdLst/>
              <a:ahLst/>
              <a:cxnLst/>
              <a:rect l="0" t="0" r="0" b="0"/>
              <a:pathLst>
                <a:path w="42115" h="284271">
                  <a:moveTo>
                    <a:pt x="42114" y="0"/>
                  </a:moveTo>
                  <a:lnTo>
                    <a:pt x="27460" y="60730"/>
                  </a:lnTo>
                  <a:lnTo>
                    <a:pt x="22322" y="121658"/>
                  </a:lnTo>
                  <a:lnTo>
                    <a:pt x="18188" y="175633"/>
                  </a:lnTo>
                  <a:lnTo>
                    <a:pt x="12041" y="237205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17513" y="3274363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0" y="0"/>
                  </a:moveTo>
                  <a:lnTo>
                    <a:pt x="10529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0299" y="2926922"/>
              <a:ext cx="543163" cy="758053"/>
            </a:xfrm>
            <a:custGeom>
              <a:avLst/>
              <a:gdLst/>
              <a:ahLst/>
              <a:cxnLst/>
              <a:rect l="0" t="0" r="0" b="0"/>
              <a:pathLst>
                <a:path w="543163" h="758053">
                  <a:moveTo>
                    <a:pt x="501048" y="0"/>
                  </a:moveTo>
                  <a:lnTo>
                    <a:pt x="466151" y="29309"/>
                  </a:lnTo>
                  <a:lnTo>
                    <a:pt x="406001" y="55644"/>
                  </a:lnTo>
                  <a:lnTo>
                    <a:pt x="357852" y="66531"/>
                  </a:lnTo>
                  <a:lnTo>
                    <a:pt x="295511" y="73454"/>
                  </a:lnTo>
                  <a:lnTo>
                    <a:pt x="238137" y="81753"/>
                  </a:lnTo>
                  <a:lnTo>
                    <a:pt x="181743" y="83739"/>
                  </a:lnTo>
                  <a:lnTo>
                    <a:pt x="122954" y="95617"/>
                  </a:lnTo>
                  <a:lnTo>
                    <a:pt x="80092" y="108965"/>
                  </a:lnTo>
                  <a:lnTo>
                    <a:pt x="48377" y="136141"/>
                  </a:lnTo>
                  <a:lnTo>
                    <a:pt x="15795" y="194482"/>
                  </a:lnTo>
                  <a:lnTo>
                    <a:pt x="0" y="252279"/>
                  </a:lnTo>
                  <a:lnTo>
                    <a:pt x="80" y="297798"/>
                  </a:lnTo>
                  <a:lnTo>
                    <a:pt x="7512" y="351449"/>
                  </a:lnTo>
                  <a:lnTo>
                    <a:pt x="14004" y="408680"/>
                  </a:lnTo>
                  <a:lnTo>
                    <a:pt x="15927" y="465802"/>
                  </a:lnTo>
                  <a:lnTo>
                    <a:pt x="19617" y="524060"/>
                  </a:lnTo>
                  <a:lnTo>
                    <a:pt x="25000" y="575248"/>
                  </a:lnTo>
                  <a:lnTo>
                    <a:pt x="26818" y="634465"/>
                  </a:lnTo>
                  <a:lnTo>
                    <a:pt x="29517" y="696118"/>
                  </a:lnTo>
                  <a:lnTo>
                    <a:pt x="38405" y="717268"/>
                  </a:lnTo>
                  <a:lnTo>
                    <a:pt x="47560" y="723844"/>
                  </a:lnTo>
                  <a:lnTo>
                    <a:pt x="87221" y="733098"/>
                  </a:lnTo>
                  <a:lnTo>
                    <a:pt x="143137" y="736225"/>
                  </a:lnTo>
                  <a:lnTo>
                    <a:pt x="199243" y="736843"/>
                  </a:lnTo>
                  <a:lnTo>
                    <a:pt x="246938" y="736950"/>
                  </a:lnTo>
                  <a:lnTo>
                    <a:pt x="298114" y="736981"/>
                  </a:lnTo>
                  <a:lnTo>
                    <a:pt x="350323" y="736991"/>
                  </a:lnTo>
                  <a:lnTo>
                    <a:pt x="411960" y="744230"/>
                  </a:lnTo>
                  <a:lnTo>
                    <a:pt x="469196" y="749993"/>
                  </a:lnTo>
                  <a:lnTo>
                    <a:pt x="508378" y="755664"/>
                  </a:lnTo>
                  <a:lnTo>
                    <a:pt x="543162" y="7580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75357" y="2621596"/>
              <a:ext cx="661194" cy="905452"/>
            </a:xfrm>
            <a:custGeom>
              <a:avLst/>
              <a:gdLst/>
              <a:ahLst/>
              <a:cxnLst/>
              <a:rect l="0" t="0" r="0" b="0"/>
              <a:pathLst>
                <a:path w="661194" h="905452">
                  <a:moveTo>
                    <a:pt x="326384" y="0"/>
                  </a:moveTo>
                  <a:lnTo>
                    <a:pt x="370347" y="23719"/>
                  </a:lnTo>
                  <a:lnTo>
                    <a:pt x="421723" y="38437"/>
                  </a:lnTo>
                  <a:lnTo>
                    <a:pt x="475906" y="47914"/>
                  </a:lnTo>
                  <a:lnTo>
                    <a:pt x="529524" y="52411"/>
                  </a:lnTo>
                  <a:lnTo>
                    <a:pt x="581286" y="59463"/>
                  </a:lnTo>
                  <a:lnTo>
                    <a:pt x="638172" y="65558"/>
                  </a:lnTo>
                  <a:lnTo>
                    <a:pt x="650056" y="68272"/>
                  </a:lnTo>
                  <a:lnTo>
                    <a:pt x="656809" y="75930"/>
                  </a:lnTo>
                  <a:lnTo>
                    <a:pt x="661193" y="100037"/>
                  </a:lnTo>
                  <a:lnTo>
                    <a:pt x="656122" y="124009"/>
                  </a:lnTo>
                  <a:lnTo>
                    <a:pt x="628426" y="178677"/>
                  </a:lnTo>
                  <a:lnTo>
                    <a:pt x="611391" y="227277"/>
                  </a:lnTo>
                  <a:lnTo>
                    <a:pt x="603464" y="275572"/>
                  </a:lnTo>
                  <a:lnTo>
                    <a:pt x="601115" y="326926"/>
                  </a:lnTo>
                  <a:lnTo>
                    <a:pt x="603538" y="382306"/>
                  </a:lnTo>
                  <a:lnTo>
                    <a:pt x="608546" y="443169"/>
                  </a:lnTo>
                  <a:lnTo>
                    <a:pt x="613148" y="505656"/>
                  </a:lnTo>
                  <a:lnTo>
                    <a:pt x="621921" y="568624"/>
                  </a:lnTo>
                  <a:lnTo>
                    <a:pt x="628809" y="631735"/>
                  </a:lnTo>
                  <a:lnTo>
                    <a:pt x="630851" y="691769"/>
                  </a:lnTo>
                  <a:lnTo>
                    <a:pt x="628337" y="743482"/>
                  </a:lnTo>
                  <a:lnTo>
                    <a:pt x="617006" y="802877"/>
                  </a:lnTo>
                  <a:lnTo>
                    <a:pt x="601358" y="834374"/>
                  </a:lnTo>
                  <a:lnTo>
                    <a:pt x="565136" y="858525"/>
                  </a:lnTo>
                  <a:lnTo>
                    <a:pt x="506180" y="869320"/>
                  </a:lnTo>
                  <a:lnTo>
                    <a:pt x="453616" y="872519"/>
                  </a:lnTo>
                  <a:lnTo>
                    <a:pt x="392764" y="873600"/>
                  </a:lnTo>
                  <a:lnTo>
                    <a:pt x="342803" y="873786"/>
                  </a:lnTo>
                  <a:lnTo>
                    <a:pt x="290955" y="873842"/>
                  </a:lnTo>
                  <a:lnTo>
                    <a:pt x="238547" y="873858"/>
                  </a:lnTo>
                  <a:lnTo>
                    <a:pt x="184805" y="875033"/>
                  </a:lnTo>
                  <a:lnTo>
                    <a:pt x="127287" y="881100"/>
                  </a:lnTo>
                  <a:lnTo>
                    <a:pt x="67864" y="886863"/>
                  </a:lnTo>
                  <a:lnTo>
                    <a:pt x="9771" y="902548"/>
                  </a:lnTo>
                  <a:lnTo>
                    <a:pt x="0" y="905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7623" y="3927130"/>
            <a:ext cx="247746" cy="326384"/>
            <a:chOff x="257623" y="3927130"/>
            <a:chExt cx="247746" cy="326384"/>
          </a:xfrm>
        </p:grpSpPr>
        <p:sp>
          <p:nvSpPr>
            <p:cNvPr id="35" name="Freeform 34"/>
            <p:cNvSpPr/>
            <p:nvPr/>
          </p:nvSpPr>
          <p:spPr>
            <a:xfrm>
              <a:off x="257623" y="3927130"/>
              <a:ext cx="16119" cy="284270"/>
            </a:xfrm>
            <a:custGeom>
              <a:avLst/>
              <a:gdLst/>
              <a:ahLst/>
              <a:cxnLst/>
              <a:rect l="0" t="0" r="0" b="0"/>
              <a:pathLst>
                <a:path w="16119" h="284270">
                  <a:moveTo>
                    <a:pt x="5589" y="0"/>
                  </a:moveTo>
                  <a:lnTo>
                    <a:pt x="0" y="16767"/>
                  </a:lnTo>
                  <a:lnTo>
                    <a:pt x="376" y="34358"/>
                  </a:lnTo>
                  <a:lnTo>
                    <a:pt x="10149" y="91014"/>
                  </a:lnTo>
                  <a:lnTo>
                    <a:pt x="14349" y="149410"/>
                  </a:lnTo>
                  <a:lnTo>
                    <a:pt x="15594" y="211165"/>
                  </a:lnTo>
                  <a:lnTo>
                    <a:pt x="15885" y="243590"/>
                  </a:lnTo>
                  <a:lnTo>
                    <a:pt x="1611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94839" y="4232456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18940" y="3801974"/>
            <a:ext cx="2470683" cy="578654"/>
            <a:chOff x="718940" y="3801974"/>
            <a:chExt cx="2470683" cy="578654"/>
          </a:xfrm>
        </p:grpSpPr>
        <p:sp>
          <p:nvSpPr>
            <p:cNvPr id="38" name="Freeform 37"/>
            <p:cNvSpPr/>
            <p:nvPr/>
          </p:nvSpPr>
          <p:spPr>
            <a:xfrm>
              <a:off x="718940" y="3801974"/>
              <a:ext cx="281268" cy="447616"/>
            </a:xfrm>
            <a:custGeom>
              <a:avLst/>
              <a:gdLst/>
              <a:ahLst/>
              <a:cxnLst/>
              <a:rect l="0" t="0" r="0" b="0"/>
              <a:pathLst>
                <a:path w="281268" h="447616">
                  <a:moveTo>
                    <a:pt x="281267" y="61985"/>
                  </a:moveTo>
                  <a:lnTo>
                    <a:pt x="266695" y="19293"/>
                  </a:lnTo>
                  <a:lnTo>
                    <a:pt x="261024" y="8957"/>
                  </a:lnTo>
                  <a:lnTo>
                    <a:pt x="251394" y="3236"/>
                  </a:lnTo>
                  <a:lnTo>
                    <a:pt x="225096" y="0"/>
                  </a:lnTo>
                  <a:lnTo>
                    <a:pt x="188585" y="4754"/>
                  </a:lnTo>
                  <a:lnTo>
                    <a:pt x="161129" y="19161"/>
                  </a:lnTo>
                  <a:lnTo>
                    <a:pt x="101903" y="73375"/>
                  </a:lnTo>
                  <a:lnTo>
                    <a:pt x="52710" y="136722"/>
                  </a:lnTo>
                  <a:lnTo>
                    <a:pt x="22171" y="197630"/>
                  </a:lnTo>
                  <a:lnTo>
                    <a:pt x="3183" y="257582"/>
                  </a:lnTo>
                  <a:lnTo>
                    <a:pt x="0" y="300354"/>
                  </a:lnTo>
                  <a:lnTo>
                    <a:pt x="8813" y="353608"/>
                  </a:lnTo>
                  <a:lnTo>
                    <a:pt x="21556" y="387428"/>
                  </a:lnTo>
                  <a:lnTo>
                    <a:pt x="27408" y="398270"/>
                  </a:lnTo>
                  <a:lnTo>
                    <a:pt x="43269" y="413436"/>
                  </a:lnTo>
                  <a:lnTo>
                    <a:pt x="82047" y="438294"/>
                  </a:lnTo>
                  <a:lnTo>
                    <a:pt x="129822" y="447615"/>
                  </a:lnTo>
                  <a:lnTo>
                    <a:pt x="185761" y="442689"/>
                  </a:lnTo>
                  <a:lnTo>
                    <a:pt x="197039" y="441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28101" y="4053472"/>
              <a:ext cx="107846" cy="178715"/>
            </a:xfrm>
            <a:custGeom>
              <a:avLst/>
              <a:gdLst/>
              <a:ahLst/>
              <a:cxnLst/>
              <a:rect l="0" t="0" r="0" b="0"/>
              <a:pathLst>
                <a:path w="107846" h="178715">
                  <a:moveTo>
                    <a:pt x="24749" y="0"/>
                  </a:moveTo>
                  <a:lnTo>
                    <a:pt x="10095" y="55141"/>
                  </a:lnTo>
                  <a:lnTo>
                    <a:pt x="0" y="109145"/>
                  </a:lnTo>
                  <a:lnTo>
                    <a:pt x="778" y="152832"/>
                  </a:lnTo>
                  <a:lnTo>
                    <a:pt x="6429" y="162719"/>
                  </a:lnTo>
                  <a:lnTo>
                    <a:pt x="25185" y="176824"/>
                  </a:lnTo>
                  <a:lnTo>
                    <a:pt x="34398" y="178714"/>
                  </a:lnTo>
                  <a:lnTo>
                    <a:pt x="42880" y="177634"/>
                  </a:lnTo>
                  <a:lnTo>
                    <a:pt x="50874" y="174575"/>
                  </a:lnTo>
                  <a:lnTo>
                    <a:pt x="84482" y="147912"/>
                  </a:lnTo>
                  <a:lnTo>
                    <a:pt x="101210" y="120331"/>
                  </a:lnTo>
                  <a:lnTo>
                    <a:pt x="107308" y="104787"/>
                  </a:lnTo>
                  <a:lnTo>
                    <a:pt x="107845" y="78157"/>
                  </a:lnTo>
                  <a:lnTo>
                    <a:pt x="104713" y="66143"/>
                  </a:lnTo>
                  <a:lnTo>
                    <a:pt x="88754" y="46554"/>
                  </a:lnTo>
                  <a:lnTo>
                    <a:pt x="66064" y="32389"/>
                  </a:lnTo>
                  <a:lnTo>
                    <a:pt x="1422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242363" y="4036861"/>
              <a:ext cx="189514" cy="173891"/>
            </a:xfrm>
            <a:custGeom>
              <a:avLst/>
              <a:gdLst/>
              <a:ahLst/>
              <a:cxnLst/>
              <a:rect l="0" t="0" r="0" b="0"/>
              <a:pathLst>
                <a:path w="189514" h="173891">
                  <a:moveTo>
                    <a:pt x="0" y="58725"/>
                  </a:moveTo>
                  <a:lnTo>
                    <a:pt x="0" y="112869"/>
                  </a:lnTo>
                  <a:lnTo>
                    <a:pt x="1170" y="173566"/>
                  </a:lnTo>
                  <a:lnTo>
                    <a:pt x="3119" y="173890"/>
                  </a:lnTo>
                  <a:lnTo>
                    <a:pt x="8405" y="164891"/>
                  </a:lnTo>
                  <a:lnTo>
                    <a:pt x="24749" y="103858"/>
                  </a:lnTo>
                  <a:lnTo>
                    <a:pt x="40738" y="62739"/>
                  </a:lnTo>
                  <a:lnTo>
                    <a:pt x="65883" y="33918"/>
                  </a:lnTo>
                  <a:lnTo>
                    <a:pt x="106738" y="10560"/>
                  </a:lnTo>
                  <a:lnTo>
                    <a:pt x="150299" y="0"/>
                  </a:lnTo>
                  <a:lnTo>
                    <a:pt x="169355" y="649"/>
                  </a:lnTo>
                  <a:lnTo>
                    <a:pt x="189513" y="6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475453" y="4053472"/>
              <a:ext cx="145937" cy="177648"/>
            </a:xfrm>
            <a:custGeom>
              <a:avLst/>
              <a:gdLst/>
              <a:ahLst/>
              <a:cxnLst/>
              <a:rect l="0" t="0" r="0" b="0"/>
              <a:pathLst>
                <a:path w="145937" h="177648">
                  <a:moveTo>
                    <a:pt x="9065" y="21057"/>
                  </a:moveTo>
                  <a:lnTo>
                    <a:pt x="9065" y="69987"/>
                  </a:lnTo>
                  <a:lnTo>
                    <a:pt x="9065" y="117833"/>
                  </a:lnTo>
                  <a:lnTo>
                    <a:pt x="3476" y="175224"/>
                  </a:lnTo>
                  <a:lnTo>
                    <a:pt x="1830" y="177647"/>
                  </a:lnTo>
                  <a:lnTo>
                    <a:pt x="0" y="164742"/>
                  </a:lnTo>
                  <a:lnTo>
                    <a:pt x="4559" y="124591"/>
                  </a:lnTo>
                  <a:lnTo>
                    <a:pt x="13302" y="101777"/>
                  </a:lnTo>
                  <a:lnTo>
                    <a:pt x="58446" y="46034"/>
                  </a:lnTo>
                  <a:lnTo>
                    <a:pt x="120577" y="12610"/>
                  </a:lnTo>
                  <a:lnTo>
                    <a:pt x="1459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66559" y="4032415"/>
              <a:ext cx="139100" cy="189435"/>
            </a:xfrm>
            <a:custGeom>
              <a:avLst/>
              <a:gdLst/>
              <a:ahLst/>
              <a:cxnLst/>
              <a:rect l="0" t="0" r="0" b="0"/>
              <a:pathLst>
                <a:path w="139100" h="189435">
                  <a:moveTo>
                    <a:pt x="33814" y="31585"/>
                  </a:moveTo>
                  <a:lnTo>
                    <a:pt x="8620" y="87800"/>
                  </a:lnTo>
                  <a:lnTo>
                    <a:pt x="0" y="117011"/>
                  </a:lnTo>
                  <a:lnTo>
                    <a:pt x="1628" y="143251"/>
                  </a:lnTo>
                  <a:lnTo>
                    <a:pt x="5338" y="155162"/>
                  </a:lnTo>
                  <a:lnTo>
                    <a:pt x="18818" y="174636"/>
                  </a:lnTo>
                  <a:lnTo>
                    <a:pt x="27326" y="183104"/>
                  </a:lnTo>
                  <a:lnTo>
                    <a:pt x="38848" y="187580"/>
                  </a:lnTo>
                  <a:lnTo>
                    <a:pt x="67247" y="189434"/>
                  </a:lnTo>
                  <a:lnTo>
                    <a:pt x="93127" y="180119"/>
                  </a:lnTo>
                  <a:lnTo>
                    <a:pt x="113988" y="164281"/>
                  </a:lnTo>
                  <a:lnTo>
                    <a:pt x="127159" y="145543"/>
                  </a:lnTo>
                  <a:lnTo>
                    <a:pt x="135561" y="104085"/>
                  </a:lnTo>
                  <a:lnTo>
                    <a:pt x="138400" y="47249"/>
                  </a:lnTo>
                  <a:lnTo>
                    <a:pt x="1390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11200" y="4009192"/>
              <a:ext cx="200305" cy="371436"/>
            </a:xfrm>
            <a:custGeom>
              <a:avLst/>
              <a:gdLst/>
              <a:ahLst/>
              <a:cxnLst/>
              <a:rect l="0" t="0" r="0" b="0"/>
              <a:pathLst>
                <a:path w="200305" h="371436">
                  <a:moveTo>
                    <a:pt x="20800" y="170621"/>
                  </a:moveTo>
                  <a:lnTo>
                    <a:pt x="20800" y="233099"/>
                  </a:lnTo>
                  <a:lnTo>
                    <a:pt x="20800" y="285060"/>
                  </a:lnTo>
                  <a:lnTo>
                    <a:pt x="20800" y="346079"/>
                  </a:lnTo>
                  <a:lnTo>
                    <a:pt x="20800" y="364802"/>
                  </a:lnTo>
                  <a:lnTo>
                    <a:pt x="18460" y="371435"/>
                  </a:lnTo>
                  <a:lnTo>
                    <a:pt x="14561" y="370008"/>
                  </a:lnTo>
                  <a:lnTo>
                    <a:pt x="9622" y="363207"/>
                  </a:lnTo>
                  <a:lnTo>
                    <a:pt x="2670" y="331279"/>
                  </a:lnTo>
                  <a:lnTo>
                    <a:pt x="611" y="281005"/>
                  </a:lnTo>
                  <a:lnTo>
                    <a:pt x="0" y="221656"/>
                  </a:lnTo>
                  <a:lnTo>
                    <a:pt x="10998" y="165206"/>
                  </a:lnTo>
                  <a:lnTo>
                    <a:pt x="23485" y="111435"/>
                  </a:lnTo>
                  <a:lnTo>
                    <a:pt x="40183" y="69637"/>
                  </a:lnTo>
                  <a:lnTo>
                    <a:pt x="65538" y="35025"/>
                  </a:lnTo>
                  <a:lnTo>
                    <a:pt x="95277" y="13722"/>
                  </a:lnTo>
                  <a:lnTo>
                    <a:pt x="137494" y="0"/>
                  </a:lnTo>
                  <a:lnTo>
                    <a:pt x="160791" y="1593"/>
                  </a:lnTo>
                  <a:lnTo>
                    <a:pt x="170280" y="5294"/>
                  </a:lnTo>
                  <a:lnTo>
                    <a:pt x="187061" y="21883"/>
                  </a:lnTo>
                  <a:lnTo>
                    <a:pt x="194812" y="32858"/>
                  </a:lnTo>
                  <a:lnTo>
                    <a:pt x="200304" y="63770"/>
                  </a:lnTo>
                  <a:lnTo>
                    <a:pt x="196506" y="97396"/>
                  </a:lnTo>
                  <a:lnTo>
                    <a:pt x="183120" y="124039"/>
                  </a:lnTo>
                  <a:lnTo>
                    <a:pt x="155852" y="153180"/>
                  </a:lnTo>
                  <a:lnTo>
                    <a:pt x="125546" y="171043"/>
                  </a:lnTo>
                  <a:lnTo>
                    <a:pt x="88751" y="183745"/>
                  </a:lnTo>
                  <a:lnTo>
                    <a:pt x="32983" y="182301"/>
                  </a:lnTo>
                  <a:lnTo>
                    <a:pt x="20800" y="18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95213" y="3863959"/>
              <a:ext cx="31586" cy="336913"/>
            </a:xfrm>
            <a:custGeom>
              <a:avLst/>
              <a:gdLst/>
              <a:ahLst/>
              <a:cxnLst/>
              <a:rect l="0" t="0" r="0" b="0"/>
              <a:pathLst>
                <a:path w="31586" h="336913">
                  <a:moveTo>
                    <a:pt x="31585" y="0"/>
                  </a:moveTo>
                  <a:lnTo>
                    <a:pt x="30415" y="56498"/>
                  </a:lnTo>
                  <a:lnTo>
                    <a:pt x="24349" y="108897"/>
                  </a:lnTo>
                  <a:lnTo>
                    <a:pt x="22032" y="161467"/>
                  </a:lnTo>
                  <a:lnTo>
                    <a:pt x="20176" y="212919"/>
                  </a:lnTo>
                  <a:lnTo>
                    <a:pt x="9661" y="275938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242570" y="3975402"/>
              <a:ext cx="254436" cy="214941"/>
            </a:xfrm>
            <a:custGeom>
              <a:avLst/>
              <a:gdLst/>
              <a:ahLst/>
              <a:cxnLst/>
              <a:rect l="0" t="0" r="0" b="0"/>
              <a:pathLst>
                <a:path w="254436" h="214941">
                  <a:moveTo>
                    <a:pt x="0" y="25427"/>
                  </a:moveTo>
                  <a:lnTo>
                    <a:pt x="60384" y="22307"/>
                  </a:lnTo>
                  <a:lnTo>
                    <a:pt x="111868" y="13974"/>
                  </a:lnTo>
                  <a:lnTo>
                    <a:pt x="162998" y="4096"/>
                  </a:lnTo>
                  <a:lnTo>
                    <a:pt x="213242" y="0"/>
                  </a:lnTo>
                  <a:lnTo>
                    <a:pt x="226389" y="1456"/>
                  </a:lnTo>
                  <a:lnTo>
                    <a:pt x="236324" y="7107"/>
                  </a:lnTo>
                  <a:lnTo>
                    <a:pt x="250482" y="25864"/>
                  </a:lnTo>
                  <a:lnTo>
                    <a:pt x="254435" y="49798"/>
                  </a:lnTo>
                  <a:lnTo>
                    <a:pt x="244509" y="112214"/>
                  </a:lnTo>
                  <a:lnTo>
                    <a:pt x="234794" y="162666"/>
                  </a:lnTo>
                  <a:lnTo>
                    <a:pt x="221098" y="21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558425" y="3906073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661915" y="3957852"/>
              <a:ext cx="182714" cy="220405"/>
            </a:xfrm>
            <a:custGeom>
              <a:avLst/>
              <a:gdLst/>
              <a:ahLst/>
              <a:cxnLst/>
              <a:rect l="0" t="0" r="0" b="0"/>
              <a:pathLst>
                <a:path w="182714" h="220405">
                  <a:moveTo>
                    <a:pt x="43909" y="64034"/>
                  </a:moveTo>
                  <a:lnTo>
                    <a:pt x="9162" y="126315"/>
                  </a:lnTo>
                  <a:lnTo>
                    <a:pt x="0" y="152936"/>
                  </a:lnTo>
                  <a:lnTo>
                    <a:pt x="1387" y="180365"/>
                  </a:lnTo>
                  <a:lnTo>
                    <a:pt x="5032" y="194231"/>
                  </a:lnTo>
                  <a:lnTo>
                    <a:pt x="13312" y="204644"/>
                  </a:lnTo>
                  <a:lnTo>
                    <a:pt x="38109" y="219334"/>
                  </a:lnTo>
                  <a:lnTo>
                    <a:pt x="71747" y="220404"/>
                  </a:lnTo>
                  <a:lnTo>
                    <a:pt x="120787" y="207852"/>
                  </a:lnTo>
                  <a:lnTo>
                    <a:pt x="144758" y="194634"/>
                  </a:lnTo>
                  <a:lnTo>
                    <a:pt x="170236" y="167461"/>
                  </a:lnTo>
                  <a:lnTo>
                    <a:pt x="181163" y="147436"/>
                  </a:lnTo>
                  <a:lnTo>
                    <a:pt x="182713" y="94075"/>
                  </a:lnTo>
                  <a:lnTo>
                    <a:pt x="175400" y="65297"/>
                  </a:lnTo>
                  <a:lnTo>
                    <a:pt x="158128" y="35943"/>
                  </a:lnTo>
                  <a:lnTo>
                    <a:pt x="135074" y="12427"/>
                  </a:lnTo>
                  <a:lnTo>
                    <a:pt x="125742" y="5063"/>
                  </a:lnTo>
                  <a:lnTo>
                    <a:pt x="99777" y="0"/>
                  </a:lnTo>
                  <a:lnTo>
                    <a:pt x="73418" y="2819"/>
                  </a:lnTo>
                  <a:lnTo>
                    <a:pt x="43909" y="21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12569" y="3916446"/>
              <a:ext cx="277054" cy="305483"/>
            </a:xfrm>
            <a:custGeom>
              <a:avLst/>
              <a:gdLst/>
              <a:ahLst/>
              <a:cxnLst/>
              <a:rect l="0" t="0" r="0" b="0"/>
              <a:pathLst>
                <a:path w="277054" h="305483">
                  <a:moveTo>
                    <a:pt x="35410" y="105440"/>
                  </a:moveTo>
                  <a:lnTo>
                    <a:pt x="32291" y="148132"/>
                  </a:lnTo>
                  <a:lnTo>
                    <a:pt x="10217" y="207508"/>
                  </a:lnTo>
                  <a:lnTo>
                    <a:pt x="1596" y="230352"/>
                  </a:lnTo>
                  <a:lnTo>
                    <a:pt x="0" y="231999"/>
                  </a:lnTo>
                  <a:lnTo>
                    <a:pt x="3341" y="208710"/>
                  </a:lnTo>
                  <a:lnTo>
                    <a:pt x="23851" y="146639"/>
                  </a:lnTo>
                  <a:lnTo>
                    <a:pt x="58343" y="89575"/>
                  </a:lnTo>
                  <a:lnTo>
                    <a:pt x="109357" y="32425"/>
                  </a:lnTo>
                  <a:lnTo>
                    <a:pt x="140769" y="5947"/>
                  </a:lnTo>
                  <a:lnTo>
                    <a:pt x="171144" y="0"/>
                  </a:lnTo>
                  <a:lnTo>
                    <a:pt x="203361" y="2426"/>
                  </a:lnTo>
                  <a:lnTo>
                    <a:pt x="225479" y="11303"/>
                  </a:lnTo>
                  <a:lnTo>
                    <a:pt x="239988" y="26167"/>
                  </a:lnTo>
                  <a:lnTo>
                    <a:pt x="264424" y="69894"/>
                  </a:lnTo>
                  <a:lnTo>
                    <a:pt x="274970" y="130828"/>
                  </a:lnTo>
                  <a:lnTo>
                    <a:pt x="277053" y="189137"/>
                  </a:lnTo>
                  <a:lnTo>
                    <a:pt x="271876" y="240126"/>
                  </a:lnTo>
                  <a:lnTo>
                    <a:pt x="259341" y="288426"/>
                  </a:lnTo>
                  <a:lnTo>
                    <a:pt x="256509" y="305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29526" y="4542363"/>
            <a:ext cx="2101122" cy="448146"/>
            <a:chOff x="729526" y="4542363"/>
            <a:chExt cx="2101122" cy="448146"/>
          </a:xfrm>
        </p:grpSpPr>
        <p:sp>
          <p:nvSpPr>
            <p:cNvPr id="50" name="Freeform 49"/>
            <p:cNvSpPr/>
            <p:nvPr/>
          </p:nvSpPr>
          <p:spPr>
            <a:xfrm>
              <a:off x="729526" y="4542363"/>
              <a:ext cx="354910" cy="409758"/>
            </a:xfrm>
            <a:custGeom>
              <a:avLst/>
              <a:gdLst/>
              <a:ahLst/>
              <a:cxnLst/>
              <a:rect l="0" t="0" r="0" b="0"/>
              <a:pathLst>
                <a:path w="354910" h="409758">
                  <a:moveTo>
                    <a:pt x="354909" y="27005"/>
                  </a:moveTo>
                  <a:lnTo>
                    <a:pt x="330863" y="17430"/>
                  </a:lnTo>
                  <a:lnTo>
                    <a:pt x="316536" y="6762"/>
                  </a:lnTo>
                  <a:lnTo>
                    <a:pt x="293011" y="460"/>
                  </a:lnTo>
                  <a:lnTo>
                    <a:pt x="261888" y="0"/>
                  </a:lnTo>
                  <a:lnTo>
                    <a:pt x="208414" y="14064"/>
                  </a:lnTo>
                  <a:lnTo>
                    <a:pt x="154007" y="49665"/>
                  </a:lnTo>
                  <a:lnTo>
                    <a:pt x="98546" y="96082"/>
                  </a:lnTo>
                  <a:lnTo>
                    <a:pt x="44870" y="158716"/>
                  </a:lnTo>
                  <a:lnTo>
                    <a:pt x="18421" y="210050"/>
                  </a:lnTo>
                  <a:lnTo>
                    <a:pt x="3825" y="261135"/>
                  </a:lnTo>
                  <a:lnTo>
                    <a:pt x="0" y="291720"/>
                  </a:lnTo>
                  <a:lnTo>
                    <a:pt x="7659" y="320911"/>
                  </a:lnTo>
                  <a:lnTo>
                    <a:pt x="31702" y="360533"/>
                  </a:lnTo>
                  <a:lnTo>
                    <a:pt x="52164" y="381131"/>
                  </a:lnTo>
                  <a:lnTo>
                    <a:pt x="91162" y="399303"/>
                  </a:lnTo>
                  <a:lnTo>
                    <a:pt x="139242" y="409757"/>
                  </a:lnTo>
                  <a:lnTo>
                    <a:pt x="189362" y="406485"/>
                  </a:lnTo>
                  <a:lnTo>
                    <a:pt x="248812" y="391780"/>
                  </a:lnTo>
                  <a:lnTo>
                    <a:pt x="288378" y="370223"/>
                  </a:lnTo>
                  <a:lnTo>
                    <a:pt x="308962" y="351512"/>
                  </a:lnTo>
                  <a:lnTo>
                    <a:pt x="322010" y="331498"/>
                  </a:lnTo>
                  <a:lnTo>
                    <a:pt x="325470" y="310904"/>
                  </a:lnTo>
                  <a:lnTo>
                    <a:pt x="324754" y="300499"/>
                  </a:lnTo>
                  <a:lnTo>
                    <a:pt x="317721" y="282699"/>
                  </a:lnTo>
                  <a:lnTo>
                    <a:pt x="312569" y="274677"/>
                  </a:lnTo>
                  <a:lnTo>
                    <a:pt x="297487" y="262643"/>
                  </a:lnTo>
                  <a:lnTo>
                    <a:pt x="277916" y="254566"/>
                  </a:lnTo>
                  <a:lnTo>
                    <a:pt x="239420" y="251188"/>
                  </a:lnTo>
                  <a:lnTo>
                    <a:pt x="177722" y="259935"/>
                  </a:lnTo>
                  <a:lnTo>
                    <a:pt x="114377" y="276351"/>
                  </a:lnTo>
                  <a:lnTo>
                    <a:pt x="70640" y="2902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213034" y="4737824"/>
              <a:ext cx="166200" cy="177079"/>
            </a:xfrm>
            <a:custGeom>
              <a:avLst/>
              <a:gdLst/>
              <a:ahLst/>
              <a:cxnLst/>
              <a:rect l="0" t="0" r="0" b="0"/>
              <a:pathLst>
                <a:path w="166200" h="177079">
                  <a:moveTo>
                    <a:pt x="29329" y="42114"/>
                  </a:moveTo>
                  <a:lnTo>
                    <a:pt x="14675" y="95141"/>
                  </a:lnTo>
                  <a:lnTo>
                    <a:pt x="8367" y="145352"/>
                  </a:lnTo>
                  <a:lnTo>
                    <a:pt x="1411" y="177078"/>
                  </a:lnTo>
                  <a:lnTo>
                    <a:pt x="188" y="175374"/>
                  </a:lnTo>
                  <a:lnTo>
                    <a:pt x="0" y="162172"/>
                  </a:lnTo>
                  <a:lnTo>
                    <a:pt x="15797" y="104733"/>
                  </a:lnTo>
                  <a:lnTo>
                    <a:pt x="38494" y="52570"/>
                  </a:lnTo>
                  <a:lnTo>
                    <a:pt x="58041" y="26625"/>
                  </a:lnTo>
                  <a:lnTo>
                    <a:pt x="84239" y="9709"/>
                  </a:lnTo>
                  <a:lnTo>
                    <a:pt x="142731" y="1918"/>
                  </a:lnTo>
                  <a:lnTo>
                    <a:pt x="1661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99237" y="4752743"/>
              <a:ext cx="211624" cy="179499"/>
            </a:xfrm>
            <a:custGeom>
              <a:avLst/>
              <a:gdLst/>
              <a:ahLst/>
              <a:cxnLst/>
              <a:rect l="0" t="0" r="0" b="0"/>
              <a:pathLst>
                <a:path w="211624" h="179499">
                  <a:moveTo>
                    <a:pt x="201095" y="27195"/>
                  </a:moveTo>
                  <a:lnTo>
                    <a:pt x="189916" y="10428"/>
                  </a:lnTo>
                  <a:lnTo>
                    <a:pt x="181944" y="5488"/>
                  </a:lnTo>
                  <a:lnTo>
                    <a:pt x="160608" y="0"/>
                  </a:lnTo>
                  <a:lnTo>
                    <a:pt x="116699" y="2499"/>
                  </a:lnTo>
                  <a:lnTo>
                    <a:pt x="77822" y="16238"/>
                  </a:lnTo>
                  <a:lnTo>
                    <a:pt x="49666" y="35127"/>
                  </a:lnTo>
                  <a:lnTo>
                    <a:pt x="4825" y="91062"/>
                  </a:lnTo>
                  <a:lnTo>
                    <a:pt x="0" y="117972"/>
                  </a:lnTo>
                  <a:lnTo>
                    <a:pt x="2925" y="145919"/>
                  </a:lnTo>
                  <a:lnTo>
                    <a:pt x="12024" y="166139"/>
                  </a:lnTo>
                  <a:lnTo>
                    <a:pt x="22405" y="172467"/>
                  </a:lnTo>
                  <a:lnTo>
                    <a:pt x="52657" y="179498"/>
                  </a:lnTo>
                  <a:lnTo>
                    <a:pt x="80140" y="176384"/>
                  </a:lnTo>
                  <a:lnTo>
                    <a:pt x="104053" y="166031"/>
                  </a:lnTo>
                  <a:lnTo>
                    <a:pt x="158680" y="120824"/>
                  </a:lnTo>
                  <a:lnTo>
                    <a:pt x="179299" y="84443"/>
                  </a:lnTo>
                  <a:lnTo>
                    <a:pt x="187228" y="44027"/>
                  </a:lnTo>
                  <a:lnTo>
                    <a:pt x="187171" y="41926"/>
                  </a:lnTo>
                  <a:lnTo>
                    <a:pt x="183841" y="68994"/>
                  </a:lnTo>
                  <a:lnTo>
                    <a:pt x="195039" y="127499"/>
                  </a:lnTo>
                  <a:lnTo>
                    <a:pt x="211623" y="164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86585" y="4754522"/>
              <a:ext cx="166432" cy="172816"/>
            </a:xfrm>
            <a:custGeom>
              <a:avLst/>
              <a:gdLst/>
              <a:ahLst/>
              <a:cxnLst/>
              <a:rect l="0" t="0" r="0" b="0"/>
              <a:pathLst>
                <a:path w="166432" h="172816">
                  <a:moveTo>
                    <a:pt x="29560" y="14888"/>
                  </a:moveTo>
                  <a:lnTo>
                    <a:pt x="26440" y="57579"/>
                  </a:lnTo>
                  <a:lnTo>
                    <a:pt x="11602" y="112060"/>
                  </a:lnTo>
                  <a:lnTo>
                    <a:pt x="2532" y="147534"/>
                  </a:lnTo>
                  <a:lnTo>
                    <a:pt x="1013" y="146602"/>
                  </a:lnTo>
                  <a:lnTo>
                    <a:pt x="0" y="141302"/>
                  </a:lnTo>
                  <a:lnTo>
                    <a:pt x="7950" y="82362"/>
                  </a:lnTo>
                  <a:lnTo>
                    <a:pt x="18396" y="43706"/>
                  </a:lnTo>
                  <a:lnTo>
                    <a:pt x="37076" y="15608"/>
                  </a:lnTo>
                  <a:lnTo>
                    <a:pt x="48609" y="4839"/>
                  </a:lnTo>
                  <a:lnTo>
                    <a:pt x="62146" y="0"/>
                  </a:lnTo>
                  <a:lnTo>
                    <a:pt x="92786" y="862"/>
                  </a:lnTo>
                  <a:lnTo>
                    <a:pt x="119662" y="18403"/>
                  </a:lnTo>
                  <a:lnTo>
                    <a:pt x="139795" y="44526"/>
                  </a:lnTo>
                  <a:lnTo>
                    <a:pt x="159370" y="107770"/>
                  </a:lnTo>
                  <a:lnTo>
                    <a:pt x="165501" y="161014"/>
                  </a:lnTo>
                  <a:lnTo>
                    <a:pt x="166431" y="172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11979" y="4611482"/>
              <a:ext cx="15083" cy="315856"/>
            </a:xfrm>
            <a:custGeom>
              <a:avLst/>
              <a:gdLst/>
              <a:ahLst/>
              <a:cxnLst/>
              <a:rect l="0" t="0" r="0" b="0"/>
              <a:pathLst>
                <a:path w="15083" h="315856">
                  <a:moveTo>
                    <a:pt x="9493" y="0"/>
                  </a:moveTo>
                  <a:lnTo>
                    <a:pt x="15082" y="16768"/>
                  </a:lnTo>
                  <a:lnTo>
                    <a:pt x="12968" y="66319"/>
                  </a:lnTo>
                  <a:lnTo>
                    <a:pt x="10523" y="121686"/>
                  </a:lnTo>
                  <a:lnTo>
                    <a:pt x="4209" y="175136"/>
                  </a:lnTo>
                  <a:lnTo>
                    <a:pt x="0" y="238362"/>
                  </a:lnTo>
                  <a:lnTo>
                    <a:pt x="2288" y="293485"/>
                  </a:lnTo>
                  <a:lnTo>
                    <a:pt x="9493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05658" y="4748352"/>
              <a:ext cx="147400" cy="29256"/>
            </a:xfrm>
            <a:custGeom>
              <a:avLst/>
              <a:gdLst/>
              <a:ahLst/>
              <a:cxnLst/>
              <a:rect l="0" t="0" r="0" b="0"/>
              <a:pathLst>
                <a:path w="147400" h="29256">
                  <a:moveTo>
                    <a:pt x="0" y="0"/>
                  </a:moveTo>
                  <a:lnTo>
                    <a:pt x="43963" y="23720"/>
                  </a:lnTo>
                  <a:lnTo>
                    <a:pt x="85426" y="29255"/>
                  </a:lnTo>
                  <a:lnTo>
                    <a:pt x="147399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305741" y="4790467"/>
              <a:ext cx="515897" cy="31586"/>
            </a:xfrm>
            <a:custGeom>
              <a:avLst/>
              <a:gdLst/>
              <a:ahLst/>
              <a:cxnLst/>
              <a:rect l="0" t="0" r="0" b="0"/>
              <a:pathLst>
                <a:path w="515897" h="31586">
                  <a:moveTo>
                    <a:pt x="0" y="31585"/>
                  </a:moveTo>
                  <a:lnTo>
                    <a:pt x="48931" y="31585"/>
                  </a:lnTo>
                  <a:lnTo>
                    <a:pt x="108061" y="31585"/>
                  </a:lnTo>
                  <a:lnTo>
                    <a:pt x="156280" y="31585"/>
                  </a:lnTo>
                  <a:lnTo>
                    <a:pt x="207612" y="31585"/>
                  </a:lnTo>
                  <a:lnTo>
                    <a:pt x="259867" y="25996"/>
                  </a:lnTo>
                  <a:lnTo>
                    <a:pt x="312394" y="22520"/>
                  </a:lnTo>
                  <a:lnTo>
                    <a:pt x="374140" y="14110"/>
                  </a:lnTo>
                  <a:lnTo>
                    <a:pt x="434516" y="11235"/>
                  </a:lnTo>
                  <a:lnTo>
                    <a:pt x="491243" y="5079"/>
                  </a:lnTo>
                  <a:lnTo>
                    <a:pt x="5158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79482" y="4653596"/>
              <a:ext cx="251166" cy="336913"/>
            </a:xfrm>
            <a:custGeom>
              <a:avLst/>
              <a:gdLst/>
              <a:ahLst/>
              <a:cxnLst/>
              <a:rect l="0" t="0" r="0" b="0"/>
              <a:pathLst>
                <a:path w="251166" h="336913">
                  <a:moveTo>
                    <a:pt x="0" y="0"/>
                  </a:moveTo>
                  <a:lnTo>
                    <a:pt x="53875" y="35917"/>
                  </a:lnTo>
                  <a:lnTo>
                    <a:pt x="111036" y="70298"/>
                  </a:lnTo>
                  <a:lnTo>
                    <a:pt x="164220" y="97118"/>
                  </a:lnTo>
                  <a:lnTo>
                    <a:pt x="226130" y="124299"/>
                  </a:lnTo>
                  <a:lnTo>
                    <a:pt x="244002" y="140642"/>
                  </a:lnTo>
                  <a:lnTo>
                    <a:pt x="250405" y="149914"/>
                  </a:lnTo>
                  <a:lnTo>
                    <a:pt x="251165" y="160774"/>
                  </a:lnTo>
                  <a:lnTo>
                    <a:pt x="242650" y="185319"/>
                  </a:lnTo>
                  <a:lnTo>
                    <a:pt x="223715" y="214267"/>
                  </a:lnTo>
                  <a:lnTo>
                    <a:pt x="167761" y="259411"/>
                  </a:lnTo>
                  <a:lnTo>
                    <a:pt x="112603" y="297879"/>
                  </a:lnTo>
                  <a:lnTo>
                    <a:pt x="6317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972320" y="4409265"/>
            <a:ext cx="6376987" cy="1318239"/>
            <a:chOff x="2972320" y="4409265"/>
            <a:chExt cx="6376987" cy="1318239"/>
          </a:xfrm>
        </p:grpSpPr>
        <p:sp>
          <p:nvSpPr>
            <p:cNvPr id="59" name="Freeform 58"/>
            <p:cNvSpPr/>
            <p:nvPr/>
          </p:nvSpPr>
          <p:spPr>
            <a:xfrm>
              <a:off x="3095378" y="4695710"/>
              <a:ext cx="1" cy="157928"/>
            </a:xfrm>
            <a:custGeom>
              <a:avLst/>
              <a:gdLst/>
              <a:ahLst/>
              <a:cxnLst/>
              <a:rect l="0" t="0" r="0" b="0"/>
              <a:pathLst>
                <a:path w="1" h="157928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90135" y="4569368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72320" y="4705527"/>
              <a:ext cx="165173" cy="151992"/>
            </a:xfrm>
            <a:custGeom>
              <a:avLst/>
              <a:gdLst/>
              <a:ahLst/>
              <a:cxnLst/>
              <a:rect l="0" t="0" r="0" b="0"/>
              <a:pathLst>
                <a:path w="165173" h="151992">
                  <a:moveTo>
                    <a:pt x="112530" y="42825"/>
                  </a:moveTo>
                  <a:lnTo>
                    <a:pt x="118119" y="26058"/>
                  </a:lnTo>
                  <a:lnTo>
                    <a:pt x="117426" y="18779"/>
                  </a:lnTo>
                  <a:lnTo>
                    <a:pt x="110417" y="4452"/>
                  </a:lnTo>
                  <a:lnTo>
                    <a:pt x="104102" y="866"/>
                  </a:lnTo>
                  <a:lnTo>
                    <a:pt x="87727" y="0"/>
                  </a:lnTo>
                  <a:lnTo>
                    <a:pt x="58778" y="11679"/>
                  </a:lnTo>
                  <a:lnTo>
                    <a:pt x="27973" y="35547"/>
                  </a:lnTo>
                  <a:lnTo>
                    <a:pt x="7797" y="64845"/>
                  </a:lnTo>
                  <a:lnTo>
                    <a:pt x="0" y="101342"/>
                  </a:lnTo>
                  <a:lnTo>
                    <a:pt x="3278" y="136203"/>
                  </a:lnTo>
                  <a:lnTo>
                    <a:pt x="9280" y="143682"/>
                  </a:lnTo>
                  <a:lnTo>
                    <a:pt x="28426" y="151991"/>
                  </a:lnTo>
                  <a:lnTo>
                    <a:pt x="37744" y="150698"/>
                  </a:lnTo>
                  <a:lnTo>
                    <a:pt x="54335" y="139902"/>
                  </a:lnTo>
                  <a:lnTo>
                    <a:pt x="82881" y="111611"/>
                  </a:lnTo>
                  <a:lnTo>
                    <a:pt x="110431" y="57646"/>
                  </a:lnTo>
                  <a:lnTo>
                    <a:pt x="124906" y="17451"/>
                  </a:lnTo>
                  <a:lnTo>
                    <a:pt x="127799" y="14211"/>
                  </a:lnTo>
                  <a:lnTo>
                    <a:pt x="129729" y="17900"/>
                  </a:lnTo>
                  <a:lnTo>
                    <a:pt x="141484" y="80401"/>
                  </a:lnTo>
                  <a:lnTo>
                    <a:pt x="154817" y="128020"/>
                  </a:lnTo>
                  <a:lnTo>
                    <a:pt x="165172" y="14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179606" y="4569368"/>
              <a:ext cx="164163" cy="410612"/>
            </a:xfrm>
            <a:custGeom>
              <a:avLst/>
              <a:gdLst/>
              <a:ahLst/>
              <a:cxnLst/>
              <a:rect l="0" t="0" r="0" b="0"/>
              <a:pathLst>
                <a:path w="164163" h="410612">
                  <a:moveTo>
                    <a:pt x="0" y="0"/>
                  </a:moveTo>
                  <a:lnTo>
                    <a:pt x="45470" y="53875"/>
                  </a:lnTo>
                  <a:lnTo>
                    <a:pt x="86288" y="111037"/>
                  </a:lnTo>
                  <a:lnTo>
                    <a:pt x="125579" y="165390"/>
                  </a:lnTo>
                  <a:lnTo>
                    <a:pt x="153964" y="221186"/>
                  </a:lnTo>
                  <a:lnTo>
                    <a:pt x="164162" y="269477"/>
                  </a:lnTo>
                  <a:lnTo>
                    <a:pt x="164064" y="318881"/>
                  </a:lnTo>
                  <a:lnTo>
                    <a:pt x="158315" y="342936"/>
                  </a:lnTo>
                  <a:lnTo>
                    <a:pt x="135561" y="377443"/>
                  </a:lnTo>
                  <a:lnTo>
                    <a:pt x="121081" y="391190"/>
                  </a:lnTo>
                  <a:lnTo>
                    <a:pt x="84229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94804" y="4738759"/>
              <a:ext cx="214941" cy="351425"/>
            </a:xfrm>
            <a:custGeom>
              <a:avLst/>
              <a:gdLst/>
              <a:ahLst/>
              <a:cxnLst/>
              <a:rect l="0" t="0" r="0" b="0"/>
              <a:pathLst>
                <a:path w="214941" h="351425">
                  <a:moveTo>
                    <a:pt x="169113" y="30651"/>
                  </a:moveTo>
                  <a:lnTo>
                    <a:pt x="151132" y="15009"/>
                  </a:lnTo>
                  <a:lnTo>
                    <a:pt x="134216" y="6931"/>
                  </a:lnTo>
                  <a:lnTo>
                    <a:pt x="111879" y="5681"/>
                  </a:lnTo>
                  <a:lnTo>
                    <a:pt x="86354" y="11364"/>
                  </a:lnTo>
                  <a:lnTo>
                    <a:pt x="48016" y="34295"/>
                  </a:lnTo>
                  <a:lnTo>
                    <a:pt x="5320" y="83773"/>
                  </a:lnTo>
                  <a:lnTo>
                    <a:pt x="0" y="110802"/>
                  </a:lnTo>
                  <a:lnTo>
                    <a:pt x="219" y="126199"/>
                  </a:lnTo>
                  <a:lnTo>
                    <a:pt x="9821" y="149546"/>
                  </a:lnTo>
                  <a:lnTo>
                    <a:pt x="17295" y="159047"/>
                  </a:lnTo>
                  <a:lnTo>
                    <a:pt x="28127" y="161872"/>
                  </a:lnTo>
                  <a:lnTo>
                    <a:pt x="55760" y="155652"/>
                  </a:lnTo>
                  <a:lnTo>
                    <a:pt x="78179" y="141189"/>
                  </a:lnTo>
                  <a:lnTo>
                    <a:pt x="126411" y="82830"/>
                  </a:lnTo>
                  <a:lnTo>
                    <a:pt x="149370" y="41087"/>
                  </a:lnTo>
                  <a:lnTo>
                    <a:pt x="156765" y="0"/>
                  </a:lnTo>
                  <a:lnTo>
                    <a:pt x="169931" y="56012"/>
                  </a:lnTo>
                  <a:lnTo>
                    <a:pt x="187938" y="115228"/>
                  </a:lnTo>
                  <a:lnTo>
                    <a:pt x="209053" y="168283"/>
                  </a:lnTo>
                  <a:lnTo>
                    <a:pt x="214940" y="198275"/>
                  </a:lnTo>
                  <a:lnTo>
                    <a:pt x="210508" y="251113"/>
                  </a:lnTo>
                  <a:lnTo>
                    <a:pt x="182132" y="313450"/>
                  </a:lnTo>
                  <a:lnTo>
                    <a:pt x="156203" y="340481"/>
                  </a:lnTo>
                  <a:lnTo>
                    <a:pt x="127111" y="349677"/>
                  </a:lnTo>
                  <a:lnTo>
                    <a:pt x="95463" y="351424"/>
                  </a:lnTo>
                  <a:lnTo>
                    <a:pt x="73599" y="344402"/>
                  </a:lnTo>
                  <a:lnTo>
                    <a:pt x="32243" y="304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87147" y="4711178"/>
              <a:ext cx="182098" cy="158697"/>
            </a:xfrm>
            <a:custGeom>
              <a:avLst/>
              <a:gdLst/>
              <a:ahLst/>
              <a:cxnLst/>
              <a:rect l="0" t="0" r="0" b="0"/>
              <a:pathLst>
                <a:path w="182098" h="158697">
                  <a:moveTo>
                    <a:pt x="118926" y="5589"/>
                  </a:moveTo>
                  <a:lnTo>
                    <a:pt x="102158" y="0"/>
                  </a:lnTo>
                  <a:lnTo>
                    <a:pt x="84567" y="375"/>
                  </a:lnTo>
                  <a:lnTo>
                    <a:pt x="65051" y="5612"/>
                  </a:lnTo>
                  <a:lnTo>
                    <a:pt x="44678" y="15738"/>
                  </a:lnTo>
                  <a:lnTo>
                    <a:pt x="27045" y="37396"/>
                  </a:lnTo>
                  <a:lnTo>
                    <a:pt x="2251" y="87781"/>
                  </a:lnTo>
                  <a:lnTo>
                    <a:pt x="0" y="113089"/>
                  </a:lnTo>
                  <a:lnTo>
                    <a:pt x="4068" y="137595"/>
                  </a:lnTo>
                  <a:lnTo>
                    <a:pt x="13676" y="156285"/>
                  </a:lnTo>
                  <a:lnTo>
                    <a:pt x="23023" y="158696"/>
                  </a:lnTo>
                  <a:lnTo>
                    <a:pt x="49006" y="152015"/>
                  </a:lnTo>
                  <a:lnTo>
                    <a:pt x="70693" y="137348"/>
                  </a:lnTo>
                  <a:lnTo>
                    <a:pt x="103679" y="99336"/>
                  </a:lnTo>
                  <a:lnTo>
                    <a:pt x="132241" y="37086"/>
                  </a:lnTo>
                  <a:lnTo>
                    <a:pt x="143278" y="5563"/>
                  </a:lnTo>
                  <a:lnTo>
                    <a:pt x="145689" y="4402"/>
                  </a:lnTo>
                  <a:lnTo>
                    <a:pt x="155465" y="65239"/>
                  </a:lnTo>
                  <a:lnTo>
                    <a:pt x="168344" y="123523"/>
                  </a:lnTo>
                  <a:lnTo>
                    <a:pt x="182097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64000" y="4695299"/>
              <a:ext cx="389556" cy="194271"/>
            </a:xfrm>
            <a:custGeom>
              <a:avLst/>
              <a:gdLst/>
              <a:ahLst/>
              <a:cxnLst/>
              <a:rect l="0" t="0" r="0" b="0"/>
              <a:pathLst>
                <a:path w="389556" h="194271">
                  <a:moveTo>
                    <a:pt x="0" y="31997"/>
                  </a:moveTo>
                  <a:lnTo>
                    <a:pt x="3120" y="86141"/>
                  </a:lnTo>
                  <a:lnTo>
                    <a:pt x="14572" y="124079"/>
                  </a:lnTo>
                  <a:lnTo>
                    <a:pt x="39403" y="162749"/>
                  </a:lnTo>
                  <a:lnTo>
                    <a:pt x="47326" y="167128"/>
                  </a:lnTo>
                  <a:lnTo>
                    <a:pt x="65487" y="168874"/>
                  </a:lnTo>
                  <a:lnTo>
                    <a:pt x="74074" y="164192"/>
                  </a:lnTo>
                  <a:lnTo>
                    <a:pt x="89853" y="146512"/>
                  </a:lnTo>
                  <a:lnTo>
                    <a:pt x="106302" y="104662"/>
                  </a:lnTo>
                  <a:lnTo>
                    <a:pt x="110208" y="47477"/>
                  </a:lnTo>
                  <a:lnTo>
                    <a:pt x="115586" y="45826"/>
                  </a:lnTo>
                  <a:lnTo>
                    <a:pt x="167690" y="67743"/>
                  </a:lnTo>
                  <a:lnTo>
                    <a:pt x="206704" y="77943"/>
                  </a:lnTo>
                  <a:lnTo>
                    <a:pt x="261279" y="72094"/>
                  </a:lnTo>
                  <a:lnTo>
                    <a:pt x="293939" y="65026"/>
                  </a:lnTo>
                  <a:lnTo>
                    <a:pt x="316253" y="54085"/>
                  </a:lnTo>
                  <a:lnTo>
                    <a:pt x="321969" y="46722"/>
                  </a:lnTo>
                  <a:lnTo>
                    <a:pt x="324611" y="38304"/>
                  </a:lnTo>
                  <a:lnTo>
                    <a:pt x="325201" y="29183"/>
                  </a:lnTo>
                  <a:lnTo>
                    <a:pt x="319619" y="12809"/>
                  </a:lnTo>
                  <a:lnTo>
                    <a:pt x="314855" y="5166"/>
                  </a:lnTo>
                  <a:lnTo>
                    <a:pt x="305830" y="1241"/>
                  </a:lnTo>
                  <a:lnTo>
                    <a:pt x="280204" y="0"/>
                  </a:lnTo>
                  <a:lnTo>
                    <a:pt x="258676" y="6467"/>
                  </a:lnTo>
                  <a:lnTo>
                    <a:pt x="249660" y="11468"/>
                  </a:lnTo>
                  <a:lnTo>
                    <a:pt x="236522" y="26382"/>
                  </a:lnTo>
                  <a:lnTo>
                    <a:pt x="208659" y="75928"/>
                  </a:lnTo>
                  <a:lnTo>
                    <a:pt x="203871" y="101045"/>
                  </a:lnTo>
                  <a:lnTo>
                    <a:pt x="212355" y="147082"/>
                  </a:lnTo>
                  <a:lnTo>
                    <a:pt x="232810" y="171273"/>
                  </a:lnTo>
                  <a:lnTo>
                    <a:pt x="246454" y="180999"/>
                  </a:lnTo>
                  <a:lnTo>
                    <a:pt x="280331" y="191807"/>
                  </a:lnTo>
                  <a:lnTo>
                    <a:pt x="316444" y="194270"/>
                  </a:lnTo>
                  <a:lnTo>
                    <a:pt x="348092" y="187566"/>
                  </a:lnTo>
                  <a:lnTo>
                    <a:pt x="368397" y="176788"/>
                  </a:lnTo>
                  <a:lnTo>
                    <a:pt x="389555" y="1583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916847" y="4695710"/>
              <a:ext cx="10491" cy="389555"/>
            </a:xfrm>
            <a:custGeom>
              <a:avLst/>
              <a:gdLst/>
              <a:ahLst/>
              <a:cxnLst/>
              <a:rect l="0" t="0" r="0" b="0"/>
              <a:pathLst>
                <a:path w="10491" h="389555">
                  <a:moveTo>
                    <a:pt x="10490" y="0"/>
                  </a:moveTo>
                  <a:lnTo>
                    <a:pt x="2157" y="54144"/>
                  </a:lnTo>
                  <a:lnTo>
                    <a:pt x="395" y="114680"/>
                  </a:lnTo>
                  <a:lnTo>
                    <a:pt x="90" y="171240"/>
                  </a:lnTo>
                  <a:lnTo>
                    <a:pt x="0" y="232452"/>
                  </a:lnTo>
                  <a:lnTo>
                    <a:pt x="5562" y="283864"/>
                  </a:lnTo>
                  <a:lnTo>
                    <a:pt x="9516" y="341988"/>
                  </a:lnTo>
                  <a:lnTo>
                    <a:pt x="1049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001037" y="4611482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127379" y="4723226"/>
              <a:ext cx="102536" cy="169755"/>
            </a:xfrm>
            <a:custGeom>
              <a:avLst/>
              <a:gdLst/>
              <a:ahLst/>
              <a:cxnLst/>
              <a:rect l="0" t="0" r="0" b="0"/>
              <a:pathLst>
                <a:path w="102536" h="169755">
                  <a:moveTo>
                    <a:pt x="31585" y="14598"/>
                  </a:moveTo>
                  <a:lnTo>
                    <a:pt x="20406" y="25776"/>
                  </a:lnTo>
                  <a:lnTo>
                    <a:pt x="7866" y="60674"/>
                  </a:lnTo>
                  <a:lnTo>
                    <a:pt x="2330" y="113648"/>
                  </a:lnTo>
                  <a:lnTo>
                    <a:pt x="6279" y="157030"/>
                  </a:lnTo>
                  <a:lnTo>
                    <a:pt x="12375" y="164535"/>
                  </a:lnTo>
                  <a:lnTo>
                    <a:pt x="21118" y="168368"/>
                  </a:lnTo>
                  <a:lnTo>
                    <a:pt x="31626" y="169754"/>
                  </a:lnTo>
                  <a:lnTo>
                    <a:pt x="49541" y="165054"/>
                  </a:lnTo>
                  <a:lnTo>
                    <a:pt x="65301" y="153997"/>
                  </a:lnTo>
                  <a:lnTo>
                    <a:pt x="86159" y="128041"/>
                  </a:lnTo>
                  <a:lnTo>
                    <a:pt x="96004" y="108301"/>
                  </a:lnTo>
                  <a:lnTo>
                    <a:pt x="102535" y="60689"/>
                  </a:lnTo>
                  <a:lnTo>
                    <a:pt x="94704" y="31574"/>
                  </a:lnTo>
                  <a:lnTo>
                    <a:pt x="87702" y="18896"/>
                  </a:lnTo>
                  <a:lnTo>
                    <a:pt x="77185" y="10444"/>
                  </a:lnTo>
                  <a:lnTo>
                    <a:pt x="49902" y="1053"/>
                  </a:lnTo>
                  <a:lnTo>
                    <a:pt x="27638" y="0"/>
                  </a:lnTo>
                  <a:lnTo>
                    <a:pt x="0" y="4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337948" y="4611482"/>
              <a:ext cx="198614" cy="258499"/>
            </a:xfrm>
            <a:custGeom>
              <a:avLst/>
              <a:gdLst/>
              <a:ahLst/>
              <a:cxnLst/>
              <a:rect l="0" t="0" r="0" b="0"/>
              <a:pathLst>
                <a:path w="198614" h="258499">
                  <a:moveTo>
                    <a:pt x="0" y="0"/>
                  </a:moveTo>
                  <a:lnTo>
                    <a:pt x="0" y="44367"/>
                  </a:lnTo>
                  <a:lnTo>
                    <a:pt x="1170" y="101923"/>
                  </a:lnTo>
                  <a:lnTo>
                    <a:pt x="11453" y="164542"/>
                  </a:lnTo>
                  <a:lnTo>
                    <a:pt x="14655" y="183394"/>
                  </a:lnTo>
                  <a:lnTo>
                    <a:pt x="17959" y="190113"/>
                  </a:lnTo>
                  <a:lnTo>
                    <a:pt x="21331" y="188744"/>
                  </a:lnTo>
                  <a:lnTo>
                    <a:pt x="48377" y="132759"/>
                  </a:lnTo>
                  <a:lnTo>
                    <a:pt x="56818" y="120092"/>
                  </a:lnTo>
                  <a:lnTo>
                    <a:pt x="81795" y="102897"/>
                  </a:lnTo>
                  <a:lnTo>
                    <a:pt x="110053" y="93695"/>
                  </a:lnTo>
                  <a:lnTo>
                    <a:pt x="134311" y="93505"/>
                  </a:lnTo>
                  <a:lnTo>
                    <a:pt x="173287" y="111153"/>
                  </a:lnTo>
                  <a:lnTo>
                    <a:pt x="191270" y="128950"/>
                  </a:lnTo>
                  <a:lnTo>
                    <a:pt x="197704" y="138609"/>
                  </a:lnTo>
                  <a:lnTo>
                    <a:pt x="198613" y="168059"/>
                  </a:lnTo>
                  <a:lnTo>
                    <a:pt x="191218" y="199865"/>
                  </a:lnTo>
                  <a:lnTo>
                    <a:pt x="180132" y="221800"/>
                  </a:lnTo>
                  <a:lnTo>
                    <a:pt x="155148" y="247302"/>
                  </a:lnTo>
                  <a:lnTo>
                    <a:pt x="129397" y="256141"/>
                  </a:lnTo>
                  <a:lnTo>
                    <a:pt x="114341" y="258498"/>
                  </a:lnTo>
                  <a:lnTo>
                    <a:pt x="101963" y="256560"/>
                  </a:lnTo>
                  <a:lnTo>
                    <a:pt x="63172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643271" y="4674653"/>
              <a:ext cx="162785" cy="189514"/>
            </a:xfrm>
            <a:custGeom>
              <a:avLst/>
              <a:gdLst/>
              <a:ahLst/>
              <a:cxnLst/>
              <a:rect l="0" t="0" r="0" b="0"/>
              <a:pathLst>
                <a:path w="162785" h="189514">
                  <a:moveTo>
                    <a:pt x="105289" y="0"/>
                  </a:moveTo>
                  <a:lnTo>
                    <a:pt x="43196" y="14654"/>
                  </a:lnTo>
                  <a:lnTo>
                    <a:pt x="5263" y="35927"/>
                  </a:lnTo>
                  <a:lnTo>
                    <a:pt x="0" y="43839"/>
                  </a:lnTo>
                  <a:lnTo>
                    <a:pt x="2" y="51453"/>
                  </a:lnTo>
                  <a:lnTo>
                    <a:pt x="3512" y="58868"/>
                  </a:lnTo>
                  <a:lnTo>
                    <a:pt x="11701" y="63812"/>
                  </a:lnTo>
                  <a:lnTo>
                    <a:pt x="52343" y="70770"/>
                  </a:lnTo>
                  <a:lnTo>
                    <a:pt x="107149" y="74001"/>
                  </a:lnTo>
                  <a:lnTo>
                    <a:pt x="143160" y="78903"/>
                  </a:lnTo>
                  <a:lnTo>
                    <a:pt x="153933" y="85357"/>
                  </a:lnTo>
                  <a:lnTo>
                    <a:pt x="159945" y="94339"/>
                  </a:lnTo>
                  <a:lnTo>
                    <a:pt x="162784" y="105007"/>
                  </a:lnTo>
                  <a:lnTo>
                    <a:pt x="162336" y="114458"/>
                  </a:lnTo>
                  <a:lnTo>
                    <a:pt x="155599" y="131199"/>
                  </a:lnTo>
                  <a:lnTo>
                    <a:pt x="133064" y="153777"/>
                  </a:lnTo>
                  <a:lnTo>
                    <a:pt x="83730" y="177976"/>
                  </a:lnTo>
                  <a:lnTo>
                    <a:pt x="5264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053886" y="4569368"/>
              <a:ext cx="10530" cy="221100"/>
            </a:xfrm>
            <a:custGeom>
              <a:avLst/>
              <a:gdLst/>
              <a:ahLst/>
              <a:cxnLst/>
              <a:rect l="0" t="0" r="0" b="0"/>
              <a:pathLst>
                <a:path w="10530" h="221100">
                  <a:moveTo>
                    <a:pt x="10529" y="0"/>
                  </a:moveTo>
                  <a:lnTo>
                    <a:pt x="2196" y="62478"/>
                  </a:lnTo>
                  <a:lnTo>
                    <a:pt x="434" y="124775"/>
                  </a:lnTo>
                  <a:lnTo>
                    <a:pt x="129" y="181640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01244" y="4649965"/>
              <a:ext cx="277014" cy="165006"/>
            </a:xfrm>
            <a:custGeom>
              <a:avLst/>
              <a:gdLst/>
              <a:ahLst/>
              <a:cxnLst/>
              <a:rect l="0" t="0" r="0" b="0"/>
              <a:pathLst>
                <a:path w="277014" h="165006">
                  <a:moveTo>
                    <a:pt x="0" y="24688"/>
                  </a:moveTo>
                  <a:lnTo>
                    <a:pt x="62092" y="19099"/>
                  </a:lnTo>
                  <a:lnTo>
                    <a:pt x="121910" y="3357"/>
                  </a:lnTo>
                  <a:lnTo>
                    <a:pt x="151278" y="0"/>
                  </a:lnTo>
                  <a:lnTo>
                    <a:pt x="176029" y="6307"/>
                  </a:lnTo>
                  <a:lnTo>
                    <a:pt x="182863" y="13604"/>
                  </a:lnTo>
                  <a:lnTo>
                    <a:pt x="186250" y="23147"/>
                  </a:lnTo>
                  <a:lnTo>
                    <a:pt x="186893" y="45060"/>
                  </a:lnTo>
                  <a:lnTo>
                    <a:pt x="177773" y="93963"/>
                  </a:lnTo>
                  <a:lnTo>
                    <a:pt x="174936" y="123327"/>
                  </a:lnTo>
                  <a:lnTo>
                    <a:pt x="181475" y="148077"/>
                  </a:lnTo>
                  <a:lnTo>
                    <a:pt x="188833" y="156080"/>
                  </a:lnTo>
                  <a:lnTo>
                    <a:pt x="209488" y="164973"/>
                  </a:lnTo>
                  <a:lnTo>
                    <a:pt x="219207" y="165005"/>
                  </a:lnTo>
                  <a:lnTo>
                    <a:pt x="236245" y="158800"/>
                  </a:lnTo>
                  <a:lnTo>
                    <a:pt x="251617" y="142005"/>
                  </a:lnTo>
                  <a:lnTo>
                    <a:pt x="274960" y="98685"/>
                  </a:lnTo>
                  <a:lnTo>
                    <a:pt x="277013" y="77463"/>
                  </a:lnTo>
                  <a:lnTo>
                    <a:pt x="272855" y="57502"/>
                  </a:lnTo>
                  <a:lnTo>
                    <a:pt x="263208" y="40832"/>
                  </a:lnTo>
                  <a:lnTo>
                    <a:pt x="248003" y="28744"/>
                  </a:lnTo>
                  <a:lnTo>
                    <a:pt x="239034" y="23882"/>
                  </a:lnTo>
                  <a:lnTo>
                    <a:pt x="222831" y="21600"/>
                  </a:lnTo>
                  <a:lnTo>
                    <a:pt x="200041" y="24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570216" y="4622011"/>
              <a:ext cx="189081" cy="193444"/>
            </a:xfrm>
            <a:custGeom>
              <a:avLst/>
              <a:gdLst/>
              <a:ahLst/>
              <a:cxnLst/>
              <a:rect l="0" t="0" r="0" b="0"/>
              <a:pathLst>
                <a:path w="189081" h="193444">
                  <a:moveTo>
                    <a:pt x="10096" y="0"/>
                  </a:moveTo>
                  <a:lnTo>
                    <a:pt x="1762" y="37477"/>
                  </a:lnTo>
                  <a:lnTo>
                    <a:pt x="0" y="100079"/>
                  </a:lnTo>
                  <a:lnTo>
                    <a:pt x="5284" y="153915"/>
                  </a:lnTo>
                  <a:lnTo>
                    <a:pt x="14197" y="179930"/>
                  </a:lnTo>
                  <a:lnTo>
                    <a:pt x="19848" y="190143"/>
                  </a:lnTo>
                  <a:lnTo>
                    <a:pt x="28296" y="193443"/>
                  </a:lnTo>
                  <a:lnTo>
                    <a:pt x="38606" y="192133"/>
                  </a:lnTo>
                  <a:lnTo>
                    <a:pt x="60202" y="181318"/>
                  </a:lnTo>
                  <a:lnTo>
                    <a:pt x="115066" y="118386"/>
                  </a:lnTo>
                  <a:lnTo>
                    <a:pt x="137644" y="83820"/>
                  </a:lnTo>
                  <a:lnTo>
                    <a:pt x="156346" y="30811"/>
                  </a:lnTo>
                  <a:lnTo>
                    <a:pt x="160238" y="17031"/>
                  </a:lnTo>
                  <a:lnTo>
                    <a:pt x="160493" y="11354"/>
                  </a:lnTo>
                  <a:lnTo>
                    <a:pt x="158324" y="11079"/>
                  </a:lnTo>
                  <a:lnTo>
                    <a:pt x="154538" y="14405"/>
                  </a:lnTo>
                  <a:lnTo>
                    <a:pt x="143620" y="35853"/>
                  </a:lnTo>
                  <a:lnTo>
                    <a:pt x="138566" y="81203"/>
                  </a:lnTo>
                  <a:lnTo>
                    <a:pt x="148247" y="133504"/>
                  </a:lnTo>
                  <a:lnTo>
                    <a:pt x="162743" y="159161"/>
                  </a:lnTo>
                  <a:lnTo>
                    <a:pt x="18908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838723" y="4599229"/>
              <a:ext cx="141672" cy="201767"/>
            </a:xfrm>
            <a:custGeom>
              <a:avLst/>
              <a:gdLst/>
              <a:ahLst/>
              <a:cxnLst/>
              <a:rect l="0" t="0" r="0" b="0"/>
              <a:pathLst>
                <a:path w="141672" h="201767">
                  <a:moveTo>
                    <a:pt x="25857" y="12253"/>
                  </a:moveTo>
                  <a:lnTo>
                    <a:pt x="14405" y="61184"/>
                  </a:lnTo>
                  <a:lnTo>
                    <a:pt x="4528" y="112149"/>
                  </a:lnTo>
                  <a:lnTo>
                    <a:pt x="0" y="138540"/>
                  </a:lnTo>
                  <a:lnTo>
                    <a:pt x="18989" y="84922"/>
                  </a:lnTo>
                  <a:lnTo>
                    <a:pt x="49431" y="25811"/>
                  </a:lnTo>
                  <a:lnTo>
                    <a:pt x="63241" y="11260"/>
                  </a:lnTo>
                  <a:lnTo>
                    <a:pt x="81077" y="893"/>
                  </a:lnTo>
                  <a:lnTo>
                    <a:pt x="89577" y="0"/>
                  </a:lnTo>
                  <a:lnTo>
                    <a:pt x="105260" y="5248"/>
                  </a:lnTo>
                  <a:lnTo>
                    <a:pt x="116910" y="18498"/>
                  </a:lnTo>
                  <a:lnTo>
                    <a:pt x="124816" y="37255"/>
                  </a:lnTo>
                  <a:lnTo>
                    <a:pt x="133012" y="87425"/>
                  </a:lnTo>
                  <a:lnTo>
                    <a:pt x="136653" y="117023"/>
                  </a:lnTo>
                  <a:lnTo>
                    <a:pt x="135697" y="177618"/>
                  </a:lnTo>
                  <a:lnTo>
                    <a:pt x="141671" y="2017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080728" y="4432498"/>
              <a:ext cx="47066" cy="315855"/>
            </a:xfrm>
            <a:custGeom>
              <a:avLst/>
              <a:gdLst/>
              <a:ahLst/>
              <a:cxnLst/>
              <a:rect l="0" t="0" r="0" b="0"/>
              <a:pathLst>
                <a:path w="47066" h="315855">
                  <a:moveTo>
                    <a:pt x="47065" y="0"/>
                  </a:moveTo>
                  <a:lnTo>
                    <a:pt x="27278" y="52050"/>
                  </a:lnTo>
                  <a:lnTo>
                    <a:pt x="15856" y="105109"/>
                  </a:lnTo>
                  <a:lnTo>
                    <a:pt x="8182" y="154755"/>
                  </a:lnTo>
                  <a:lnTo>
                    <a:pt x="0" y="207863"/>
                  </a:lnTo>
                  <a:lnTo>
                    <a:pt x="3491" y="265975"/>
                  </a:lnTo>
                  <a:lnTo>
                    <a:pt x="4951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969865" y="4564394"/>
              <a:ext cx="410613" cy="157425"/>
            </a:xfrm>
            <a:custGeom>
              <a:avLst/>
              <a:gdLst/>
              <a:ahLst/>
              <a:cxnLst/>
              <a:rect l="0" t="0" r="0" b="0"/>
              <a:pathLst>
                <a:path w="410613" h="157425">
                  <a:moveTo>
                    <a:pt x="0" y="57617"/>
                  </a:moveTo>
                  <a:lnTo>
                    <a:pt x="60384" y="65950"/>
                  </a:lnTo>
                  <a:lnTo>
                    <a:pt x="121228" y="67495"/>
                  </a:lnTo>
                  <a:lnTo>
                    <a:pt x="165013" y="67856"/>
                  </a:lnTo>
                  <a:lnTo>
                    <a:pt x="203971" y="68017"/>
                  </a:lnTo>
                  <a:lnTo>
                    <a:pt x="217869" y="71569"/>
                  </a:lnTo>
                  <a:lnTo>
                    <a:pt x="228304" y="77447"/>
                  </a:lnTo>
                  <a:lnTo>
                    <a:pt x="236431" y="84875"/>
                  </a:lnTo>
                  <a:lnTo>
                    <a:pt x="245461" y="105606"/>
                  </a:lnTo>
                  <a:lnTo>
                    <a:pt x="248304" y="129248"/>
                  </a:lnTo>
                  <a:lnTo>
                    <a:pt x="245668" y="151454"/>
                  </a:lnTo>
                  <a:lnTo>
                    <a:pt x="246837" y="156440"/>
                  </a:lnTo>
                  <a:lnTo>
                    <a:pt x="249956" y="157424"/>
                  </a:lnTo>
                  <a:lnTo>
                    <a:pt x="254375" y="155740"/>
                  </a:lnTo>
                  <a:lnTo>
                    <a:pt x="262404" y="144511"/>
                  </a:lnTo>
                  <a:lnTo>
                    <a:pt x="273502" y="109099"/>
                  </a:lnTo>
                  <a:lnTo>
                    <a:pt x="287319" y="60392"/>
                  </a:lnTo>
                  <a:lnTo>
                    <a:pt x="293322" y="45429"/>
                  </a:lnTo>
                  <a:lnTo>
                    <a:pt x="312470" y="22564"/>
                  </a:lnTo>
                  <a:lnTo>
                    <a:pt x="336577" y="6943"/>
                  </a:lnTo>
                  <a:lnTo>
                    <a:pt x="362890" y="0"/>
                  </a:lnTo>
                  <a:lnTo>
                    <a:pt x="383943" y="34"/>
                  </a:lnTo>
                  <a:lnTo>
                    <a:pt x="410612" y="49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380477" y="4548311"/>
              <a:ext cx="134448" cy="179107"/>
            </a:xfrm>
            <a:custGeom>
              <a:avLst/>
              <a:gdLst/>
              <a:ahLst/>
              <a:cxnLst/>
              <a:rect l="0" t="0" r="0" b="0"/>
              <a:pathLst>
                <a:path w="134448" h="179107">
                  <a:moveTo>
                    <a:pt x="0" y="73700"/>
                  </a:moveTo>
                  <a:lnTo>
                    <a:pt x="11178" y="84878"/>
                  </a:lnTo>
                  <a:lnTo>
                    <a:pt x="16667" y="102844"/>
                  </a:lnTo>
                  <a:lnTo>
                    <a:pt x="25779" y="146917"/>
                  </a:lnTo>
                  <a:lnTo>
                    <a:pt x="41044" y="173252"/>
                  </a:lnTo>
                  <a:lnTo>
                    <a:pt x="48419" y="177503"/>
                  </a:lnTo>
                  <a:lnTo>
                    <a:pt x="65973" y="179106"/>
                  </a:lnTo>
                  <a:lnTo>
                    <a:pt x="85473" y="169680"/>
                  </a:lnTo>
                  <a:lnTo>
                    <a:pt x="103499" y="153792"/>
                  </a:lnTo>
                  <a:lnTo>
                    <a:pt x="124603" y="114997"/>
                  </a:lnTo>
                  <a:lnTo>
                    <a:pt x="131418" y="92054"/>
                  </a:lnTo>
                  <a:lnTo>
                    <a:pt x="134447" y="62360"/>
                  </a:lnTo>
                  <a:lnTo>
                    <a:pt x="129555" y="39024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585537" y="4569368"/>
              <a:ext cx="105085" cy="147580"/>
            </a:xfrm>
            <a:custGeom>
              <a:avLst/>
              <a:gdLst/>
              <a:ahLst/>
              <a:cxnLst/>
              <a:rect l="0" t="0" r="0" b="0"/>
              <a:pathLst>
                <a:path w="105085" h="147580">
                  <a:moveTo>
                    <a:pt x="89738" y="0"/>
                  </a:moveTo>
                  <a:lnTo>
                    <a:pt x="67381" y="0"/>
                  </a:lnTo>
                  <a:lnTo>
                    <a:pt x="36711" y="11178"/>
                  </a:lnTo>
                  <a:lnTo>
                    <a:pt x="5396" y="29309"/>
                  </a:lnTo>
                  <a:lnTo>
                    <a:pt x="754" y="37086"/>
                  </a:lnTo>
                  <a:lnTo>
                    <a:pt x="0" y="45781"/>
                  </a:lnTo>
                  <a:lnTo>
                    <a:pt x="1836" y="55087"/>
                  </a:lnTo>
                  <a:lnTo>
                    <a:pt x="7740" y="61292"/>
                  </a:lnTo>
                  <a:lnTo>
                    <a:pt x="63805" y="77655"/>
                  </a:lnTo>
                  <a:lnTo>
                    <a:pt x="98822" y="93459"/>
                  </a:lnTo>
                  <a:lnTo>
                    <a:pt x="103983" y="100910"/>
                  </a:lnTo>
                  <a:lnTo>
                    <a:pt x="105084" y="109387"/>
                  </a:lnTo>
                  <a:lnTo>
                    <a:pt x="100068" y="126996"/>
                  </a:lnTo>
                  <a:lnTo>
                    <a:pt x="90039" y="142620"/>
                  </a:lnTo>
                  <a:lnTo>
                    <a:pt x="82920" y="146553"/>
                  </a:lnTo>
                  <a:lnTo>
                    <a:pt x="46278" y="147579"/>
                  </a:lnTo>
                  <a:lnTo>
                    <a:pt x="16039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801617" y="4421969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2724" y="55170"/>
                  </a:lnTo>
                  <a:lnTo>
                    <a:pt x="11179" y="110323"/>
                  </a:lnTo>
                  <a:lnTo>
                    <a:pt x="10657" y="170881"/>
                  </a:lnTo>
                  <a:lnTo>
                    <a:pt x="10567" y="224937"/>
                  </a:lnTo>
                  <a:lnTo>
                    <a:pt x="2200" y="283172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770031" y="4527254"/>
              <a:ext cx="168458" cy="44888"/>
            </a:xfrm>
            <a:custGeom>
              <a:avLst/>
              <a:gdLst/>
              <a:ahLst/>
              <a:cxnLst/>
              <a:rect l="0" t="0" r="0" b="0"/>
              <a:pathLst>
                <a:path w="168458" h="44888">
                  <a:moveTo>
                    <a:pt x="0" y="31586"/>
                  </a:moveTo>
                  <a:lnTo>
                    <a:pt x="11179" y="42764"/>
                  </a:lnTo>
                  <a:lnTo>
                    <a:pt x="19151" y="44887"/>
                  </a:lnTo>
                  <a:lnTo>
                    <a:pt x="51558" y="42286"/>
                  </a:lnTo>
                  <a:lnTo>
                    <a:pt x="82737" y="32936"/>
                  </a:lnTo>
                  <a:lnTo>
                    <a:pt x="127764" y="8352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963367" y="4409265"/>
              <a:ext cx="185692" cy="207881"/>
            </a:xfrm>
            <a:custGeom>
              <a:avLst/>
              <a:gdLst/>
              <a:ahLst/>
              <a:cxnLst/>
              <a:rect l="0" t="0" r="0" b="0"/>
              <a:pathLst>
                <a:path w="185692" h="207881">
                  <a:moveTo>
                    <a:pt x="185691" y="33761"/>
                  </a:moveTo>
                  <a:lnTo>
                    <a:pt x="180101" y="16994"/>
                  </a:lnTo>
                  <a:lnTo>
                    <a:pt x="173776" y="10884"/>
                  </a:lnTo>
                  <a:lnTo>
                    <a:pt x="154269" y="977"/>
                  </a:lnTo>
                  <a:lnTo>
                    <a:pt x="111390" y="0"/>
                  </a:lnTo>
                  <a:lnTo>
                    <a:pt x="72818" y="7120"/>
                  </a:lnTo>
                  <a:lnTo>
                    <a:pt x="33574" y="27817"/>
                  </a:lnTo>
                  <a:lnTo>
                    <a:pt x="15528" y="46327"/>
                  </a:lnTo>
                  <a:lnTo>
                    <a:pt x="9077" y="56177"/>
                  </a:lnTo>
                  <a:lnTo>
                    <a:pt x="0" y="97985"/>
                  </a:lnTo>
                  <a:lnTo>
                    <a:pt x="5338" y="148873"/>
                  </a:lnTo>
                  <a:lnTo>
                    <a:pt x="15529" y="186671"/>
                  </a:lnTo>
                  <a:lnTo>
                    <a:pt x="26615" y="205446"/>
                  </a:lnTo>
                  <a:lnTo>
                    <a:pt x="29337" y="207880"/>
                  </a:lnTo>
                  <a:lnTo>
                    <a:pt x="29982" y="205992"/>
                  </a:lnTo>
                  <a:lnTo>
                    <a:pt x="27763" y="170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952978" y="4569368"/>
              <a:ext cx="285419" cy="180370"/>
            </a:xfrm>
            <a:custGeom>
              <a:avLst/>
              <a:gdLst/>
              <a:ahLst/>
              <a:cxnLst/>
              <a:rect l="0" t="0" r="0" b="0"/>
              <a:pathLst>
                <a:path w="285419" h="180370">
                  <a:moveTo>
                    <a:pt x="17095" y="31586"/>
                  </a:moveTo>
                  <a:lnTo>
                    <a:pt x="306" y="87800"/>
                  </a:lnTo>
                  <a:lnTo>
                    <a:pt x="0" y="143252"/>
                  </a:lnTo>
                  <a:lnTo>
                    <a:pt x="2189" y="155163"/>
                  </a:lnTo>
                  <a:lnTo>
                    <a:pt x="7158" y="164273"/>
                  </a:lnTo>
                  <a:lnTo>
                    <a:pt x="22037" y="177515"/>
                  </a:lnTo>
                  <a:lnTo>
                    <a:pt x="30918" y="180345"/>
                  </a:lnTo>
                  <a:lnTo>
                    <a:pt x="50145" y="180369"/>
                  </a:lnTo>
                  <a:lnTo>
                    <a:pt x="73508" y="167122"/>
                  </a:lnTo>
                  <a:lnTo>
                    <a:pt x="115456" y="126079"/>
                  </a:lnTo>
                  <a:lnTo>
                    <a:pt x="145183" y="70545"/>
                  </a:lnTo>
                  <a:lnTo>
                    <a:pt x="153571" y="53580"/>
                  </a:lnTo>
                  <a:lnTo>
                    <a:pt x="149501" y="61638"/>
                  </a:lnTo>
                  <a:lnTo>
                    <a:pt x="144236" y="117923"/>
                  </a:lnTo>
                  <a:lnTo>
                    <a:pt x="143970" y="131257"/>
                  </a:lnTo>
                  <a:lnTo>
                    <a:pt x="147302" y="142487"/>
                  </a:lnTo>
                  <a:lnTo>
                    <a:pt x="160362" y="161204"/>
                  </a:lnTo>
                  <a:lnTo>
                    <a:pt x="184104" y="171082"/>
                  </a:lnTo>
                  <a:lnTo>
                    <a:pt x="212984" y="173132"/>
                  </a:lnTo>
                  <a:lnTo>
                    <a:pt x="241417" y="166245"/>
                  </a:lnTo>
                  <a:lnTo>
                    <a:pt x="263413" y="146026"/>
                  </a:lnTo>
                  <a:lnTo>
                    <a:pt x="278647" y="117543"/>
                  </a:lnTo>
                  <a:lnTo>
                    <a:pt x="285418" y="85387"/>
                  </a:lnTo>
                  <a:lnTo>
                    <a:pt x="282189" y="57837"/>
                  </a:lnTo>
                  <a:lnTo>
                    <a:pt x="2592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296039" y="4590425"/>
              <a:ext cx="123238" cy="161041"/>
            </a:xfrm>
            <a:custGeom>
              <a:avLst/>
              <a:gdLst/>
              <a:ahLst/>
              <a:cxnLst/>
              <a:rect l="0" t="0" r="0" b="0"/>
              <a:pathLst>
                <a:path w="123238" h="161041">
                  <a:moveTo>
                    <a:pt x="53060" y="31586"/>
                  </a:moveTo>
                  <a:lnTo>
                    <a:pt x="30703" y="37175"/>
                  </a:lnTo>
                  <a:lnTo>
                    <a:pt x="13487" y="49277"/>
                  </a:lnTo>
                  <a:lnTo>
                    <a:pt x="5621" y="57418"/>
                  </a:lnTo>
                  <a:lnTo>
                    <a:pt x="0" y="85181"/>
                  </a:lnTo>
                  <a:lnTo>
                    <a:pt x="139" y="102411"/>
                  </a:lnTo>
                  <a:lnTo>
                    <a:pt x="9652" y="130914"/>
                  </a:lnTo>
                  <a:lnTo>
                    <a:pt x="17103" y="143428"/>
                  </a:lnTo>
                  <a:lnTo>
                    <a:pt x="27919" y="151770"/>
                  </a:lnTo>
                  <a:lnTo>
                    <a:pt x="55534" y="161040"/>
                  </a:lnTo>
                  <a:lnTo>
                    <a:pt x="68747" y="160002"/>
                  </a:lnTo>
                  <a:lnTo>
                    <a:pt x="92787" y="149491"/>
                  </a:lnTo>
                  <a:lnTo>
                    <a:pt x="108931" y="133121"/>
                  </a:lnTo>
                  <a:lnTo>
                    <a:pt x="118836" y="112977"/>
                  </a:lnTo>
                  <a:lnTo>
                    <a:pt x="123237" y="88427"/>
                  </a:lnTo>
                  <a:lnTo>
                    <a:pt x="114538" y="42708"/>
                  </a:lnTo>
                  <a:lnTo>
                    <a:pt x="103390" y="21711"/>
                  </a:lnTo>
                  <a:lnTo>
                    <a:pt x="846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485970" y="4506197"/>
              <a:ext cx="136871" cy="263214"/>
            </a:xfrm>
            <a:custGeom>
              <a:avLst/>
              <a:gdLst/>
              <a:ahLst/>
              <a:cxnLst/>
              <a:rect l="0" t="0" r="0" b="0"/>
              <a:pathLst>
                <a:path w="136871" h="263214">
                  <a:moveTo>
                    <a:pt x="0" y="263213"/>
                  </a:moveTo>
                  <a:lnTo>
                    <a:pt x="19785" y="202829"/>
                  </a:lnTo>
                  <a:lnTo>
                    <a:pt x="28089" y="151344"/>
                  </a:lnTo>
                  <a:lnTo>
                    <a:pt x="32371" y="122246"/>
                  </a:lnTo>
                  <a:lnTo>
                    <a:pt x="60689" y="64018"/>
                  </a:lnTo>
                  <a:lnTo>
                    <a:pt x="81023" y="37426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792850" y="4506197"/>
              <a:ext cx="30032" cy="231628"/>
            </a:xfrm>
            <a:custGeom>
              <a:avLst/>
              <a:gdLst/>
              <a:ahLst/>
              <a:cxnLst/>
              <a:rect l="0" t="0" r="0" b="0"/>
              <a:pathLst>
                <a:path w="30032" h="231628">
                  <a:moveTo>
                    <a:pt x="30031" y="0"/>
                  </a:moveTo>
                  <a:lnTo>
                    <a:pt x="6312" y="58617"/>
                  </a:lnTo>
                  <a:lnTo>
                    <a:pt x="0" y="116300"/>
                  </a:lnTo>
                  <a:lnTo>
                    <a:pt x="76" y="175099"/>
                  </a:lnTo>
                  <a:lnTo>
                    <a:pt x="6988" y="213318"/>
                  </a:lnTo>
                  <a:lnTo>
                    <a:pt x="19503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717597" y="4548311"/>
              <a:ext cx="189513" cy="73701"/>
            </a:xfrm>
            <a:custGeom>
              <a:avLst/>
              <a:gdLst/>
              <a:ahLst/>
              <a:cxnLst/>
              <a:rect l="0" t="0" r="0" b="0"/>
              <a:pathLst>
                <a:path w="189513" h="73701">
                  <a:moveTo>
                    <a:pt x="189512" y="0"/>
                  </a:moveTo>
                  <a:lnTo>
                    <a:pt x="126084" y="27511"/>
                  </a:lnTo>
                  <a:lnTo>
                    <a:pt x="68076" y="45549"/>
                  </a:lnTo>
                  <a:lnTo>
                    <a:pt x="12199" y="68375"/>
                  </a:lnTo>
                  <a:lnTo>
                    <a:pt x="0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861487" y="4453555"/>
              <a:ext cx="214079" cy="305327"/>
            </a:xfrm>
            <a:custGeom>
              <a:avLst/>
              <a:gdLst/>
              <a:ahLst/>
              <a:cxnLst/>
              <a:rect l="0" t="0" r="0" b="0"/>
              <a:pathLst>
                <a:path w="214079" h="305327">
                  <a:moveTo>
                    <a:pt x="77208" y="0"/>
                  </a:moveTo>
                  <a:lnTo>
                    <a:pt x="53488" y="58616"/>
                  </a:lnTo>
                  <a:lnTo>
                    <a:pt x="35206" y="121452"/>
                  </a:lnTo>
                  <a:lnTo>
                    <a:pt x="21078" y="175938"/>
                  </a:lnTo>
                  <a:lnTo>
                    <a:pt x="3511" y="231225"/>
                  </a:lnTo>
                  <a:lnTo>
                    <a:pt x="1" y="241887"/>
                  </a:lnTo>
                  <a:lnTo>
                    <a:pt x="0" y="243147"/>
                  </a:lnTo>
                  <a:lnTo>
                    <a:pt x="30477" y="187814"/>
                  </a:lnTo>
                  <a:lnTo>
                    <a:pt x="77986" y="127736"/>
                  </a:lnTo>
                  <a:lnTo>
                    <a:pt x="89425" y="121422"/>
                  </a:lnTo>
                  <a:lnTo>
                    <a:pt x="114613" y="117526"/>
                  </a:lnTo>
                  <a:lnTo>
                    <a:pt x="135166" y="122813"/>
                  </a:lnTo>
                  <a:lnTo>
                    <a:pt x="143923" y="127499"/>
                  </a:lnTo>
                  <a:lnTo>
                    <a:pt x="159892" y="148303"/>
                  </a:lnTo>
                  <a:lnTo>
                    <a:pt x="183617" y="203729"/>
                  </a:lnTo>
                  <a:lnTo>
                    <a:pt x="200116" y="265431"/>
                  </a:lnTo>
                  <a:lnTo>
                    <a:pt x="203193" y="287595"/>
                  </a:lnTo>
                  <a:lnTo>
                    <a:pt x="205652" y="293505"/>
                  </a:lnTo>
                  <a:lnTo>
                    <a:pt x="214078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175261" y="4579896"/>
              <a:ext cx="58232" cy="115815"/>
            </a:xfrm>
            <a:custGeom>
              <a:avLst/>
              <a:gdLst/>
              <a:ahLst/>
              <a:cxnLst/>
              <a:rect l="0" t="0" r="0" b="0"/>
              <a:pathLst>
                <a:path w="58232" h="115815">
                  <a:moveTo>
                    <a:pt x="5589" y="0"/>
                  </a:moveTo>
                  <a:lnTo>
                    <a:pt x="0" y="16768"/>
                  </a:lnTo>
                  <a:lnTo>
                    <a:pt x="3495" y="37479"/>
                  </a:lnTo>
                  <a:lnTo>
                    <a:pt x="24802" y="83313"/>
                  </a:lnTo>
                  <a:lnTo>
                    <a:pt x="58231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107150" y="4537783"/>
              <a:ext cx="242157" cy="347441"/>
            </a:xfrm>
            <a:custGeom>
              <a:avLst/>
              <a:gdLst/>
              <a:ahLst/>
              <a:cxnLst/>
              <a:rect l="0" t="0" r="0" b="0"/>
              <a:pathLst>
                <a:path w="242157" h="347441">
                  <a:moveTo>
                    <a:pt x="242156" y="0"/>
                  </a:moveTo>
                  <a:lnTo>
                    <a:pt x="196375" y="57234"/>
                  </a:lnTo>
                  <a:lnTo>
                    <a:pt x="157204" y="115290"/>
                  </a:lnTo>
                  <a:lnTo>
                    <a:pt x="115671" y="175848"/>
                  </a:lnTo>
                  <a:lnTo>
                    <a:pt x="84187" y="224588"/>
                  </a:lnTo>
                  <a:lnTo>
                    <a:pt x="45225" y="280452"/>
                  </a:lnTo>
                  <a:lnTo>
                    <a:pt x="6513" y="337747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09933" y="4913790"/>
              <a:ext cx="191726" cy="308346"/>
            </a:xfrm>
            <a:custGeom>
              <a:avLst/>
              <a:gdLst/>
              <a:ahLst/>
              <a:cxnLst/>
              <a:rect l="0" t="0" r="0" b="0"/>
              <a:pathLst>
                <a:path w="191726" h="308346">
                  <a:moveTo>
                    <a:pt x="191725" y="13547"/>
                  </a:moveTo>
                  <a:lnTo>
                    <a:pt x="169368" y="2368"/>
                  </a:lnTo>
                  <a:lnTo>
                    <a:pt x="145914" y="0"/>
                  </a:lnTo>
                  <a:lnTo>
                    <a:pt x="133109" y="1006"/>
                  </a:lnTo>
                  <a:lnTo>
                    <a:pt x="92729" y="19190"/>
                  </a:lnTo>
                  <a:lnTo>
                    <a:pt x="53974" y="49540"/>
                  </a:lnTo>
                  <a:lnTo>
                    <a:pt x="16596" y="98356"/>
                  </a:lnTo>
                  <a:lnTo>
                    <a:pt x="886" y="151889"/>
                  </a:lnTo>
                  <a:lnTo>
                    <a:pt x="0" y="197257"/>
                  </a:lnTo>
                  <a:lnTo>
                    <a:pt x="7841" y="258499"/>
                  </a:lnTo>
                  <a:lnTo>
                    <a:pt x="2213" y="3083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748974" y="5011565"/>
              <a:ext cx="431670" cy="147306"/>
            </a:xfrm>
            <a:custGeom>
              <a:avLst/>
              <a:gdLst/>
              <a:ahLst/>
              <a:cxnLst/>
              <a:rect l="0" t="0" r="0" b="0"/>
              <a:pathLst>
                <a:path w="431670" h="147306">
                  <a:moveTo>
                    <a:pt x="0" y="84228"/>
                  </a:moveTo>
                  <a:lnTo>
                    <a:pt x="63428" y="66270"/>
                  </a:lnTo>
                  <a:lnTo>
                    <a:pt x="115847" y="49079"/>
                  </a:lnTo>
                  <a:lnTo>
                    <a:pt x="168679" y="36254"/>
                  </a:lnTo>
                  <a:lnTo>
                    <a:pt x="221945" y="34139"/>
                  </a:lnTo>
                  <a:lnTo>
                    <a:pt x="253450" y="37789"/>
                  </a:lnTo>
                  <a:lnTo>
                    <a:pt x="266063" y="45080"/>
                  </a:lnTo>
                  <a:lnTo>
                    <a:pt x="286316" y="68779"/>
                  </a:lnTo>
                  <a:lnTo>
                    <a:pt x="296878" y="95689"/>
                  </a:lnTo>
                  <a:lnTo>
                    <a:pt x="300401" y="122077"/>
                  </a:lnTo>
                  <a:lnTo>
                    <a:pt x="298149" y="147305"/>
                  </a:lnTo>
                  <a:lnTo>
                    <a:pt x="316257" y="83812"/>
                  </a:lnTo>
                  <a:lnTo>
                    <a:pt x="325392" y="62986"/>
                  </a:lnTo>
                  <a:lnTo>
                    <a:pt x="351436" y="32701"/>
                  </a:lnTo>
                  <a:lnTo>
                    <a:pt x="387099" y="10729"/>
                  </a:lnTo>
                  <a:lnTo>
                    <a:pt x="4316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212228" y="5074736"/>
              <a:ext cx="10530" cy="73700"/>
            </a:xfrm>
            <a:custGeom>
              <a:avLst/>
              <a:gdLst/>
              <a:ahLst/>
              <a:cxnLst/>
              <a:rect l="0" t="0" r="0" b="0"/>
              <a:pathLst>
                <a:path w="10530" h="73700">
                  <a:moveTo>
                    <a:pt x="10529" y="0"/>
                  </a:moveTo>
                  <a:lnTo>
                    <a:pt x="2195" y="37478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296456" y="49589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305827" y="4982865"/>
              <a:ext cx="390713" cy="220839"/>
            </a:xfrm>
            <a:custGeom>
              <a:avLst/>
              <a:gdLst/>
              <a:ahLst/>
              <a:cxnLst/>
              <a:rect l="0" t="0" r="0" b="0"/>
              <a:pathLst>
                <a:path w="390713" h="220839">
                  <a:moveTo>
                    <a:pt x="53800" y="155042"/>
                  </a:moveTo>
                  <a:lnTo>
                    <a:pt x="116248" y="100927"/>
                  </a:lnTo>
                  <a:lnTo>
                    <a:pt x="127018" y="90890"/>
                  </a:lnTo>
                  <a:lnTo>
                    <a:pt x="131858" y="80688"/>
                  </a:lnTo>
                  <a:lnTo>
                    <a:pt x="132745" y="70378"/>
                  </a:lnTo>
                  <a:lnTo>
                    <a:pt x="130997" y="59995"/>
                  </a:lnTo>
                  <a:lnTo>
                    <a:pt x="123982" y="54243"/>
                  </a:lnTo>
                  <a:lnTo>
                    <a:pt x="100590" y="50971"/>
                  </a:lnTo>
                  <a:lnTo>
                    <a:pt x="65715" y="55705"/>
                  </a:lnTo>
                  <a:lnTo>
                    <a:pt x="27564" y="81285"/>
                  </a:lnTo>
                  <a:lnTo>
                    <a:pt x="9774" y="111733"/>
                  </a:lnTo>
                  <a:lnTo>
                    <a:pt x="308" y="145152"/>
                  </a:lnTo>
                  <a:lnTo>
                    <a:pt x="0" y="171704"/>
                  </a:lnTo>
                  <a:lnTo>
                    <a:pt x="6883" y="192083"/>
                  </a:lnTo>
                  <a:lnTo>
                    <a:pt x="11993" y="200793"/>
                  </a:lnTo>
                  <a:lnTo>
                    <a:pt x="33270" y="213590"/>
                  </a:lnTo>
                  <a:lnTo>
                    <a:pt x="59883" y="220838"/>
                  </a:lnTo>
                  <a:lnTo>
                    <a:pt x="94597" y="218341"/>
                  </a:lnTo>
                  <a:lnTo>
                    <a:pt x="127109" y="209022"/>
                  </a:lnTo>
                  <a:lnTo>
                    <a:pt x="169536" y="182386"/>
                  </a:lnTo>
                  <a:lnTo>
                    <a:pt x="229658" y="123084"/>
                  </a:lnTo>
                  <a:lnTo>
                    <a:pt x="263958" y="70548"/>
                  </a:lnTo>
                  <a:lnTo>
                    <a:pt x="265265" y="70637"/>
                  </a:lnTo>
                  <a:lnTo>
                    <a:pt x="264967" y="74206"/>
                  </a:lnTo>
                  <a:lnTo>
                    <a:pt x="240703" y="133743"/>
                  </a:lnTo>
                  <a:lnTo>
                    <a:pt x="229542" y="165499"/>
                  </a:lnTo>
                  <a:lnTo>
                    <a:pt x="229453" y="166693"/>
                  </a:lnTo>
                  <a:lnTo>
                    <a:pt x="257429" y="111240"/>
                  </a:lnTo>
                  <a:lnTo>
                    <a:pt x="283546" y="51152"/>
                  </a:lnTo>
                  <a:lnTo>
                    <a:pt x="309046" y="12996"/>
                  </a:lnTo>
                  <a:lnTo>
                    <a:pt x="318721" y="5362"/>
                  </a:lnTo>
                  <a:lnTo>
                    <a:pt x="328680" y="1443"/>
                  </a:lnTo>
                  <a:lnTo>
                    <a:pt x="338829" y="0"/>
                  </a:lnTo>
                  <a:lnTo>
                    <a:pt x="346765" y="2548"/>
                  </a:lnTo>
                  <a:lnTo>
                    <a:pt x="353225" y="7756"/>
                  </a:lnTo>
                  <a:lnTo>
                    <a:pt x="367906" y="31853"/>
                  </a:lnTo>
                  <a:lnTo>
                    <a:pt x="383347" y="82615"/>
                  </a:lnTo>
                  <a:lnTo>
                    <a:pt x="389257" y="143118"/>
                  </a:lnTo>
                  <a:lnTo>
                    <a:pt x="390712" y="16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37611" y="4864166"/>
              <a:ext cx="148442" cy="305328"/>
            </a:xfrm>
            <a:custGeom>
              <a:avLst/>
              <a:gdLst/>
              <a:ahLst/>
              <a:cxnLst/>
              <a:rect l="0" t="0" r="0" b="0"/>
              <a:pathLst>
                <a:path w="148442" h="305328">
                  <a:moveTo>
                    <a:pt x="148441" y="0"/>
                  </a:moveTo>
                  <a:lnTo>
                    <a:pt x="148441" y="44367"/>
                  </a:lnTo>
                  <a:lnTo>
                    <a:pt x="148441" y="103093"/>
                  </a:lnTo>
                  <a:lnTo>
                    <a:pt x="148441" y="154028"/>
                  </a:lnTo>
                  <a:lnTo>
                    <a:pt x="148441" y="192459"/>
                  </a:lnTo>
                  <a:lnTo>
                    <a:pt x="144931" y="202006"/>
                  </a:lnTo>
                  <a:lnTo>
                    <a:pt x="139082" y="204861"/>
                  </a:lnTo>
                  <a:lnTo>
                    <a:pt x="131673" y="203255"/>
                  </a:lnTo>
                  <a:lnTo>
                    <a:pt x="117202" y="192111"/>
                  </a:lnTo>
                  <a:lnTo>
                    <a:pt x="110068" y="184226"/>
                  </a:lnTo>
                  <a:lnTo>
                    <a:pt x="99462" y="180139"/>
                  </a:lnTo>
                  <a:lnTo>
                    <a:pt x="72081" y="178718"/>
                  </a:lnTo>
                  <a:lnTo>
                    <a:pt x="49773" y="185105"/>
                  </a:lnTo>
                  <a:lnTo>
                    <a:pt x="32059" y="196913"/>
                  </a:lnTo>
                  <a:lnTo>
                    <a:pt x="16387" y="213859"/>
                  </a:lnTo>
                  <a:lnTo>
                    <a:pt x="0" y="248719"/>
                  </a:lnTo>
                  <a:lnTo>
                    <a:pt x="347" y="260569"/>
                  </a:lnTo>
                  <a:lnTo>
                    <a:pt x="10092" y="283095"/>
                  </a:lnTo>
                  <a:lnTo>
                    <a:pt x="19944" y="290505"/>
                  </a:lnTo>
                  <a:lnTo>
                    <a:pt x="74742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959574" y="4952170"/>
              <a:ext cx="200220" cy="238380"/>
            </a:xfrm>
            <a:custGeom>
              <a:avLst/>
              <a:gdLst/>
              <a:ahLst/>
              <a:cxnLst/>
              <a:rect l="0" t="0" r="0" b="0"/>
              <a:pathLst>
                <a:path w="200220" h="238380">
                  <a:moveTo>
                    <a:pt x="200219" y="38338"/>
                  </a:moveTo>
                  <a:lnTo>
                    <a:pt x="156256" y="14619"/>
                  </a:lnTo>
                  <a:lnTo>
                    <a:pt x="104880" y="1071"/>
                  </a:lnTo>
                  <a:lnTo>
                    <a:pt x="54208" y="0"/>
                  </a:lnTo>
                  <a:lnTo>
                    <a:pt x="31600" y="8040"/>
                  </a:lnTo>
                  <a:lnTo>
                    <a:pt x="5718" y="31311"/>
                  </a:lnTo>
                  <a:lnTo>
                    <a:pt x="1532" y="41842"/>
                  </a:lnTo>
                  <a:lnTo>
                    <a:pt x="0" y="66021"/>
                  </a:lnTo>
                  <a:lnTo>
                    <a:pt x="6338" y="86127"/>
                  </a:lnTo>
                  <a:lnTo>
                    <a:pt x="18123" y="102861"/>
                  </a:lnTo>
                  <a:lnTo>
                    <a:pt x="76506" y="157144"/>
                  </a:lnTo>
                  <a:lnTo>
                    <a:pt x="93763" y="177709"/>
                  </a:lnTo>
                  <a:lnTo>
                    <a:pt x="105332" y="202446"/>
                  </a:lnTo>
                  <a:lnTo>
                    <a:pt x="104206" y="212084"/>
                  </a:lnTo>
                  <a:lnTo>
                    <a:pt x="98775" y="219679"/>
                  </a:lnTo>
                  <a:lnTo>
                    <a:pt x="90476" y="225913"/>
                  </a:lnTo>
                  <a:lnTo>
                    <a:pt x="68776" y="232839"/>
                  </a:lnTo>
                  <a:lnTo>
                    <a:pt x="31763" y="238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000622" y="5327420"/>
              <a:ext cx="198654" cy="286183"/>
            </a:xfrm>
            <a:custGeom>
              <a:avLst/>
              <a:gdLst/>
              <a:ahLst/>
              <a:cxnLst/>
              <a:rect l="0" t="0" r="0" b="0"/>
              <a:pathLst>
                <a:path w="198654" h="286183">
                  <a:moveTo>
                    <a:pt x="0" y="0"/>
                  </a:moveTo>
                  <a:lnTo>
                    <a:pt x="0" y="52050"/>
                  </a:lnTo>
                  <a:lnTo>
                    <a:pt x="3119" y="101990"/>
                  </a:lnTo>
                  <a:lnTo>
                    <a:pt x="14654" y="160786"/>
                  </a:lnTo>
                  <a:lnTo>
                    <a:pt x="27028" y="211395"/>
                  </a:lnTo>
                  <a:lnTo>
                    <a:pt x="29065" y="249159"/>
                  </a:lnTo>
                  <a:lnTo>
                    <a:pt x="27566" y="250334"/>
                  </a:lnTo>
                  <a:lnTo>
                    <a:pt x="25396" y="247608"/>
                  </a:lnTo>
                  <a:lnTo>
                    <a:pt x="26105" y="235220"/>
                  </a:lnTo>
                  <a:lnTo>
                    <a:pt x="40439" y="175298"/>
                  </a:lnTo>
                  <a:lnTo>
                    <a:pt x="51508" y="155509"/>
                  </a:lnTo>
                  <a:lnTo>
                    <a:pt x="70466" y="142035"/>
                  </a:lnTo>
                  <a:lnTo>
                    <a:pt x="82072" y="136804"/>
                  </a:lnTo>
                  <a:lnTo>
                    <a:pt x="107446" y="134111"/>
                  </a:lnTo>
                  <a:lnTo>
                    <a:pt x="131982" y="137984"/>
                  </a:lnTo>
                  <a:lnTo>
                    <a:pt x="158949" y="153318"/>
                  </a:lnTo>
                  <a:lnTo>
                    <a:pt x="181757" y="175019"/>
                  </a:lnTo>
                  <a:lnTo>
                    <a:pt x="196204" y="197499"/>
                  </a:lnTo>
                  <a:lnTo>
                    <a:pt x="198653" y="210045"/>
                  </a:lnTo>
                  <a:lnTo>
                    <a:pt x="195135" y="236463"/>
                  </a:lnTo>
                  <a:lnTo>
                    <a:pt x="187412" y="247719"/>
                  </a:lnTo>
                  <a:lnTo>
                    <a:pt x="150936" y="273570"/>
                  </a:lnTo>
                  <a:lnTo>
                    <a:pt x="127914" y="284583"/>
                  </a:lnTo>
                  <a:lnTo>
                    <a:pt x="78455" y="286182"/>
                  </a:lnTo>
                  <a:lnTo>
                    <a:pt x="2105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69078" y="5285306"/>
              <a:ext cx="257859" cy="442198"/>
            </a:xfrm>
            <a:custGeom>
              <a:avLst/>
              <a:gdLst/>
              <a:ahLst/>
              <a:cxnLst/>
              <a:rect l="0" t="0" r="0" b="0"/>
              <a:pathLst>
                <a:path w="257859" h="442198">
                  <a:moveTo>
                    <a:pt x="0" y="0"/>
                  </a:moveTo>
                  <a:lnTo>
                    <a:pt x="59358" y="11453"/>
                  </a:lnTo>
                  <a:lnTo>
                    <a:pt x="110121" y="30338"/>
                  </a:lnTo>
                  <a:lnTo>
                    <a:pt x="165208" y="65004"/>
                  </a:lnTo>
                  <a:lnTo>
                    <a:pt x="204798" y="96469"/>
                  </a:lnTo>
                  <a:lnTo>
                    <a:pt x="240322" y="151550"/>
                  </a:lnTo>
                  <a:lnTo>
                    <a:pt x="256430" y="198152"/>
                  </a:lnTo>
                  <a:lnTo>
                    <a:pt x="257858" y="227278"/>
                  </a:lnTo>
                  <a:lnTo>
                    <a:pt x="239711" y="284104"/>
                  </a:lnTo>
                  <a:lnTo>
                    <a:pt x="224692" y="312272"/>
                  </a:lnTo>
                  <a:lnTo>
                    <a:pt x="180040" y="365363"/>
                  </a:lnTo>
                  <a:lnTo>
                    <a:pt x="144592" y="396035"/>
                  </a:lnTo>
                  <a:lnTo>
                    <a:pt x="81519" y="432305"/>
                  </a:lnTo>
                  <a:lnTo>
                    <a:pt x="63171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569161" y="5315392"/>
            <a:ext cx="4829754" cy="517397"/>
            <a:chOff x="3569161" y="5315392"/>
            <a:chExt cx="4829754" cy="517397"/>
          </a:xfrm>
        </p:grpSpPr>
        <p:sp>
          <p:nvSpPr>
            <p:cNvPr id="100" name="Freeform 99"/>
            <p:cNvSpPr/>
            <p:nvPr/>
          </p:nvSpPr>
          <p:spPr>
            <a:xfrm>
              <a:off x="3569161" y="5327420"/>
              <a:ext cx="157928" cy="348784"/>
            </a:xfrm>
            <a:custGeom>
              <a:avLst/>
              <a:gdLst/>
              <a:ahLst/>
              <a:cxnLst/>
              <a:rect l="0" t="0" r="0" b="0"/>
              <a:pathLst>
                <a:path w="157928" h="348784">
                  <a:moveTo>
                    <a:pt x="0" y="73700"/>
                  </a:moveTo>
                  <a:lnTo>
                    <a:pt x="19128" y="131084"/>
                  </a:lnTo>
                  <a:lnTo>
                    <a:pt x="40000" y="193699"/>
                  </a:lnTo>
                  <a:lnTo>
                    <a:pt x="59383" y="251849"/>
                  </a:lnTo>
                  <a:lnTo>
                    <a:pt x="82761" y="310805"/>
                  </a:lnTo>
                  <a:lnTo>
                    <a:pt x="96791" y="345945"/>
                  </a:lnTo>
                  <a:lnTo>
                    <a:pt x="99622" y="348783"/>
                  </a:lnTo>
                  <a:lnTo>
                    <a:pt x="101510" y="345996"/>
                  </a:lnTo>
                  <a:lnTo>
                    <a:pt x="104539" y="291133"/>
                  </a:lnTo>
                  <a:lnTo>
                    <a:pt x="105064" y="236130"/>
                  </a:lnTo>
                  <a:lnTo>
                    <a:pt x="105219" y="182788"/>
                  </a:lnTo>
                  <a:lnTo>
                    <a:pt x="110855" y="129939"/>
                  </a:lnTo>
                  <a:lnTo>
                    <a:pt x="123239" y="76490"/>
                  </a:lnTo>
                  <a:lnTo>
                    <a:pt x="143925" y="14283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806199" y="5356299"/>
              <a:ext cx="195024" cy="272410"/>
            </a:xfrm>
            <a:custGeom>
              <a:avLst/>
              <a:gdLst/>
              <a:ahLst/>
              <a:cxnLst/>
              <a:rect l="0" t="0" r="0" b="0"/>
              <a:pathLst>
                <a:path w="195024" h="272410">
                  <a:moveTo>
                    <a:pt x="26174" y="86934"/>
                  </a:moveTo>
                  <a:lnTo>
                    <a:pt x="17841" y="142104"/>
                  </a:lnTo>
                  <a:lnTo>
                    <a:pt x="13176" y="200377"/>
                  </a:lnTo>
                  <a:lnTo>
                    <a:pt x="7505" y="251568"/>
                  </a:lnTo>
                  <a:lnTo>
                    <a:pt x="6709" y="266880"/>
                  </a:lnTo>
                  <a:lnTo>
                    <a:pt x="5009" y="272409"/>
                  </a:lnTo>
                  <a:lnTo>
                    <a:pt x="2705" y="271415"/>
                  </a:lnTo>
                  <a:lnTo>
                    <a:pt x="0" y="266074"/>
                  </a:lnTo>
                  <a:lnTo>
                    <a:pt x="1781" y="219431"/>
                  </a:lnTo>
                  <a:lnTo>
                    <a:pt x="3634" y="176628"/>
                  </a:lnTo>
                  <a:lnTo>
                    <a:pt x="4458" y="132647"/>
                  </a:lnTo>
                  <a:lnTo>
                    <a:pt x="7262" y="78512"/>
                  </a:lnTo>
                  <a:lnTo>
                    <a:pt x="16209" y="55505"/>
                  </a:lnTo>
                  <a:lnTo>
                    <a:pt x="34400" y="29399"/>
                  </a:lnTo>
                  <a:lnTo>
                    <a:pt x="60197" y="12435"/>
                  </a:lnTo>
                  <a:lnTo>
                    <a:pt x="106835" y="0"/>
                  </a:lnTo>
                  <a:lnTo>
                    <a:pt x="159518" y="85"/>
                  </a:lnTo>
                  <a:lnTo>
                    <a:pt x="172392" y="4468"/>
                  </a:lnTo>
                  <a:lnTo>
                    <a:pt x="189816" y="18697"/>
                  </a:lnTo>
                  <a:lnTo>
                    <a:pt x="193760" y="27405"/>
                  </a:lnTo>
                  <a:lnTo>
                    <a:pt x="195023" y="46439"/>
                  </a:lnTo>
                  <a:lnTo>
                    <a:pt x="191383" y="55258"/>
                  </a:lnTo>
                  <a:lnTo>
                    <a:pt x="156291" y="93479"/>
                  </a:lnTo>
                  <a:lnTo>
                    <a:pt x="129458" y="109281"/>
                  </a:lnTo>
                  <a:lnTo>
                    <a:pt x="70220" y="125636"/>
                  </a:lnTo>
                  <a:lnTo>
                    <a:pt x="36703" y="1290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85099" y="5384525"/>
              <a:ext cx="210571" cy="269279"/>
            </a:xfrm>
            <a:custGeom>
              <a:avLst/>
              <a:gdLst/>
              <a:ahLst/>
              <a:cxnLst/>
              <a:rect l="0" t="0" r="0" b="0"/>
              <a:pathLst>
                <a:path w="210571" h="269279">
                  <a:moveTo>
                    <a:pt x="210570" y="6066"/>
                  </a:moveTo>
                  <a:lnTo>
                    <a:pt x="178118" y="0"/>
                  </a:lnTo>
                  <a:lnTo>
                    <a:pt x="145972" y="6088"/>
                  </a:lnTo>
                  <a:lnTo>
                    <a:pt x="85657" y="29480"/>
                  </a:lnTo>
                  <a:lnTo>
                    <a:pt x="50801" y="52848"/>
                  </a:lnTo>
                  <a:lnTo>
                    <a:pt x="14258" y="86937"/>
                  </a:lnTo>
                  <a:lnTo>
                    <a:pt x="13014" y="95075"/>
                  </a:lnTo>
                  <a:lnTo>
                    <a:pt x="20992" y="113476"/>
                  </a:lnTo>
                  <a:lnTo>
                    <a:pt x="31542" y="119787"/>
                  </a:lnTo>
                  <a:lnTo>
                    <a:pt x="81095" y="128668"/>
                  </a:lnTo>
                  <a:lnTo>
                    <a:pt x="143611" y="133640"/>
                  </a:lnTo>
                  <a:lnTo>
                    <a:pt x="177691" y="143094"/>
                  </a:lnTo>
                  <a:lnTo>
                    <a:pt x="187481" y="150060"/>
                  </a:lnTo>
                  <a:lnTo>
                    <a:pt x="192837" y="158214"/>
                  </a:lnTo>
                  <a:lnTo>
                    <a:pt x="195238" y="167160"/>
                  </a:lnTo>
                  <a:lnTo>
                    <a:pt x="194500" y="175463"/>
                  </a:lnTo>
                  <a:lnTo>
                    <a:pt x="187440" y="190928"/>
                  </a:lnTo>
                  <a:lnTo>
                    <a:pt x="170311" y="212788"/>
                  </a:lnTo>
                  <a:lnTo>
                    <a:pt x="115051" y="246146"/>
                  </a:lnTo>
                  <a:lnTo>
                    <a:pt x="84002" y="260604"/>
                  </a:lnTo>
                  <a:lnTo>
                    <a:pt x="23872" y="267565"/>
                  </a:lnTo>
                  <a:lnTo>
                    <a:pt x="0" y="269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547343" y="5453762"/>
              <a:ext cx="95725" cy="157928"/>
            </a:xfrm>
            <a:custGeom>
              <a:avLst/>
              <a:gdLst/>
              <a:ahLst/>
              <a:cxnLst/>
              <a:rect l="0" t="0" r="0" b="0"/>
              <a:pathLst>
                <a:path w="95725" h="157928">
                  <a:moveTo>
                    <a:pt x="95724" y="0"/>
                  </a:moveTo>
                  <a:lnTo>
                    <a:pt x="51762" y="20243"/>
                  </a:lnTo>
                  <a:lnTo>
                    <a:pt x="27067" y="44993"/>
                  </a:lnTo>
                  <a:lnTo>
                    <a:pt x="4931" y="80142"/>
                  </a:lnTo>
                  <a:lnTo>
                    <a:pt x="0" y="106589"/>
                  </a:lnTo>
                  <a:lnTo>
                    <a:pt x="323" y="120192"/>
                  </a:lnTo>
                  <a:lnTo>
                    <a:pt x="5217" y="131601"/>
                  </a:lnTo>
                  <a:lnTo>
                    <a:pt x="23134" y="150516"/>
                  </a:lnTo>
                  <a:lnTo>
                    <a:pt x="33293" y="155326"/>
                  </a:lnTo>
                  <a:lnTo>
                    <a:pt x="7466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758930" y="5327420"/>
              <a:ext cx="157819" cy="294799"/>
            </a:xfrm>
            <a:custGeom>
              <a:avLst/>
              <a:gdLst/>
              <a:ahLst/>
              <a:cxnLst/>
              <a:rect l="0" t="0" r="0" b="0"/>
              <a:pathLst>
                <a:path w="157819" h="294799">
                  <a:moveTo>
                    <a:pt x="21008" y="0"/>
                  </a:moveTo>
                  <a:lnTo>
                    <a:pt x="6354" y="53028"/>
                  </a:lnTo>
                  <a:lnTo>
                    <a:pt x="1848" y="106699"/>
                  </a:lnTo>
                  <a:lnTo>
                    <a:pt x="513" y="157697"/>
                  </a:lnTo>
                  <a:lnTo>
                    <a:pt x="117" y="213621"/>
                  </a:lnTo>
                  <a:lnTo>
                    <a:pt x="0" y="263466"/>
                  </a:lnTo>
                  <a:lnTo>
                    <a:pt x="2324" y="269231"/>
                  </a:lnTo>
                  <a:lnTo>
                    <a:pt x="6212" y="268395"/>
                  </a:lnTo>
                  <a:lnTo>
                    <a:pt x="11144" y="263158"/>
                  </a:lnTo>
                  <a:lnTo>
                    <a:pt x="34701" y="207830"/>
                  </a:lnTo>
                  <a:lnTo>
                    <a:pt x="54951" y="162585"/>
                  </a:lnTo>
                  <a:lnTo>
                    <a:pt x="68849" y="147130"/>
                  </a:lnTo>
                  <a:lnTo>
                    <a:pt x="86724" y="136361"/>
                  </a:lnTo>
                  <a:lnTo>
                    <a:pt x="97574" y="136531"/>
                  </a:lnTo>
                  <a:lnTo>
                    <a:pt x="122108" y="146078"/>
                  </a:lnTo>
                  <a:lnTo>
                    <a:pt x="142370" y="168259"/>
                  </a:lnTo>
                  <a:lnTo>
                    <a:pt x="155665" y="195274"/>
                  </a:lnTo>
                  <a:lnTo>
                    <a:pt x="157818" y="257645"/>
                  </a:lnTo>
                  <a:lnTo>
                    <a:pt x="154732" y="275556"/>
                  </a:lnTo>
                  <a:lnTo>
                    <a:pt x="14735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006475" y="5453762"/>
              <a:ext cx="122847" cy="157928"/>
            </a:xfrm>
            <a:custGeom>
              <a:avLst/>
              <a:gdLst/>
              <a:ahLst/>
              <a:cxnLst/>
              <a:rect l="0" t="0" r="0" b="0"/>
              <a:pathLst>
                <a:path w="122847" h="157928">
                  <a:moveTo>
                    <a:pt x="15618" y="0"/>
                  </a:moveTo>
                  <a:lnTo>
                    <a:pt x="4166" y="48930"/>
                  </a:lnTo>
                  <a:lnTo>
                    <a:pt x="0" y="80239"/>
                  </a:lnTo>
                  <a:lnTo>
                    <a:pt x="2048" y="113650"/>
                  </a:lnTo>
                  <a:lnTo>
                    <a:pt x="13097" y="138639"/>
                  </a:lnTo>
                  <a:lnTo>
                    <a:pt x="20956" y="148578"/>
                  </a:lnTo>
                  <a:lnTo>
                    <a:pt x="30875" y="152864"/>
                  </a:lnTo>
                  <a:lnTo>
                    <a:pt x="54375" y="151388"/>
                  </a:lnTo>
                  <a:lnTo>
                    <a:pt x="74178" y="142933"/>
                  </a:lnTo>
                  <a:lnTo>
                    <a:pt x="90777" y="130206"/>
                  </a:lnTo>
                  <a:lnTo>
                    <a:pt x="105954" y="112851"/>
                  </a:lnTo>
                  <a:lnTo>
                    <a:pt x="122063" y="72172"/>
                  </a:lnTo>
                  <a:lnTo>
                    <a:pt x="122846" y="66832"/>
                  </a:lnTo>
                  <a:lnTo>
                    <a:pt x="121029" y="67951"/>
                  </a:lnTo>
                  <a:lnTo>
                    <a:pt x="117478" y="73377"/>
                  </a:lnTo>
                  <a:lnTo>
                    <a:pt x="112480" y="103369"/>
                  </a:lnTo>
                  <a:lnTo>
                    <a:pt x="120904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222135" y="5464290"/>
              <a:ext cx="105286" cy="157929"/>
            </a:xfrm>
            <a:custGeom>
              <a:avLst/>
              <a:gdLst/>
              <a:ahLst/>
              <a:cxnLst/>
              <a:rect l="0" t="0" r="0" b="0"/>
              <a:pathLst>
                <a:path w="105286" h="157929">
                  <a:moveTo>
                    <a:pt x="0" y="0"/>
                  </a:moveTo>
                  <a:lnTo>
                    <a:pt x="3119" y="54145"/>
                  </a:lnTo>
                  <a:lnTo>
                    <a:pt x="9575" y="79047"/>
                  </a:lnTo>
                  <a:lnTo>
                    <a:pt x="27533" y="107390"/>
                  </a:lnTo>
                  <a:lnTo>
                    <a:pt x="54562" y="135155"/>
                  </a:lnTo>
                  <a:lnTo>
                    <a:pt x="88896" y="153083"/>
                  </a:lnTo>
                  <a:lnTo>
                    <a:pt x="105285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291532" y="5453762"/>
              <a:ext cx="78003" cy="379027"/>
            </a:xfrm>
            <a:custGeom>
              <a:avLst/>
              <a:gdLst/>
              <a:ahLst/>
              <a:cxnLst/>
              <a:rect l="0" t="0" r="0" b="0"/>
              <a:pathLst>
                <a:path w="78003" h="379027">
                  <a:moveTo>
                    <a:pt x="78002" y="0"/>
                  </a:moveTo>
                  <a:lnTo>
                    <a:pt x="61213" y="56214"/>
                  </a:lnTo>
                  <a:lnTo>
                    <a:pt x="51549" y="114786"/>
                  </a:lnTo>
                  <a:lnTo>
                    <a:pt x="40528" y="160743"/>
                  </a:lnTo>
                  <a:lnTo>
                    <a:pt x="31215" y="223084"/>
                  </a:lnTo>
                  <a:lnTo>
                    <a:pt x="18111" y="279289"/>
                  </a:lnTo>
                  <a:lnTo>
                    <a:pt x="763" y="341845"/>
                  </a:lnTo>
                  <a:lnTo>
                    <a:pt x="0" y="359772"/>
                  </a:lnTo>
                  <a:lnTo>
                    <a:pt x="4303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495876" y="5380062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21057" y="0"/>
                  </a:moveTo>
                  <a:lnTo>
                    <a:pt x="13821" y="28726"/>
                  </a:lnTo>
                  <a:lnTo>
                    <a:pt x="8059" y="92113"/>
                  </a:lnTo>
                  <a:lnTo>
                    <a:pt x="1592" y="150386"/>
                  </a:lnTo>
                  <a:lnTo>
                    <a:pt x="314" y="210684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590632" y="5433897"/>
              <a:ext cx="178435" cy="235603"/>
            </a:xfrm>
            <a:custGeom>
              <a:avLst/>
              <a:gdLst/>
              <a:ahLst/>
              <a:cxnLst/>
              <a:rect l="0" t="0" r="0" b="0"/>
              <a:pathLst>
                <a:path w="178435" h="235603">
                  <a:moveTo>
                    <a:pt x="0" y="61979"/>
                  </a:moveTo>
                  <a:lnTo>
                    <a:pt x="26386" y="77620"/>
                  </a:lnTo>
                  <a:lnTo>
                    <a:pt x="63450" y="88320"/>
                  </a:lnTo>
                  <a:lnTo>
                    <a:pt x="109787" y="89671"/>
                  </a:lnTo>
                  <a:lnTo>
                    <a:pt x="139262" y="81695"/>
                  </a:lnTo>
                  <a:lnTo>
                    <a:pt x="161720" y="67232"/>
                  </a:lnTo>
                  <a:lnTo>
                    <a:pt x="170985" y="58462"/>
                  </a:lnTo>
                  <a:lnTo>
                    <a:pt x="175991" y="47936"/>
                  </a:lnTo>
                  <a:lnTo>
                    <a:pt x="178434" y="23762"/>
                  </a:lnTo>
                  <a:lnTo>
                    <a:pt x="173938" y="14274"/>
                  </a:lnTo>
                  <a:lnTo>
                    <a:pt x="156465" y="612"/>
                  </a:lnTo>
                  <a:lnTo>
                    <a:pt x="129982" y="0"/>
                  </a:lnTo>
                  <a:lnTo>
                    <a:pt x="102223" y="7526"/>
                  </a:lnTo>
                  <a:lnTo>
                    <a:pt x="82088" y="18671"/>
                  </a:lnTo>
                  <a:lnTo>
                    <a:pt x="68459" y="34542"/>
                  </a:lnTo>
                  <a:lnTo>
                    <a:pt x="40254" y="91988"/>
                  </a:lnTo>
                  <a:lnTo>
                    <a:pt x="35324" y="131572"/>
                  </a:lnTo>
                  <a:lnTo>
                    <a:pt x="46578" y="187780"/>
                  </a:lnTo>
                  <a:lnTo>
                    <a:pt x="67613" y="219746"/>
                  </a:lnTo>
                  <a:lnTo>
                    <a:pt x="89322" y="231533"/>
                  </a:lnTo>
                  <a:lnTo>
                    <a:pt x="113399" y="235602"/>
                  </a:lnTo>
                  <a:lnTo>
                    <a:pt x="157928" y="2304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49192" y="5432705"/>
              <a:ext cx="173110" cy="218690"/>
            </a:xfrm>
            <a:custGeom>
              <a:avLst/>
              <a:gdLst/>
              <a:ahLst/>
              <a:cxnLst/>
              <a:rect l="0" t="0" r="0" b="0"/>
              <a:pathLst>
                <a:path w="173110" h="218690">
                  <a:moveTo>
                    <a:pt x="88881" y="0"/>
                  </a:moveTo>
                  <a:lnTo>
                    <a:pt x="60200" y="53875"/>
                  </a:lnTo>
                  <a:lnTo>
                    <a:pt x="30244" y="117091"/>
                  </a:lnTo>
                  <a:lnTo>
                    <a:pt x="11807" y="177535"/>
                  </a:lnTo>
                  <a:lnTo>
                    <a:pt x="0" y="218689"/>
                  </a:lnTo>
                  <a:lnTo>
                    <a:pt x="12496" y="166458"/>
                  </a:lnTo>
                  <a:lnTo>
                    <a:pt x="28992" y="114725"/>
                  </a:lnTo>
                  <a:lnTo>
                    <a:pt x="47740" y="79616"/>
                  </a:lnTo>
                  <a:lnTo>
                    <a:pt x="75035" y="46792"/>
                  </a:lnTo>
                  <a:lnTo>
                    <a:pt x="107135" y="30502"/>
                  </a:lnTo>
                  <a:lnTo>
                    <a:pt x="161186" y="22300"/>
                  </a:lnTo>
                  <a:lnTo>
                    <a:pt x="17310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81295" y="5366589"/>
              <a:ext cx="125276" cy="329329"/>
            </a:xfrm>
            <a:custGeom>
              <a:avLst/>
              <a:gdLst/>
              <a:ahLst/>
              <a:cxnLst/>
              <a:rect l="0" t="0" r="0" b="0"/>
              <a:pathLst>
                <a:path w="125276" h="329329">
                  <a:moveTo>
                    <a:pt x="125275" y="24002"/>
                  </a:moveTo>
                  <a:lnTo>
                    <a:pt x="107294" y="8361"/>
                  </a:lnTo>
                  <a:lnTo>
                    <a:pt x="90377" y="283"/>
                  </a:lnTo>
                  <a:lnTo>
                    <a:pt x="82123" y="0"/>
                  </a:lnTo>
                  <a:lnTo>
                    <a:pt x="66712" y="5926"/>
                  </a:lnTo>
                  <a:lnTo>
                    <a:pt x="39292" y="33594"/>
                  </a:lnTo>
                  <a:lnTo>
                    <a:pt x="20120" y="65838"/>
                  </a:lnTo>
                  <a:lnTo>
                    <a:pt x="4332" y="117750"/>
                  </a:lnTo>
                  <a:lnTo>
                    <a:pt x="0" y="179997"/>
                  </a:lnTo>
                  <a:lnTo>
                    <a:pt x="2369" y="229710"/>
                  </a:lnTo>
                  <a:lnTo>
                    <a:pt x="13599" y="279535"/>
                  </a:lnTo>
                  <a:lnTo>
                    <a:pt x="19239" y="292623"/>
                  </a:lnTo>
                  <a:lnTo>
                    <a:pt x="28848" y="302518"/>
                  </a:lnTo>
                  <a:lnTo>
                    <a:pt x="55123" y="316633"/>
                  </a:lnTo>
                  <a:lnTo>
                    <a:pt x="112801" y="327657"/>
                  </a:lnTo>
                  <a:lnTo>
                    <a:pt x="125275" y="329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422384" y="5464290"/>
              <a:ext cx="132556" cy="178039"/>
            </a:xfrm>
            <a:custGeom>
              <a:avLst/>
              <a:gdLst/>
              <a:ahLst/>
              <a:cxnLst/>
              <a:rect l="0" t="0" r="0" b="0"/>
              <a:pathLst>
                <a:path w="132556" h="178039">
                  <a:moveTo>
                    <a:pt x="52642" y="0"/>
                  </a:moveTo>
                  <a:lnTo>
                    <a:pt x="28923" y="43963"/>
                  </a:lnTo>
                  <a:lnTo>
                    <a:pt x="15375" y="101404"/>
                  </a:lnTo>
                  <a:lnTo>
                    <a:pt x="14303" y="148329"/>
                  </a:lnTo>
                  <a:lnTo>
                    <a:pt x="22345" y="169650"/>
                  </a:lnTo>
                  <a:lnTo>
                    <a:pt x="28935" y="175101"/>
                  </a:lnTo>
                  <a:lnTo>
                    <a:pt x="36837" y="177566"/>
                  </a:lnTo>
                  <a:lnTo>
                    <a:pt x="45615" y="178038"/>
                  </a:lnTo>
                  <a:lnTo>
                    <a:pt x="64727" y="172325"/>
                  </a:lnTo>
                  <a:lnTo>
                    <a:pt x="92098" y="155955"/>
                  </a:lnTo>
                  <a:lnTo>
                    <a:pt x="122307" y="129462"/>
                  </a:lnTo>
                  <a:lnTo>
                    <a:pt x="130397" y="106282"/>
                  </a:lnTo>
                  <a:lnTo>
                    <a:pt x="132555" y="91912"/>
                  </a:lnTo>
                  <a:lnTo>
                    <a:pt x="125594" y="66586"/>
                  </a:lnTo>
                  <a:lnTo>
                    <a:pt x="118824" y="54919"/>
                  </a:lnTo>
                  <a:lnTo>
                    <a:pt x="95704" y="35717"/>
                  </a:lnTo>
                  <a:lnTo>
                    <a:pt x="81350" y="27321"/>
                  </a:lnTo>
                  <a:lnTo>
                    <a:pt x="49803" y="21112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657304" y="5337948"/>
              <a:ext cx="17765" cy="294799"/>
            </a:xfrm>
            <a:custGeom>
              <a:avLst/>
              <a:gdLst/>
              <a:ahLst/>
              <a:cxnLst/>
              <a:rect l="0" t="0" r="0" b="0"/>
              <a:pathLst>
                <a:path w="17765" h="294799">
                  <a:moveTo>
                    <a:pt x="7235" y="0"/>
                  </a:moveTo>
                  <a:lnTo>
                    <a:pt x="0" y="28726"/>
                  </a:lnTo>
                  <a:lnTo>
                    <a:pt x="476" y="92112"/>
                  </a:lnTo>
                  <a:lnTo>
                    <a:pt x="5232" y="145446"/>
                  </a:lnTo>
                  <a:lnTo>
                    <a:pt x="9761" y="206872"/>
                  </a:lnTo>
                  <a:lnTo>
                    <a:pt x="15393" y="255878"/>
                  </a:lnTo>
                  <a:lnTo>
                    <a:pt x="17764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773152" y="5315392"/>
              <a:ext cx="144072" cy="317355"/>
            </a:xfrm>
            <a:custGeom>
              <a:avLst/>
              <a:gdLst/>
              <a:ahLst/>
              <a:cxnLst/>
              <a:rect l="0" t="0" r="0" b="0"/>
              <a:pathLst>
                <a:path w="144072" h="317355">
                  <a:moveTo>
                    <a:pt x="144071" y="75199"/>
                  </a:moveTo>
                  <a:lnTo>
                    <a:pt x="134495" y="36681"/>
                  </a:lnTo>
                  <a:lnTo>
                    <a:pt x="123828" y="18695"/>
                  </a:lnTo>
                  <a:lnTo>
                    <a:pt x="105048" y="6022"/>
                  </a:lnTo>
                  <a:lnTo>
                    <a:pt x="93489" y="1005"/>
                  </a:lnTo>
                  <a:lnTo>
                    <a:pt x="82275" y="0"/>
                  </a:lnTo>
                  <a:lnTo>
                    <a:pt x="60453" y="5122"/>
                  </a:lnTo>
                  <a:lnTo>
                    <a:pt x="28439" y="26750"/>
                  </a:lnTo>
                  <a:lnTo>
                    <a:pt x="7905" y="55384"/>
                  </a:lnTo>
                  <a:lnTo>
                    <a:pt x="0" y="108452"/>
                  </a:lnTo>
                  <a:lnTo>
                    <a:pt x="3248" y="159271"/>
                  </a:lnTo>
                  <a:lnTo>
                    <a:pt x="18133" y="221191"/>
                  </a:lnTo>
                  <a:lnTo>
                    <a:pt x="32990" y="281121"/>
                  </a:lnTo>
                  <a:lnTo>
                    <a:pt x="28258" y="3173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748767" y="5527461"/>
              <a:ext cx="147400" cy="18863"/>
            </a:xfrm>
            <a:custGeom>
              <a:avLst/>
              <a:gdLst/>
              <a:ahLst/>
              <a:cxnLst/>
              <a:rect l="0" t="0" r="0" b="0"/>
              <a:pathLst>
                <a:path w="147400" h="18863">
                  <a:moveTo>
                    <a:pt x="0" y="10529"/>
                  </a:moveTo>
                  <a:lnTo>
                    <a:pt x="48930" y="18862"/>
                  </a:lnTo>
                  <a:lnTo>
                    <a:pt x="80239" y="17742"/>
                  </a:lnTo>
                  <a:lnTo>
                    <a:pt x="132400" y="4198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915075" y="5482574"/>
              <a:ext cx="181133" cy="172605"/>
            </a:xfrm>
            <a:custGeom>
              <a:avLst/>
              <a:gdLst/>
              <a:ahLst/>
              <a:cxnLst/>
              <a:rect l="0" t="0" r="0" b="0"/>
              <a:pathLst>
                <a:path w="181133" h="172605">
                  <a:moveTo>
                    <a:pt x="149547" y="13302"/>
                  </a:moveTo>
                  <a:lnTo>
                    <a:pt x="138369" y="2123"/>
                  </a:lnTo>
                  <a:lnTo>
                    <a:pt x="130397" y="0"/>
                  </a:lnTo>
                  <a:lnTo>
                    <a:pt x="109061" y="761"/>
                  </a:lnTo>
                  <a:lnTo>
                    <a:pt x="70740" y="18945"/>
                  </a:lnTo>
                  <a:lnTo>
                    <a:pt x="32682" y="56531"/>
                  </a:lnTo>
                  <a:lnTo>
                    <a:pt x="5752" y="97750"/>
                  </a:lnTo>
                  <a:lnTo>
                    <a:pt x="1042" y="108205"/>
                  </a:lnTo>
                  <a:lnTo>
                    <a:pt x="0" y="150865"/>
                  </a:lnTo>
                  <a:lnTo>
                    <a:pt x="5396" y="161163"/>
                  </a:lnTo>
                  <a:lnTo>
                    <a:pt x="13671" y="168028"/>
                  </a:lnTo>
                  <a:lnTo>
                    <a:pt x="23868" y="172604"/>
                  </a:lnTo>
                  <a:lnTo>
                    <a:pt x="35346" y="172146"/>
                  </a:lnTo>
                  <a:lnTo>
                    <a:pt x="60577" y="162278"/>
                  </a:lnTo>
                  <a:lnTo>
                    <a:pt x="89910" y="136992"/>
                  </a:lnTo>
                  <a:lnTo>
                    <a:pt x="107830" y="107273"/>
                  </a:lnTo>
                  <a:lnTo>
                    <a:pt x="123196" y="57384"/>
                  </a:lnTo>
                  <a:lnTo>
                    <a:pt x="126922" y="26883"/>
                  </a:lnTo>
                  <a:lnTo>
                    <a:pt x="133873" y="67271"/>
                  </a:lnTo>
                  <a:lnTo>
                    <a:pt x="148672" y="97923"/>
                  </a:lnTo>
                  <a:lnTo>
                    <a:pt x="161247" y="112522"/>
                  </a:lnTo>
                  <a:lnTo>
                    <a:pt x="181132" y="129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222550" y="5474819"/>
              <a:ext cx="157928" cy="147400"/>
            </a:xfrm>
            <a:custGeom>
              <a:avLst/>
              <a:gdLst/>
              <a:ahLst/>
              <a:cxnLst/>
              <a:rect l="0" t="0" r="0" b="0"/>
              <a:pathLst>
                <a:path w="157928" h="147400">
                  <a:moveTo>
                    <a:pt x="0" y="0"/>
                  </a:moveTo>
                  <a:lnTo>
                    <a:pt x="10744" y="26386"/>
                  </a:lnTo>
                  <a:lnTo>
                    <a:pt x="48467" y="77723"/>
                  </a:lnTo>
                  <a:lnTo>
                    <a:pt x="92718" y="114269"/>
                  </a:lnTo>
                  <a:lnTo>
                    <a:pt x="133348" y="135178"/>
                  </a:lnTo>
                  <a:lnTo>
                    <a:pt x="157927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159379" y="5453762"/>
              <a:ext cx="189514" cy="221099"/>
            </a:xfrm>
            <a:custGeom>
              <a:avLst/>
              <a:gdLst/>
              <a:ahLst/>
              <a:cxnLst/>
              <a:rect l="0" t="0" r="0" b="0"/>
              <a:pathLst>
                <a:path w="189514" h="221099">
                  <a:moveTo>
                    <a:pt x="189513" y="0"/>
                  </a:moveTo>
                  <a:lnTo>
                    <a:pt x="136973" y="55659"/>
                  </a:lnTo>
                  <a:lnTo>
                    <a:pt x="91646" y="116079"/>
                  </a:lnTo>
                  <a:lnTo>
                    <a:pt x="42764" y="17588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698477" y="5474819"/>
              <a:ext cx="235563" cy="202575"/>
            </a:xfrm>
            <a:custGeom>
              <a:avLst/>
              <a:gdLst/>
              <a:ahLst/>
              <a:cxnLst/>
              <a:rect l="0" t="0" r="0" b="0"/>
              <a:pathLst>
                <a:path w="235563" h="202575">
                  <a:moveTo>
                    <a:pt x="8384" y="10528"/>
                  </a:moveTo>
                  <a:lnTo>
                    <a:pt x="1148" y="39255"/>
                  </a:lnTo>
                  <a:lnTo>
                    <a:pt x="0" y="89620"/>
                  </a:lnTo>
                  <a:lnTo>
                    <a:pt x="6550" y="146657"/>
                  </a:lnTo>
                  <a:lnTo>
                    <a:pt x="12638" y="179045"/>
                  </a:lnTo>
                  <a:lnTo>
                    <a:pt x="18238" y="187213"/>
                  </a:lnTo>
                  <a:lnTo>
                    <a:pt x="25482" y="190319"/>
                  </a:lnTo>
                  <a:lnTo>
                    <a:pt x="33820" y="190050"/>
                  </a:lnTo>
                  <a:lnTo>
                    <a:pt x="40549" y="186362"/>
                  </a:lnTo>
                  <a:lnTo>
                    <a:pt x="51145" y="172904"/>
                  </a:lnTo>
                  <a:lnTo>
                    <a:pt x="62845" y="117208"/>
                  </a:lnTo>
                  <a:lnTo>
                    <a:pt x="71577" y="58242"/>
                  </a:lnTo>
                  <a:lnTo>
                    <a:pt x="73909" y="61055"/>
                  </a:lnTo>
                  <a:lnTo>
                    <a:pt x="90582" y="109902"/>
                  </a:lnTo>
                  <a:lnTo>
                    <a:pt x="114655" y="169498"/>
                  </a:lnTo>
                  <a:lnTo>
                    <a:pt x="129314" y="187636"/>
                  </a:lnTo>
                  <a:lnTo>
                    <a:pt x="147528" y="199597"/>
                  </a:lnTo>
                  <a:lnTo>
                    <a:pt x="170441" y="202574"/>
                  </a:lnTo>
                  <a:lnTo>
                    <a:pt x="193883" y="198827"/>
                  </a:lnTo>
                  <a:lnTo>
                    <a:pt x="212101" y="189363"/>
                  </a:lnTo>
                  <a:lnTo>
                    <a:pt x="224876" y="167999"/>
                  </a:lnTo>
                  <a:lnTo>
                    <a:pt x="235526" y="126207"/>
                  </a:lnTo>
                  <a:lnTo>
                    <a:pt x="235562" y="87307"/>
                  </a:lnTo>
                  <a:lnTo>
                    <a:pt x="223047" y="27095"/>
                  </a:lnTo>
                  <a:lnTo>
                    <a:pt x="2189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008424" y="5479758"/>
              <a:ext cx="119577" cy="152989"/>
            </a:xfrm>
            <a:custGeom>
              <a:avLst/>
              <a:gdLst/>
              <a:ahLst/>
              <a:cxnLst/>
              <a:rect l="0" t="0" r="0" b="0"/>
              <a:pathLst>
                <a:path w="119577" h="152989">
                  <a:moveTo>
                    <a:pt x="109048" y="5589"/>
                  </a:moveTo>
                  <a:lnTo>
                    <a:pt x="92280" y="0"/>
                  </a:lnTo>
                  <a:lnTo>
                    <a:pt x="74689" y="376"/>
                  </a:lnTo>
                  <a:lnTo>
                    <a:pt x="65085" y="2114"/>
                  </a:lnTo>
                  <a:lnTo>
                    <a:pt x="45055" y="16523"/>
                  </a:lnTo>
                  <a:lnTo>
                    <a:pt x="20287" y="47823"/>
                  </a:lnTo>
                  <a:lnTo>
                    <a:pt x="1437" y="89841"/>
                  </a:lnTo>
                  <a:lnTo>
                    <a:pt x="0" y="114004"/>
                  </a:lnTo>
                  <a:lnTo>
                    <a:pt x="1254" y="126999"/>
                  </a:lnTo>
                  <a:lnTo>
                    <a:pt x="5600" y="136832"/>
                  </a:lnTo>
                  <a:lnTo>
                    <a:pt x="19788" y="150877"/>
                  </a:lnTo>
                  <a:lnTo>
                    <a:pt x="28484" y="151581"/>
                  </a:lnTo>
                  <a:lnTo>
                    <a:pt x="47505" y="143004"/>
                  </a:lnTo>
                  <a:lnTo>
                    <a:pt x="64537" y="121255"/>
                  </a:lnTo>
                  <a:lnTo>
                    <a:pt x="84161" y="76125"/>
                  </a:lnTo>
                  <a:lnTo>
                    <a:pt x="92137" y="53316"/>
                  </a:lnTo>
                  <a:lnTo>
                    <a:pt x="94265" y="53785"/>
                  </a:lnTo>
                  <a:lnTo>
                    <a:pt x="109598" y="108043"/>
                  </a:lnTo>
                  <a:lnTo>
                    <a:pt x="119576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234704" y="5411648"/>
              <a:ext cx="164211" cy="229375"/>
            </a:xfrm>
            <a:custGeom>
              <a:avLst/>
              <a:gdLst/>
              <a:ahLst/>
              <a:cxnLst/>
              <a:rect l="0" t="0" r="0" b="0"/>
              <a:pathLst>
                <a:path w="164211" h="229375">
                  <a:moveTo>
                    <a:pt x="135452" y="0"/>
                  </a:moveTo>
                  <a:lnTo>
                    <a:pt x="76834" y="0"/>
                  </a:lnTo>
                  <a:lnTo>
                    <a:pt x="42044" y="5589"/>
                  </a:lnTo>
                  <a:lnTo>
                    <a:pt x="20238" y="20811"/>
                  </a:lnTo>
                  <a:lnTo>
                    <a:pt x="9510" y="31422"/>
                  </a:lnTo>
                  <a:lnTo>
                    <a:pt x="3527" y="43174"/>
                  </a:lnTo>
                  <a:lnTo>
                    <a:pt x="0" y="68712"/>
                  </a:lnTo>
                  <a:lnTo>
                    <a:pt x="5450" y="89420"/>
                  </a:lnTo>
                  <a:lnTo>
                    <a:pt x="16842" y="106423"/>
                  </a:lnTo>
                  <a:lnTo>
                    <a:pt x="42986" y="127979"/>
                  </a:lnTo>
                  <a:lnTo>
                    <a:pt x="99228" y="155789"/>
                  </a:lnTo>
                  <a:lnTo>
                    <a:pt x="152779" y="181360"/>
                  </a:lnTo>
                  <a:lnTo>
                    <a:pt x="161041" y="187587"/>
                  </a:lnTo>
                  <a:lnTo>
                    <a:pt x="164210" y="195248"/>
                  </a:lnTo>
                  <a:lnTo>
                    <a:pt x="163982" y="203865"/>
                  </a:lnTo>
                  <a:lnTo>
                    <a:pt x="161491" y="213119"/>
                  </a:lnTo>
                  <a:lnTo>
                    <a:pt x="153981" y="219288"/>
                  </a:lnTo>
                  <a:lnTo>
                    <a:pt x="130039" y="226143"/>
                  </a:lnTo>
                  <a:lnTo>
                    <a:pt x="71688" y="229374"/>
                  </a:lnTo>
                  <a:lnTo>
                    <a:pt x="4069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684560" y="5801202"/>
            <a:ext cx="4958923" cy="452727"/>
            <a:chOff x="1684560" y="5801202"/>
            <a:chExt cx="4958923" cy="452727"/>
          </a:xfrm>
        </p:grpSpPr>
        <p:sp>
          <p:nvSpPr>
            <p:cNvPr id="123" name="Freeform 122"/>
            <p:cNvSpPr/>
            <p:nvPr/>
          </p:nvSpPr>
          <p:spPr>
            <a:xfrm>
              <a:off x="1684560" y="6032829"/>
              <a:ext cx="10529" cy="221100"/>
            </a:xfrm>
            <a:custGeom>
              <a:avLst/>
              <a:gdLst/>
              <a:ahLst/>
              <a:cxnLst/>
              <a:rect l="0" t="0" r="0" b="0"/>
              <a:pathLst>
                <a:path w="10529" h="221100">
                  <a:moveTo>
                    <a:pt x="10528" y="0"/>
                  </a:moveTo>
                  <a:lnTo>
                    <a:pt x="2195" y="52050"/>
                  </a:lnTo>
                  <a:lnTo>
                    <a:pt x="650" y="101990"/>
                  </a:lnTo>
                  <a:lnTo>
                    <a:pt x="192" y="149543"/>
                  </a:lnTo>
                  <a:lnTo>
                    <a:pt x="57" y="191318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844079" y="6051075"/>
              <a:ext cx="187922" cy="192325"/>
            </a:xfrm>
            <a:custGeom>
              <a:avLst/>
              <a:gdLst/>
              <a:ahLst/>
              <a:cxnLst/>
              <a:rect l="0" t="0" r="0" b="0"/>
              <a:pathLst>
                <a:path w="187922" h="192325">
                  <a:moveTo>
                    <a:pt x="19465" y="44925"/>
                  </a:moveTo>
                  <a:lnTo>
                    <a:pt x="10400" y="103542"/>
                  </a:lnTo>
                  <a:lnTo>
                    <a:pt x="3781" y="138332"/>
                  </a:lnTo>
                  <a:lnTo>
                    <a:pt x="1990" y="138782"/>
                  </a:lnTo>
                  <a:lnTo>
                    <a:pt x="0" y="120565"/>
                  </a:lnTo>
                  <a:lnTo>
                    <a:pt x="10071" y="66238"/>
                  </a:lnTo>
                  <a:lnTo>
                    <a:pt x="18799" y="43869"/>
                  </a:lnTo>
                  <a:lnTo>
                    <a:pt x="34377" y="18329"/>
                  </a:lnTo>
                  <a:lnTo>
                    <a:pt x="44614" y="9647"/>
                  </a:lnTo>
                  <a:lnTo>
                    <a:pt x="68467" y="0"/>
                  </a:lnTo>
                  <a:lnTo>
                    <a:pt x="80209" y="2107"/>
                  </a:lnTo>
                  <a:lnTo>
                    <a:pt x="102614" y="16926"/>
                  </a:lnTo>
                  <a:lnTo>
                    <a:pt x="137189" y="57332"/>
                  </a:lnTo>
                  <a:lnTo>
                    <a:pt x="168083" y="117255"/>
                  </a:lnTo>
                  <a:lnTo>
                    <a:pt x="184500" y="178394"/>
                  </a:lnTo>
                  <a:lnTo>
                    <a:pt x="187921" y="192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085658" y="5906487"/>
              <a:ext cx="187035" cy="346084"/>
            </a:xfrm>
            <a:custGeom>
              <a:avLst/>
              <a:gdLst/>
              <a:ahLst/>
              <a:cxnLst/>
              <a:rect l="0" t="0" r="0" b="0"/>
              <a:pathLst>
                <a:path w="187035" h="346084">
                  <a:moveTo>
                    <a:pt x="177969" y="0"/>
                  </a:moveTo>
                  <a:lnTo>
                    <a:pt x="177969" y="54145"/>
                  </a:lnTo>
                  <a:lnTo>
                    <a:pt x="177969" y="109092"/>
                  </a:lnTo>
                  <a:lnTo>
                    <a:pt x="179139" y="163835"/>
                  </a:lnTo>
                  <a:lnTo>
                    <a:pt x="186302" y="215896"/>
                  </a:lnTo>
                  <a:lnTo>
                    <a:pt x="187034" y="231668"/>
                  </a:lnTo>
                  <a:lnTo>
                    <a:pt x="185182" y="238674"/>
                  </a:lnTo>
                  <a:lnTo>
                    <a:pt x="181608" y="239834"/>
                  </a:lnTo>
                  <a:lnTo>
                    <a:pt x="176885" y="237098"/>
                  </a:lnTo>
                  <a:lnTo>
                    <a:pt x="138961" y="193734"/>
                  </a:lnTo>
                  <a:lnTo>
                    <a:pt x="118908" y="185540"/>
                  </a:lnTo>
                  <a:lnTo>
                    <a:pt x="107010" y="183355"/>
                  </a:lnTo>
                  <a:lnTo>
                    <a:pt x="81311" y="190285"/>
                  </a:lnTo>
                  <a:lnTo>
                    <a:pt x="37863" y="217742"/>
                  </a:lnTo>
                  <a:lnTo>
                    <a:pt x="8554" y="255459"/>
                  </a:lnTo>
                  <a:lnTo>
                    <a:pt x="508" y="287063"/>
                  </a:lnTo>
                  <a:lnTo>
                    <a:pt x="0" y="303679"/>
                  </a:lnTo>
                  <a:lnTo>
                    <a:pt x="5511" y="317097"/>
                  </a:lnTo>
                  <a:lnTo>
                    <a:pt x="27231" y="338244"/>
                  </a:lnTo>
                  <a:lnTo>
                    <a:pt x="59502" y="346083"/>
                  </a:lnTo>
                  <a:lnTo>
                    <a:pt x="93731" y="344497"/>
                  </a:lnTo>
                  <a:lnTo>
                    <a:pt x="146383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400497" y="6032829"/>
              <a:ext cx="1" cy="168457"/>
            </a:xfrm>
            <a:custGeom>
              <a:avLst/>
              <a:gdLst/>
              <a:ahLst/>
              <a:cxnLst/>
              <a:rect l="0" t="0" r="0" b="0"/>
              <a:pathLst>
                <a:path w="1" h="168457">
                  <a:moveTo>
                    <a:pt x="0" y="0"/>
                  </a:moveTo>
                  <a:lnTo>
                    <a:pt x="0" y="52050"/>
                  </a:lnTo>
                  <a:lnTo>
                    <a:pt x="0" y="108229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442612" y="5959130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462379" y="6027240"/>
              <a:ext cx="159218" cy="150046"/>
            </a:xfrm>
            <a:custGeom>
              <a:avLst/>
              <a:gdLst/>
              <a:ahLst/>
              <a:cxnLst/>
              <a:rect l="0" t="0" r="0" b="0"/>
              <a:pathLst>
                <a:path w="159218" h="150046">
                  <a:moveTo>
                    <a:pt x="127632" y="5589"/>
                  </a:moveTo>
                  <a:lnTo>
                    <a:pt x="110864" y="0"/>
                  </a:lnTo>
                  <a:lnTo>
                    <a:pt x="66901" y="2113"/>
                  </a:lnTo>
                  <a:lnTo>
                    <a:pt x="38639" y="13403"/>
                  </a:lnTo>
                  <a:lnTo>
                    <a:pt x="26189" y="21327"/>
                  </a:lnTo>
                  <a:lnTo>
                    <a:pt x="9236" y="45729"/>
                  </a:lnTo>
                  <a:lnTo>
                    <a:pt x="142" y="73732"/>
                  </a:lnTo>
                  <a:lnTo>
                    <a:pt x="0" y="97876"/>
                  </a:lnTo>
                  <a:lnTo>
                    <a:pt x="6955" y="117186"/>
                  </a:lnTo>
                  <a:lnTo>
                    <a:pt x="12086" y="125610"/>
                  </a:lnTo>
                  <a:lnTo>
                    <a:pt x="27145" y="138091"/>
                  </a:lnTo>
                  <a:lnTo>
                    <a:pt x="36074" y="143057"/>
                  </a:lnTo>
                  <a:lnTo>
                    <a:pt x="82176" y="150045"/>
                  </a:lnTo>
                  <a:lnTo>
                    <a:pt x="139146" y="137936"/>
                  </a:lnTo>
                  <a:lnTo>
                    <a:pt x="159217" y="131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705824" y="5895959"/>
              <a:ext cx="31586" cy="284270"/>
            </a:xfrm>
            <a:custGeom>
              <a:avLst/>
              <a:gdLst/>
              <a:ahLst/>
              <a:cxnLst/>
              <a:rect l="0" t="0" r="0" b="0"/>
              <a:pathLst>
                <a:path w="31586" h="284270">
                  <a:moveTo>
                    <a:pt x="31585" y="0"/>
                  </a:moveTo>
                  <a:lnTo>
                    <a:pt x="25996" y="62092"/>
                  </a:lnTo>
                  <a:lnTo>
                    <a:pt x="20863" y="113477"/>
                  </a:lnTo>
                  <a:lnTo>
                    <a:pt x="12916" y="168688"/>
                  </a:lnTo>
                  <a:lnTo>
                    <a:pt x="3607" y="231441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684767" y="5988641"/>
              <a:ext cx="251772" cy="223174"/>
            </a:xfrm>
            <a:custGeom>
              <a:avLst/>
              <a:gdLst/>
              <a:ahLst/>
              <a:cxnLst/>
              <a:rect l="0" t="0" r="0" b="0"/>
              <a:pathLst>
                <a:path w="251772" h="223174">
                  <a:moveTo>
                    <a:pt x="0" y="33660"/>
                  </a:moveTo>
                  <a:lnTo>
                    <a:pt x="5589" y="50428"/>
                  </a:lnTo>
                  <a:lnTo>
                    <a:pt x="17692" y="64899"/>
                  </a:lnTo>
                  <a:lnTo>
                    <a:pt x="38279" y="79129"/>
                  </a:lnTo>
                  <a:lnTo>
                    <a:pt x="85821" y="96786"/>
                  </a:lnTo>
                  <a:lnTo>
                    <a:pt x="138225" y="97169"/>
                  </a:lnTo>
                  <a:lnTo>
                    <a:pt x="187701" y="91308"/>
                  </a:lnTo>
                  <a:lnTo>
                    <a:pt x="214972" y="76607"/>
                  </a:lnTo>
                  <a:lnTo>
                    <a:pt x="243460" y="51844"/>
                  </a:lnTo>
                  <a:lnTo>
                    <a:pt x="248874" y="42273"/>
                  </a:lnTo>
                  <a:lnTo>
                    <a:pt x="251771" y="22280"/>
                  </a:lnTo>
                  <a:lnTo>
                    <a:pt x="248566" y="14375"/>
                  </a:lnTo>
                  <a:lnTo>
                    <a:pt x="235646" y="2472"/>
                  </a:lnTo>
                  <a:lnTo>
                    <a:pt x="227287" y="0"/>
                  </a:lnTo>
                  <a:lnTo>
                    <a:pt x="208641" y="372"/>
                  </a:lnTo>
                  <a:lnTo>
                    <a:pt x="188656" y="10677"/>
                  </a:lnTo>
                  <a:lnTo>
                    <a:pt x="160793" y="36209"/>
                  </a:lnTo>
                  <a:lnTo>
                    <a:pt x="140839" y="66001"/>
                  </a:lnTo>
                  <a:lnTo>
                    <a:pt x="132785" y="87808"/>
                  </a:lnTo>
                  <a:lnTo>
                    <a:pt x="129206" y="113098"/>
                  </a:lnTo>
                  <a:lnTo>
                    <a:pt x="138369" y="164821"/>
                  </a:lnTo>
                  <a:lnTo>
                    <a:pt x="155902" y="202244"/>
                  </a:lnTo>
                  <a:lnTo>
                    <a:pt x="165936" y="209220"/>
                  </a:lnTo>
                  <a:lnTo>
                    <a:pt x="221098" y="223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33788" y="5864373"/>
              <a:ext cx="112770" cy="346649"/>
            </a:xfrm>
            <a:custGeom>
              <a:avLst/>
              <a:gdLst/>
              <a:ahLst/>
              <a:cxnLst/>
              <a:rect l="0" t="0" r="0" b="0"/>
              <a:pathLst>
                <a:path w="112770" h="346649">
                  <a:moveTo>
                    <a:pt x="103704" y="0"/>
                  </a:moveTo>
                  <a:lnTo>
                    <a:pt x="103705" y="44367"/>
                  </a:lnTo>
                  <a:lnTo>
                    <a:pt x="103705" y="103093"/>
                  </a:lnTo>
                  <a:lnTo>
                    <a:pt x="103705" y="154029"/>
                  </a:lnTo>
                  <a:lnTo>
                    <a:pt x="104874" y="210195"/>
                  </a:lnTo>
                  <a:lnTo>
                    <a:pt x="110940" y="248154"/>
                  </a:lnTo>
                  <a:lnTo>
                    <a:pt x="112038" y="247324"/>
                  </a:lnTo>
                  <a:lnTo>
                    <a:pt x="112769" y="242092"/>
                  </a:lnTo>
                  <a:lnTo>
                    <a:pt x="107343" y="226920"/>
                  </a:lnTo>
                  <a:lnTo>
                    <a:pt x="102621" y="217960"/>
                  </a:lnTo>
                  <a:lnTo>
                    <a:pt x="93623" y="213157"/>
                  </a:lnTo>
                  <a:lnTo>
                    <a:pt x="68028" y="210940"/>
                  </a:lnTo>
                  <a:lnTo>
                    <a:pt x="40275" y="223213"/>
                  </a:lnTo>
                  <a:lnTo>
                    <a:pt x="26323" y="233037"/>
                  </a:lnTo>
                  <a:lnTo>
                    <a:pt x="7702" y="259549"/>
                  </a:lnTo>
                  <a:lnTo>
                    <a:pt x="1098" y="274808"/>
                  </a:lnTo>
                  <a:lnTo>
                    <a:pt x="0" y="304241"/>
                  </a:lnTo>
                  <a:lnTo>
                    <a:pt x="2982" y="318641"/>
                  </a:lnTo>
                  <a:lnTo>
                    <a:pt x="9650" y="329411"/>
                  </a:lnTo>
                  <a:lnTo>
                    <a:pt x="29537" y="344497"/>
                  </a:lnTo>
                  <a:lnTo>
                    <a:pt x="41391" y="346648"/>
                  </a:lnTo>
                  <a:lnTo>
                    <a:pt x="9317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502768" y="5918418"/>
              <a:ext cx="182207" cy="294028"/>
            </a:xfrm>
            <a:custGeom>
              <a:avLst/>
              <a:gdLst/>
              <a:ahLst/>
              <a:cxnLst/>
              <a:rect l="0" t="0" r="0" b="0"/>
              <a:pathLst>
                <a:path w="182207" h="294028">
                  <a:moveTo>
                    <a:pt x="182206" y="30183"/>
                  </a:moveTo>
                  <a:lnTo>
                    <a:pt x="171028" y="19005"/>
                  </a:lnTo>
                  <a:lnTo>
                    <a:pt x="136130" y="875"/>
                  </a:lnTo>
                  <a:lnTo>
                    <a:pt x="108306" y="0"/>
                  </a:lnTo>
                  <a:lnTo>
                    <a:pt x="82681" y="7410"/>
                  </a:lnTo>
                  <a:lnTo>
                    <a:pt x="63493" y="18502"/>
                  </a:lnTo>
                  <a:lnTo>
                    <a:pt x="39537" y="49079"/>
                  </a:lnTo>
                  <a:lnTo>
                    <a:pt x="11652" y="101333"/>
                  </a:lnTo>
                  <a:lnTo>
                    <a:pt x="0" y="142771"/>
                  </a:lnTo>
                  <a:lnTo>
                    <a:pt x="5358" y="198695"/>
                  </a:lnTo>
                  <a:lnTo>
                    <a:pt x="17682" y="249213"/>
                  </a:lnTo>
                  <a:lnTo>
                    <a:pt x="33502" y="276665"/>
                  </a:lnTo>
                  <a:lnTo>
                    <a:pt x="49435" y="289079"/>
                  </a:lnTo>
                  <a:lnTo>
                    <a:pt x="58597" y="294027"/>
                  </a:lnTo>
                  <a:lnTo>
                    <a:pt x="87495" y="293286"/>
                  </a:lnTo>
                  <a:lnTo>
                    <a:pt x="140092" y="2828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739001" y="5984784"/>
              <a:ext cx="335799" cy="201913"/>
            </a:xfrm>
            <a:custGeom>
              <a:avLst/>
              <a:gdLst/>
              <a:ahLst/>
              <a:cxnLst/>
              <a:rect l="0" t="0" r="0" b="0"/>
              <a:pathLst>
                <a:path w="335799" h="201913">
                  <a:moveTo>
                    <a:pt x="19673" y="48045"/>
                  </a:moveTo>
                  <a:lnTo>
                    <a:pt x="5019" y="97597"/>
                  </a:lnTo>
                  <a:lnTo>
                    <a:pt x="6102" y="148125"/>
                  </a:lnTo>
                  <a:lnTo>
                    <a:pt x="7373" y="201912"/>
                  </a:lnTo>
                  <a:lnTo>
                    <a:pt x="5624" y="200926"/>
                  </a:lnTo>
                  <a:lnTo>
                    <a:pt x="3288" y="195589"/>
                  </a:lnTo>
                  <a:lnTo>
                    <a:pt x="0" y="165722"/>
                  </a:lnTo>
                  <a:lnTo>
                    <a:pt x="4615" y="121647"/>
                  </a:lnTo>
                  <a:lnTo>
                    <a:pt x="16490" y="94795"/>
                  </a:lnTo>
                  <a:lnTo>
                    <a:pt x="24570" y="82721"/>
                  </a:lnTo>
                  <a:lnTo>
                    <a:pt x="33466" y="75842"/>
                  </a:lnTo>
                  <a:lnTo>
                    <a:pt x="42906" y="72426"/>
                  </a:lnTo>
                  <a:lnTo>
                    <a:pt x="62754" y="71749"/>
                  </a:lnTo>
                  <a:lnTo>
                    <a:pt x="125735" y="89540"/>
                  </a:lnTo>
                  <a:lnTo>
                    <a:pt x="180950" y="97385"/>
                  </a:lnTo>
                  <a:lnTo>
                    <a:pt x="230585" y="99709"/>
                  </a:lnTo>
                  <a:lnTo>
                    <a:pt x="260421" y="90894"/>
                  </a:lnTo>
                  <a:lnTo>
                    <a:pt x="312113" y="62229"/>
                  </a:lnTo>
                  <a:lnTo>
                    <a:pt x="328241" y="44990"/>
                  </a:lnTo>
                  <a:lnTo>
                    <a:pt x="334179" y="35480"/>
                  </a:lnTo>
                  <a:lnTo>
                    <a:pt x="335798" y="26801"/>
                  </a:lnTo>
                  <a:lnTo>
                    <a:pt x="334538" y="18674"/>
                  </a:lnTo>
                  <a:lnTo>
                    <a:pt x="331359" y="10917"/>
                  </a:lnTo>
                  <a:lnTo>
                    <a:pt x="324559" y="5746"/>
                  </a:lnTo>
                  <a:lnTo>
                    <a:pt x="304527" y="0"/>
                  </a:lnTo>
                  <a:lnTo>
                    <a:pt x="266941" y="2354"/>
                  </a:lnTo>
                  <a:lnTo>
                    <a:pt x="243044" y="13700"/>
                  </a:lnTo>
                  <a:lnTo>
                    <a:pt x="204695" y="43990"/>
                  </a:lnTo>
                  <a:lnTo>
                    <a:pt x="175760" y="88145"/>
                  </a:lnTo>
                  <a:lnTo>
                    <a:pt x="165864" y="110321"/>
                  </a:lnTo>
                  <a:lnTo>
                    <a:pt x="163805" y="131876"/>
                  </a:lnTo>
                  <a:lnTo>
                    <a:pt x="167960" y="153154"/>
                  </a:lnTo>
                  <a:lnTo>
                    <a:pt x="177605" y="174309"/>
                  </a:lnTo>
                  <a:lnTo>
                    <a:pt x="202169" y="189170"/>
                  </a:lnTo>
                  <a:lnTo>
                    <a:pt x="237652" y="197335"/>
                  </a:lnTo>
                  <a:lnTo>
                    <a:pt x="295479" y="196524"/>
                  </a:lnTo>
                  <a:lnTo>
                    <a:pt x="324999" y="195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126896" y="5832788"/>
              <a:ext cx="189789" cy="317938"/>
            </a:xfrm>
            <a:custGeom>
              <a:avLst/>
              <a:gdLst/>
              <a:ahLst/>
              <a:cxnLst/>
              <a:rect l="0" t="0" r="0" b="0"/>
              <a:pathLst>
                <a:path w="189789" h="317938">
                  <a:moveTo>
                    <a:pt x="189788" y="0"/>
                  </a:moveTo>
                  <a:lnTo>
                    <a:pt x="174147" y="17980"/>
                  </a:lnTo>
                  <a:lnTo>
                    <a:pt x="166069" y="34897"/>
                  </a:lnTo>
                  <a:lnTo>
                    <a:pt x="156119" y="96117"/>
                  </a:lnTo>
                  <a:lnTo>
                    <a:pt x="149342" y="151177"/>
                  </a:lnTo>
                  <a:lnTo>
                    <a:pt x="156409" y="202217"/>
                  </a:lnTo>
                  <a:lnTo>
                    <a:pt x="163390" y="244750"/>
                  </a:lnTo>
                  <a:lnTo>
                    <a:pt x="162831" y="245055"/>
                  </a:lnTo>
                  <a:lnTo>
                    <a:pt x="147938" y="211922"/>
                  </a:lnTo>
                  <a:lnTo>
                    <a:pt x="123576" y="184974"/>
                  </a:lnTo>
                  <a:lnTo>
                    <a:pt x="101089" y="175798"/>
                  </a:lnTo>
                  <a:lnTo>
                    <a:pt x="88541" y="173350"/>
                  </a:lnTo>
                  <a:lnTo>
                    <a:pt x="62121" y="179990"/>
                  </a:lnTo>
                  <a:lnTo>
                    <a:pt x="37121" y="194639"/>
                  </a:lnTo>
                  <a:lnTo>
                    <a:pt x="18211" y="212848"/>
                  </a:lnTo>
                  <a:lnTo>
                    <a:pt x="0" y="254009"/>
                  </a:lnTo>
                  <a:lnTo>
                    <a:pt x="92" y="267605"/>
                  </a:lnTo>
                  <a:lnTo>
                    <a:pt x="9552" y="292071"/>
                  </a:lnTo>
                  <a:lnTo>
                    <a:pt x="28575" y="308404"/>
                  </a:lnTo>
                  <a:lnTo>
                    <a:pt x="40198" y="314397"/>
                  </a:lnTo>
                  <a:lnTo>
                    <a:pt x="62473" y="317937"/>
                  </a:lnTo>
                  <a:lnTo>
                    <a:pt x="84071" y="314441"/>
                  </a:lnTo>
                  <a:lnTo>
                    <a:pt x="12661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411440" y="5959130"/>
              <a:ext cx="31587" cy="178985"/>
            </a:xfrm>
            <a:custGeom>
              <a:avLst/>
              <a:gdLst/>
              <a:ahLst/>
              <a:cxnLst/>
              <a:rect l="0" t="0" r="0" b="0"/>
              <a:pathLst>
                <a:path w="31587" h="178985">
                  <a:moveTo>
                    <a:pt x="31586" y="0"/>
                  </a:moveTo>
                  <a:lnTo>
                    <a:pt x="16932" y="53027"/>
                  </a:lnTo>
                  <a:lnTo>
                    <a:pt x="10624" y="109303"/>
                  </a:lnTo>
                  <a:lnTo>
                    <a:pt x="2445" y="153522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443026" y="5853845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632539" y="5801202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42114" y="0"/>
                  </a:moveTo>
                  <a:lnTo>
                    <a:pt x="25326" y="55045"/>
                  </a:lnTo>
                  <a:lnTo>
                    <a:pt x="18781" y="109572"/>
                  </a:lnTo>
                  <a:lnTo>
                    <a:pt x="12974" y="159199"/>
                  </a:lnTo>
                  <a:lnTo>
                    <a:pt x="11253" y="207827"/>
                  </a:lnTo>
                  <a:lnTo>
                    <a:pt x="10743" y="258110"/>
                  </a:lnTo>
                  <a:lnTo>
                    <a:pt x="7472" y="304985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516725" y="6001244"/>
              <a:ext cx="178986" cy="17764"/>
            </a:xfrm>
            <a:custGeom>
              <a:avLst/>
              <a:gdLst/>
              <a:ahLst/>
              <a:cxnLst/>
              <a:rect l="0" t="0" r="0" b="0"/>
              <a:pathLst>
                <a:path w="178986" h="17764">
                  <a:moveTo>
                    <a:pt x="0" y="10528"/>
                  </a:moveTo>
                  <a:lnTo>
                    <a:pt x="27557" y="17763"/>
                  </a:lnTo>
                  <a:lnTo>
                    <a:pt x="90019" y="17287"/>
                  </a:lnTo>
                  <a:lnTo>
                    <a:pt x="152833" y="6274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958923" y="6148643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948394" y="5915442"/>
              <a:ext cx="287153" cy="317430"/>
            </a:xfrm>
            <a:custGeom>
              <a:avLst/>
              <a:gdLst/>
              <a:ahLst/>
              <a:cxnLst/>
              <a:rect l="0" t="0" r="0" b="0"/>
              <a:pathLst>
                <a:path w="287153" h="317430">
                  <a:moveTo>
                    <a:pt x="0" y="317429"/>
                  </a:moveTo>
                  <a:lnTo>
                    <a:pt x="19128" y="261214"/>
                  </a:lnTo>
                  <a:lnTo>
                    <a:pt x="40000" y="202642"/>
                  </a:lnTo>
                  <a:lnTo>
                    <a:pt x="61323" y="140076"/>
                  </a:lnTo>
                  <a:lnTo>
                    <a:pt x="75622" y="88755"/>
                  </a:lnTo>
                  <a:lnTo>
                    <a:pt x="92103" y="28587"/>
                  </a:lnTo>
                  <a:lnTo>
                    <a:pt x="103716" y="4221"/>
                  </a:lnTo>
                  <a:lnTo>
                    <a:pt x="108918" y="2169"/>
                  </a:lnTo>
                  <a:lnTo>
                    <a:pt x="113556" y="6650"/>
                  </a:lnTo>
                  <a:lnTo>
                    <a:pt x="120659" y="26056"/>
                  </a:lnTo>
                  <a:lnTo>
                    <a:pt x="125220" y="76643"/>
                  </a:lnTo>
                  <a:lnTo>
                    <a:pt x="126120" y="131696"/>
                  </a:lnTo>
                  <a:lnTo>
                    <a:pt x="126298" y="187630"/>
                  </a:lnTo>
                  <a:lnTo>
                    <a:pt x="126322" y="215677"/>
                  </a:lnTo>
                  <a:lnTo>
                    <a:pt x="129838" y="222688"/>
                  </a:lnTo>
                  <a:lnTo>
                    <a:pt x="135692" y="225022"/>
                  </a:lnTo>
                  <a:lnTo>
                    <a:pt x="143104" y="224239"/>
                  </a:lnTo>
                  <a:lnTo>
                    <a:pt x="157578" y="214010"/>
                  </a:lnTo>
                  <a:lnTo>
                    <a:pt x="200212" y="159314"/>
                  </a:lnTo>
                  <a:lnTo>
                    <a:pt x="223619" y="111742"/>
                  </a:lnTo>
                  <a:lnTo>
                    <a:pt x="252489" y="49505"/>
                  </a:lnTo>
                  <a:lnTo>
                    <a:pt x="275132" y="2723"/>
                  </a:lnTo>
                  <a:lnTo>
                    <a:pt x="279348" y="0"/>
                  </a:lnTo>
                  <a:lnTo>
                    <a:pt x="283328" y="2864"/>
                  </a:lnTo>
                  <a:lnTo>
                    <a:pt x="287152" y="9453"/>
                  </a:lnTo>
                  <a:lnTo>
                    <a:pt x="286943" y="63440"/>
                  </a:lnTo>
                  <a:lnTo>
                    <a:pt x="285062" y="116350"/>
                  </a:lnTo>
                  <a:lnTo>
                    <a:pt x="277190" y="176151"/>
                  </a:lnTo>
                  <a:lnTo>
                    <a:pt x="274422" y="233023"/>
                  </a:lnTo>
                  <a:lnTo>
                    <a:pt x="273741" y="2753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382216" y="6022301"/>
              <a:ext cx="121417" cy="171899"/>
            </a:xfrm>
            <a:custGeom>
              <a:avLst/>
              <a:gdLst/>
              <a:ahLst/>
              <a:cxnLst/>
              <a:rect l="0" t="0" r="0" b="0"/>
              <a:pathLst>
                <a:path w="121417" h="171899">
                  <a:moveTo>
                    <a:pt x="39960" y="0"/>
                  </a:moveTo>
                  <a:lnTo>
                    <a:pt x="28782" y="11178"/>
                  </a:lnTo>
                  <a:lnTo>
                    <a:pt x="5116" y="73217"/>
                  </a:lnTo>
                  <a:lnTo>
                    <a:pt x="0" y="116320"/>
                  </a:lnTo>
                  <a:lnTo>
                    <a:pt x="8162" y="142945"/>
                  </a:lnTo>
                  <a:lnTo>
                    <a:pt x="15252" y="154958"/>
                  </a:lnTo>
                  <a:lnTo>
                    <a:pt x="24658" y="162966"/>
                  </a:lnTo>
                  <a:lnTo>
                    <a:pt x="47587" y="171865"/>
                  </a:lnTo>
                  <a:lnTo>
                    <a:pt x="57913" y="171898"/>
                  </a:lnTo>
                  <a:lnTo>
                    <a:pt x="75626" y="165696"/>
                  </a:lnTo>
                  <a:lnTo>
                    <a:pt x="98751" y="149051"/>
                  </a:lnTo>
                  <a:lnTo>
                    <a:pt x="114832" y="123712"/>
                  </a:lnTo>
                  <a:lnTo>
                    <a:pt x="121416" y="82798"/>
                  </a:lnTo>
                  <a:lnTo>
                    <a:pt x="113597" y="56686"/>
                  </a:lnTo>
                  <a:lnTo>
                    <a:pt x="106599" y="44810"/>
                  </a:lnTo>
                  <a:lnTo>
                    <a:pt x="96084" y="38062"/>
                  </a:lnTo>
                  <a:lnTo>
                    <a:pt x="49660" y="32518"/>
                  </a:lnTo>
                  <a:lnTo>
                    <a:pt x="29432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601350" y="5895959"/>
              <a:ext cx="170299" cy="285197"/>
            </a:xfrm>
            <a:custGeom>
              <a:avLst/>
              <a:gdLst/>
              <a:ahLst/>
              <a:cxnLst/>
              <a:rect l="0" t="0" r="0" b="0"/>
              <a:pathLst>
                <a:path w="170299" h="285197">
                  <a:moveTo>
                    <a:pt x="41925" y="0"/>
                  </a:moveTo>
                  <a:lnTo>
                    <a:pt x="18205" y="43962"/>
                  </a:lnTo>
                  <a:lnTo>
                    <a:pt x="7081" y="96604"/>
                  </a:lnTo>
                  <a:lnTo>
                    <a:pt x="1965" y="152885"/>
                  </a:lnTo>
                  <a:lnTo>
                    <a:pt x="449" y="212196"/>
                  </a:lnTo>
                  <a:lnTo>
                    <a:pt x="0" y="263044"/>
                  </a:lnTo>
                  <a:lnTo>
                    <a:pt x="1107" y="267780"/>
                  </a:lnTo>
                  <a:lnTo>
                    <a:pt x="3015" y="265087"/>
                  </a:lnTo>
                  <a:lnTo>
                    <a:pt x="7084" y="245328"/>
                  </a:lnTo>
                  <a:lnTo>
                    <a:pt x="12815" y="184810"/>
                  </a:lnTo>
                  <a:lnTo>
                    <a:pt x="19629" y="161686"/>
                  </a:lnTo>
                  <a:lnTo>
                    <a:pt x="30455" y="143610"/>
                  </a:lnTo>
                  <a:lnTo>
                    <a:pt x="49305" y="130897"/>
                  </a:lnTo>
                  <a:lnTo>
                    <a:pt x="60883" y="125869"/>
                  </a:lnTo>
                  <a:lnTo>
                    <a:pt x="89345" y="126522"/>
                  </a:lnTo>
                  <a:lnTo>
                    <a:pt x="105124" y="129971"/>
                  </a:lnTo>
                  <a:lnTo>
                    <a:pt x="132014" y="146282"/>
                  </a:lnTo>
                  <a:lnTo>
                    <a:pt x="153324" y="167959"/>
                  </a:lnTo>
                  <a:lnTo>
                    <a:pt x="166695" y="189292"/>
                  </a:lnTo>
                  <a:lnTo>
                    <a:pt x="170298" y="210471"/>
                  </a:lnTo>
                  <a:lnTo>
                    <a:pt x="169621" y="221033"/>
                  </a:lnTo>
                  <a:lnTo>
                    <a:pt x="156390" y="245246"/>
                  </a:lnTo>
                  <a:lnTo>
                    <a:pt x="146311" y="258253"/>
                  </a:lnTo>
                  <a:lnTo>
                    <a:pt x="119514" y="275826"/>
                  </a:lnTo>
                  <a:lnTo>
                    <a:pt x="88107" y="285196"/>
                  </a:lnTo>
                  <a:lnTo>
                    <a:pt x="42220" y="283894"/>
                  </a:lnTo>
                  <a:lnTo>
                    <a:pt x="1033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874902" y="6043358"/>
              <a:ext cx="1" cy="115814"/>
            </a:xfrm>
            <a:custGeom>
              <a:avLst/>
              <a:gdLst/>
              <a:ahLst/>
              <a:cxnLst/>
              <a:rect l="0" t="0" r="0" b="0"/>
              <a:pathLst>
                <a:path w="1" h="115814">
                  <a:moveTo>
                    <a:pt x="0" y="0"/>
                  </a:moveTo>
                  <a:lnTo>
                    <a:pt x="0" y="48930"/>
                  </a:lnTo>
                  <a:lnTo>
                    <a:pt x="0" y="87417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938073" y="59170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064415" y="5895959"/>
              <a:ext cx="31586" cy="273742"/>
            </a:xfrm>
            <a:custGeom>
              <a:avLst/>
              <a:gdLst/>
              <a:ahLst/>
              <a:cxnLst/>
              <a:rect l="0" t="0" r="0" b="0"/>
              <a:pathLst>
                <a:path w="31586" h="273742">
                  <a:moveTo>
                    <a:pt x="31585" y="0"/>
                  </a:moveTo>
                  <a:lnTo>
                    <a:pt x="24350" y="44366"/>
                  </a:lnTo>
                  <a:lnTo>
                    <a:pt x="20862" y="101923"/>
                  </a:lnTo>
                  <a:lnTo>
                    <a:pt x="9796" y="158303"/>
                  </a:lnTo>
                  <a:lnTo>
                    <a:pt x="1935" y="219743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159171" y="6053886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21057" y="0"/>
                  </a:moveTo>
                  <a:lnTo>
                    <a:pt x="9879" y="16768"/>
                  </a:lnTo>
                  <a:lnTo>
                    <a:pt x="2927" y="49552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251758" y="5967088"/>
              <a:ext cx="158615" cy="204483"/>
            </a:xfrm>
            <a:custGeom>
              <a:avLst/>
              <a:gdLst/>
              <a:ahLst/>
              <a:cxnLst/>
              <a:rect l="0" t="0" r="0" b="0"/>
              <a:pathLst>
                <a:path w="158615" h="204483">
                  <a:moveTo>
                    <a:pt x="33755" y="86798"/>
                  </a:moveTo>
                  <a:lnTo>
                    <a:pt x="68547" y="84459"/>
                  </a:lnTo>
                  <a:lnTo>
                    <a:pt x="111654" y="68818"/>
                  </a:lnTo>
                  <a:lnTo>
                    <a:pt x="136227" y="51901"/>
                  </a:lnTo>
                  <a:lnTo>
                    <a:pt x="152608" y="32684"/>
                  </a:lnTo>
                  <a:lnTo>
                    <a:pt x="158614" y="22646"/>
                  </a:lnTo>
                  <a:lnTo>
                    <a:pt x="157938" y="14784"/>
                  </a:lnTo>
                  <a:lnTo>
                    <a:pt x="152809" y="8373"/>
                  </a:lnTo>
                  <a:lnTo>
                    <a:pt x="144710" y="2929"/>
                  </a:lnTo>
                  <a:lnTo>
                    <a:pt x="120114" y="0"/>
                  </a:lnTo>
                  <a:lnTo>
                    <a:pt x="92024" y="3767"/>
                  </a:lnTo>
                  <a:lnTo>
                    <a:pt x="57649" y="19043"/>
                  </a:lnTo>
                  <a:lnTo>
                    <a:pt x="32126" y="39557"/>
                  </a:lnTo>
                  <a:lnTo>
                    <a:pt x="10916" y="67341"/>
                  </a:lnTo>
                  <a:lnTo>
                    <a:pt x="987" y="87509"/>
                  </a:lnTo>
                  <a:lnTo>
                    <a:pt x="0" y="135362"/>
                  </a:lnTo>
                  <a:lnTo>
                    <a:pt x="7116" y="177226"/>
                  </a:lnTo>
                  <a:lnTo>
                    <a:pt x="14826" y="186858"/>
                  </a:lnTo>
                  <a:lnTo>
                    <a:pt x="38990" y="200679"/>
                  </a:lnTo>
                  <a:lnTo>
                    <a:pt x="69227" y="204482"/>
                  </a:lnTo>
                  <a:lnTo>
                    <a:pt x="98654" y="201103"/>
                  </a:lnTo>
                  <a:lnTo>
                    <a:pt x="139040" y="181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460275" y="5948601"/>
              <a:ext cx="183208" cy="188380"/>
            </a:xfrm>
            <a:custGeom>
              <a:avLst/>
              <a:gdLst/>
              <a:ahLst/>
              <a:cxnLst/>
              <a:rect l="0" t="0" r="0" b="0"/>
              <a:pathLst>
                <a:path w="183208" h="188380">
                  <a:moveTo>
                    <a:pt x="67394" y="63171"/>
                  </a:moveTo>
                  <a:lnTo>
                    <a:pt x="32647" y="124282"/>
                  </a:lnTo>
                  <a:lnTo>
                    <a:pt x="11750" y="184303"/>
                  </a:lnTo>
                  <a:lnTo>
                    <a:pt x="8071" y="188379"/>
                  </a:lnTo>
                  <a:lnTo>
                    <a:pt x="4449" y="186418"/>
                  </a:lnTo>
                  <a:lnTo>
                    <a:pt x="864" y="180430"/>
                  </a:lnTo>
                  <a:lnTo>
                    <a:pt x="0" y="164419"/>
                  </a:lnTo>
                  <a:lnTo>
                    <a:pt x="14567" y="114367"/>
                  </a:lnTo>
                  <a:lnTo>
                    <a:pt x="38873" y="70801"/>
                  </a:lnTo>
                  <a:lnTo>
                    <a:pt x="58227" y="51744"/>
                  </a:lnTo>
                  <a:lnTo>
                    <a:pt x="110427" y="24389"/>
                  </a:lnTo>
                  <a:lnTo>
                    <a:pt x="165174" y="4020"/>
                  </a:lnTo>
                  <a:lnTo>
                    <a:pt x="1832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864580" y="5692825"/>
            <a:ext cx="2783517" cy="495636"/>
            <a:chOff x="6864580" y="5692825"/>
            <a:chExt cx="2783517" cy="495636"/>
          </a:xfrm>
        </p:grpSpPr>
        <p:sp>
          <p:nvSpPr>
            <p:cNvPr id="150" name="Freeform 149"/>
            <p:cNvSpPr/>
            <p:nvPr/>
          </p:nvSpPr>
          <p:spPr>
            <a:xfrm>
              <a:off x="6864580" y="5942846"/>
              <a:ext cx="174525" cy="244819"/>
            </a:xfrm>
            <a:custGeom>
              <a:avLst/>
              <a:gdLst/>
              <a:ahLst/>
              <a:cxnLst/>
              <a:rect l="0" t="0" r="0" b="0"/>
              <a:pathLst>
                <a:path w="174525" h="244819">
                  <a:moveTo>
                    <a:pt x="136871" y="23720"/>
                  </a:moveTo>
                  <a:lnTo>
                    <a:pt x="118890" y="8078"/>
                  </a:lnTo>
                  <a:lnTo>
                    <a:pt x="101974" y="0"/>
                  </a:lnTo>
                  <a:lnTo>
                    <a:pt x="79637" y="1869"/>
                  </a:lnTo>
                  <a:lnTo>
                    <a:pt x="32759" y="22133"/>
                  </a:lnTo>
                  <a:lnTo>
                    <a:pt x="17289" y="38222"/>
                  </a:lnTo>
                  <a:lnTo>
                    <a:pt x="11526" y="47426"/>
                  </a:lnTo>
                  <a:lnTo>
                    <a:pt x="12364" y="55901"/>
                  </a:lnTo>
                  <a:lnTo>
                    <a:pt x="17601" y="63892"/>
                  </a:lnTo>
                  <a:lnTo>
                    <a:pt x="34729" y="77838"/>
                  </a:lnTo>
                  <a:lnTo>
                    <a:pt x="54040" y="87937"/>
                  </a:lnTo>
                  <a:lnTo>
                    <a:pt x="107000" y="100199"/>
                  </a:lnTo>
                  <a:lnTo>
                    <a:pt x="157786" y="116830"/>
                  </a:lnTo>
                  <a:lnTo>
                    <a:pt x="167192" y="124398"/>
                  </a:lnTo>
                  <a:lnTo>
                    <a:pt x="172293" y="132952"/>
                  </a:lnTo>
                  <a:lnTo>
                    <a:pt x="174524" y="142165"/>
                  </a:lnTo>
                  <a:lnTo>
                    <a:pt x="173671" y="150646"/>
                  </a:lnTo>
                  <a:lnTo>
                    <a:pt x="166485" y="166309"/>
                  </a:lnTo>
                  <a:lnTo>
                    <a:pt x="138107" y="188281"/>
                  </a:lnTo>
                  <a:lnTo>
                    <a:pt x="76058" y="223710"/>
                  </a:lnTo>
                  <a:lnTo>
                    <a:pt x="52521" y="235437"/>
                  </a:lnTo>
                  <a:lnTo>
                    <a:pt x="0" y="244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086319" y="5956037"/>
              <a:ext cx="157289" cy="210571"/>
            </a:xfrm>
            <a:custGeom>
              <a:avLst/>
              <a:gdLst/>
              <a:ahLst/>
              <a:cxnLst/>
              <a:rect l="0" t="0" r="0" b="0"/>
              <a:pathLst>
                <a:path w="157289" h="210571">
                  <a:moveTo>
                    <a:pt x="146759" y="0"/>
                  </a:moveTo>
                  <a:lnTo>
                    <a:pt x="105902" y="2340"/>
                  </a:lnTo>
                  <a:lnTo>
                    <a:pt x="65373" y="17981"/>
                  </a:lnTo>
                  <a:lnTo>
                    <a:pt x="26068" y="45492"/>
                  </a:lnTo>
                  <a:lnTo>
                    <a:pt x="6941" y="69741"/>
                  </a:lnTo>
                  <a:lnTo>
                    <a:pt x="0" y="99236"/>
                  </a:lnTo>
                  <a:lnTo>
                    <a:pt x="1984" y="128333"/>
                  </a:lnTo>
                  <a:lnTo>
                    <a:pt x="10665" y="149064"/>
                  </a:lnTo>
                  <a:lnTo>
                    <a:pt x="28706" y="173888"/>
                  </a:lnTo>
                  <a:lnTo>
                    <a:pt x="54458" y="190473"/>
                  </a:lnTo>
                  <a:lnTo>
                    <a:pt x="103007" y="205387"/>
                  </a:lnTo>
                  <a:lnTo>
                    <a:pt x="157288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279459" y="5980021"/>
              <a:ext cx="174719" cy="176059"/>
            </a:xfrm>
            <a:custGeom>
              <a:avLst/>
              <a:gdLst/>
              <a:ahLst/>
              <a:cxnLst/>
              <a:rect l="0" t="0" r="0" b="0"/>
              <a:pathLst>
                <a:path w="174719" h="176059">
                  <a:moveTo>
                    <a:pt x="174718" y="18130"/>
                  </a:moveTo>
                  <a:lnTo>
                    <a:pt x="163539" y="6952"/>
                  </a:lnTo>
                  <a:lnTo>
                    <a:pt x="142453" y="1464"/>
                  </a:lnTo>
                  <a:lnTo>
                    <a:pt x="128641" y="0"/>
                  </a:lnTo>
                  <a:lnTo>
                    <a:pt x="100816" y="7733"/>
                  </a:lnTo>
                  <a:lnTo>
                    <a:pt x="56005" y="35703"/>
                  </a:lnTo>
                  <a:lnTo>
                    <a:pt x="17333" y="73896"/>
                  </a:lnTo>
                  <a:lnTo>
                    <a:pt x="10132" y="83383"/>
                  </a:lnTo>
                  <a:lnTo>
                    <a:pt x="2133" y="112642"/>
                  </a:lnTo>
                  <a:lnTo>
                    <a:pt x="0" y="130271"/>
                  </a:lnTo>
                  <a:lnTo>
                    <a:pt x="2087" y="144363"/>
                  </a:lnTo>
                  <a:lnTo>
                    <a:pt x="13765" y="166261"/>
                  </a:lnTo>
                  <a:lnTo>
                    <a:pt x="24132" y="171866"/>
                  </a:lnTo>
                  <a:lnTo>
                    <a:pt x="51249" y="174974"/>
                  </a:lnTo>
                  <a:lnTo>
                    <a:pt x="73439" y="169337"/>
                  </a:lnTo>
                  <a:lnTo>
                    <a:pt x="106748" y="146653"/>
                  </a:lnTo>
                  <a:lnTo>
                    <a:pt x="128712" y="120942"/>
                  </a:lnTo>
                  <a:lnTo>
                    <a:pt x="136724" y="95020"/>
                  </a:lnTo>
                  <a:lnTo>
                    <a:pt x="140284" y="74530"/>
                  </a:lnTo>
                  <a:lnTo>
                    <a:pt x="141233" y="75617"/>
                  </a:lnTo>
                  <a:lnTo>
                    <a:pt x="145222" y="129382"/>
                  </a:lnTo>
                  <a:lnTo>
                    <a:pt x="158699" y="160668"/>
                  </a:lnTo>
                  <a:lnTo>
                    <a:pt x="174718" y="176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513522" y="5987930"/>
              <a:ext cx="140697" cy="189206"/>
            </a:xfrm>
            <a:custGeom>
              <a:avLst/>
              <a:gdLst/>
              <a:ahLst/>
              <a:cxnLst/>
              <a:rect l="0" t="0" r="0" b="0"/>
              <a:pathLst>
                <a:path w="140697" h="189206">
                  <a:moveTo>
                    <a:pt x="35411" y="41807"/>
                  </a:moveTo>
                  <a:lnTo>
                    <a:pt x="20838" y="90737"/>
                  </a:lnTo>
                  <a:lnTo>
                    <a:pt x="5747" y="138582"/>
                  </a:lnTo>
                  <a:lnTo>
                    <a:pt x="0" y="162027"/>
                  </a:lnTo>
                  <a:lnTo>
                    <a:pt x="18262" y="103986"/>
                  </a:lnTo>
                  <a:lnTo>
                    <a:pt x="33150" y="42130"/>
                  </a:lnTo>
                  <a:lnTo>
                    <a:pt x="44545" y="20113"/>
                  </a:lnTo>
                  <a:lnTo>
                    <a:pt x="60527" y="5649"/>
                  </a:lnTo>
                  <a:lnTo>
                    <a:pt x="69703" y="154"/>
                  </a:lnTo>
                  <a:lnTo>
                    <a:pt x="79329" y="0"/>
                  </a:lnTo>
                  <a:lnTo>
                    <a:pt x="99384" y="9188"/>
                  </a:lnTo>
                  <a:lnTo>
                    <a:pt x="113756" y="24970"/>
                  </a:lnTo>
                  <a:lnTo>
                    <a:pt x="132515" y="63698"/>
                  </a:lnTo>
                  <a:lnTo>
                    <a:pt x="138272" y="111464"/>
                  </a:lnTo>
                  <a:lnTo>
                    <a:pt x="140217" y="168997"/>
                  </a:lnTo>
                  <a:lnTo>
                    <a:pt x="140696" y="189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688915" y="5850752"/>
              <a:ext cx="179385" cy="305434"/>
            </a:xfrm>
            <a:custGeom>
              <a:avLst/>
              <a:gdLst/>
              <a:ahLst/>
              <a:cxnLst/>
              <a:rect l="0" t="0" r="0" b="0"/>
              <a:pathLst>
                <a:path w="179385" h="305434">
                  <a:moveTo>
                    <a:pt x="112702" y="0"/>
                  </a:moveTo>
                  <a:lnTo>
                    <a:pt x="127356" y="60730"/>
                  </a:lnTo>
                  <a:lnTo>
                    <a:pt x="137451" y="112620"/>
                  </a:lnTo>
                  <a:lnTo>
                    <a:pt x="151343" y="174151"/>
                  </a:lnTo>
                  <a:lnTo>
                    <a:pt x="165351" y="228246"/>
                  </a:lnTo>
                  <a:lnTo>
                    <a:pt x="179384" y="273073"/>
                  </a:lnTo>
                  <a:lnTo>
                    <a:pt x="179383" y="275635"/>
                  </a:lnTo>
                  <a:lnTo>
                    <a:pt x="131132" y="213367"/>
                  </a:lnTo>
                  <a:lnTo>
                    <a:pt x="108414" y="196995"/>
                  </a:lnTo>
                  <a:lnTo>
                    <a:pt x="95806" y="190992"/>
                  </a:lnTo>
                  <a:lnTo>
                    <a:pt x="69318" y="190560"/>
                  </a:lnTo>
                  <a:lnTo>
                    <a:pt x="44287" y="198167"/>
                  </a:lnTo>
                  <a:lnTo>
                    <a:pt x="25363" y="209347"/>
                  </a:lnTo>
                  <a:lnTo>
                    <a:pt x="1556" y="239974"/>
                  </a:lnTo>
                  <a:lnTo>
                    <a:pt x="0" y="251229"/>
                  </a:lnTo>
                  <a:lnTo>
                    <a:pt x="7630" y="273094"/>
                  </a:lnTo>
                  <a:lnTo>
                    <a:pt x="32078" y="291391"/>
                  </a:lnTo>
                  <a:lnTo>
                    <a:pt x="64001" y="303812"/>
                  </a:lnTo>
                  <a:lnTo>
                    <a:pt x="93787" y="305433"/>
                  </a:lnTo>
                  <a:lnTo>
                    <a:pt x="152686" y="288674"/>
                  </a:lnTo>
                  <a:lnTo>
                    <a:pt x="165344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950468" y="5982033"/>
              <a:ext cx="209119" cy="174047"/>
            </a:xfrm>
            <a:custGeom>
              <a:avLst/>
              <a:gdLst/>
              <a:ahLst/>
              <a:cxnLst/>
              <a:rect l="0" t="0" r="0" b="0"/>
              <a:pathLst>
                <a:path w="209119" h="174047">
                  <a:moveTo>
                    <a:pt x="167004" y="5590"/>
                  </a:moveTo>
                  <a:lnTo>
                    <a:pt x="150236" y="0"/>
                  </a:lnTo>
                  <a:lnTo>
                    <a:pt x="117452" y="2114"/>
                  </a:lnTo>
                  <a:lnTo>
                    <a:pt x="65622" y="21714"/>
                  </a:lnTo>
                  <a:lnTo>
                    <a:pt x="31290" y="43642"/>
                  </a:lnTo>
                  <a:lnTo>
                    <a:pt x="9591" y="66175"/>
                  </a:lnTo>
                  <a:lnTo>
                    <a:pt x="3570" y="78735"/>
                  </a:lnTo>
                  <a:lnTo>
                    <a:pt x="0" y="105169"/>
                  </a:lnTo>
                  <a:lnTo>
                    <a:pt x="4195" y="115260"/>
                  </a:lnTo>
                  <a:lnTo>
                    <a:pt x="11672" y="123156"/>
                  </a:lnTo>
                  <a:lnTo>
                    <a:pt x="21335" y="129591"/>
                  </a:lnTo>
                  <a:lnTo>
                    <a:pt x="32456" y="131541"/>
                  </a:lnTo>
                  <a:lnTo>
                    <a:pt x="57292" y="127469"/>
                  </a:lnTo>
                  <a:lnTo>
                    <a:pt x="77689" y="114740"/>
                  </a:lnTo>
                  <a:lnTo>
                    <a:pt x="109847" y="83562"/>
                  </a:lnTo>
                  <a:lnTo>
                    <a:pt x="129154" y="47421"/>
                  </a:lnTo>
                  <a:lnTo>
                    <a:pt x="131243" y="49855"/>
                  </a:lnTo>
                  <a:lnTo>
                    <a:pt x="138378" y="113194"/>
                  </a:lnTo>
                  <a:lnTo>
                    <a:pt x="151941" y="138812"/>
                  </a:lnTo>
                  <a:lnTo>
                    <a:pt x="172787" y="155656"/>
                  </a:lnTo>
                  <a:lnTo>
                    <a:pt x="209118" y="1740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254343" y="5892866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10528" y="0"/>
                  </a:moveTo>
                  <a:lnTo>
                    <a:pt x="2195" y="54145"/>
                  </a:lnTo>
                  <a:lnTo>
                    <a:pt x="650" y="101441"/>
                  </a:lnTo>
                  <a:lnTo>
                    <a:pt x="193" y="156788"/>
                  </a:lnTo>
                  <a:lnTo>
                    <a:pt x="57" y="20087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477266" y="5724410"/>
              <a:ext cx="177160" cy="464051"/>
            </a:xfrm>
            <a:custGeom>
              <a:avLst/>
              <a:gdLst/>
              <a:ahLst/>
              <a:cxnLst/>
              <a:rect l="0" t="0" r="0" b="0"/>
              <a:pathLst>
                <a:path w="177160" h="464051">
                  <a:moveTo>
                    <a:pt x="177159" y="0"/>
                  </a:moveTo>
                  <a:lnTo>
                    <a:pt x="144707" y="19151"/>
                  </a:lnTo>
                  <a:lnTo>
                    <a:pt x="89562" y="76671"/>
                  </a:lnTo>
                  <a:lnTo>
                    <a:pt x="53271" y="119520"/>
                  </a:lnTo>
                  <a:lnTo>
                    <a:pt x="23226" y="178286"/>
                  </a:lnTo>
                  <a:lnTo>
                    <a:pt x="7417" y="228951"/>
                  </a:lnTo>
                  <a:lnTo>
                    <a:pt x="0" y="291236"/>
                  </a:lnTo>
                  <a:lnTo>
                    <a:pt x="1055" y="340276"/>
                  </a:lnTo>
                  <a:lnTo>
                    <a:pt x="21187" y="396242"/>
                  </a:lnTo>
                  <a:lnTo>
                    <a:pt x="47694" y="435849"/>
                  </a:lnTo>
                  <a:lnTo>
                    <a:pt x="74069" y="458903"/>
                  </a:lnTo>
                  <a:lnTo>
                    <a:pt x="100145" y="464050"/>
                  </a:lnTo>
                  <a:lnTo>
                    <a:pt x="145574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697189" y="5850752"/>
              <a:ext cx="25217" cy="245387"/>
            </a:xfrm>
            <a:custGeom>
              <a:avLst/>
              <a:gdLst/>
              <a:ahLst/>
              <a:cxnLst/>
              <a:rect l="0" t="0" r="0" b="0"/>
              <a:pathLst>
                <a:path w="25217" h="245387">
                  <a:moveTo>
                    <a:pt x="9879" y="0"/>
                  </a:moveTo>
                  <a:lnTo>
                    <a:pt x="2643" y="27556"/>
                  </a:lnTo>
                  <a:lnTo>
                    <a:pt x="0" y="83778"/>
                  </a:lnTo>
                  <a:lnTo>
                    <a:pt x="5067" y="140291"/>
                  </a:lnTo>
                  <a:lnTo>
                    <a:pt x="14042" y="193646"/>
                  </a:lnTo>
                  <a:lnTo>
                    <a:pt x="25216" y="243492"/>
                  </a:lnTo>
                  <a:lnTo>
                    <a:pt x="24782" y="245386"/>
                  </a:lnTo>
                  <a:lnTo>
                    <a:pt x="20408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664954" y="5801995"/>
              <a:ext cx="277882" cy="333027"/>
            </a:xfrm>
            <a:custGeom>
              <a:avLst/>
              <a:gdLst/>
              <a:ahLst/>
              <a:cxnLst/>
              <a:rect l="0" t="0" r="0" b="0"/>
              <a:pathLst>
                <a:path w="277882" h="333027">
                  <a:moveTo>
                    <a:pt x="0" y="132985"/>
                  </a:moveTo>
                  <a:lnTo>
                    <a:pt x="10745" y="106599"/>
                  </a:lnTo>
                  <a:lnTo>
                    <a:pt x="48468" y="55262"/>
                  </a:lnTo>
                  <a:lnTo>
                    <a:pt x="69114" y="42680"/>
                  </a:lnTo>
                  <a:lnTo>
                    <a:pt x="128078" y="14032"/>
                  </a:lnTo>
                  <a:lnTo>
                    <a:pt x="188123" y="0"/>
                  </a:lnTo>
                  <a:lnTo>
                    <a:pt x="219311" y="181"/>
                  </a:lnTo>
                  <a:lnTo>
                    <a:pt x="256568" y="8060"/>
                  </a:lnTo>
                  <a:lnTo>
                    <a:pt x="268142" y="15777"/>
                  </a:lnTo>
                  <a:lnTo>
                    <a:pt x="274687" y="25600"/>
                  </a:lnTo>
                  <a:lnTo>
                    <a:pt x="277881" y="36829"/>
                  </a:lnTo>
                  <a:lnTo>
                    <a:pt x="276501" y="47824"/>
                  </a:lnTo>
                  <a:lnTo>
                    <a:pt x="265609" y="69399"/>
                  </a:lnTo>
                  <a:lnTo>
                    <a:pt x="214380" y="111846"/>
                  </a:lnTo>
                  <a:lnTo>
                    <a:pt x="154867" y="150906"/>
                  </a:lnTo>
                  <a:lnTo>
                    <a:pt x="92722" y="175909"/>
                  </a:lnTo>
                  <a:lnTo>
                    <a:pt x="55159" y="188337"/>
                  </a:lnTo>
                  <a:lnTo>
                    <a:pt x="50810" y="188604"/>
                  </a:lnTo>
                  <a:lnTo>
                    <a:pt x="51421" y="186442"/>
                  </a:lnTo>
                  <a:lnTo>
                    <a:pt x="55338" y="182661"/>
                  </a:lnTo>
                  <a:lnTo>
                    <a:pt x="75287" y="181580"/>
                  </a:lnTo>
                  <a:lnTo>
                    <a:pt x="102481" y="187338"/>
                  </a:lnTo>
                  <a:lnTo>
                    <a:pt x="154946" y="216511"/>
                  </a:lnTo>
                  <a:lnTo>
                    <a:pt x="175320" y="232109"/>
                  </a:lnTo>
                  <a:lnTo>
                    <a:pt x="224517" y="293364"/>
                  </a:lnTo>
                  <a:lnTo>
                    <a:pt x="263212" y="333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002482" y="5813378"/>
              <a:ext cx="231011" cy="294328"/>
            </a:xfrm>
            <a:custGeom>
              <a:avLst/>
              <a:gdLst/>
              <a:ahLst/>
              <a:cxnLst/>
              <a:rect l="0" t="0" r="0" b="0"/>
              <a:pathLst>
                <a:path w="231011" h="294328">
                  <a:moveTo>
                    <a:pt x="20441" y="26845"/>
                  </a:moveTo>
                  <a:lnTo>
                    <a:pt x="12107" y="82016"/>
                  </a:lnTo>
                  <a:lnTo>
                    <a:pt x="10887" y="123895"/>
                  </a:lnTo>
                  <a:lnTo>
                    <a:pt x="10345" y="169804"/>
                  </a:lnTo>
                  <a:lnTo>
                    <a:pt x="9997" y="231426"/>
                  </a:lnTo>
                  <a:lnTo>
                    <a:pt x="9924" y="185732"/>
                  </a:lnTo>
                  <a:lnTo>
                    <a:pt x="15505" y="129295"/>
                  </a:lnTo>
                  <a:lnTo>
                    <a:pt x="30157" y="73709"/>
                  </a:lnTo>
                  <a:lnTo>
                    <a:pt x="49316" y="36961"/>
                  </a:lnTo>
                  <a:lnTo>
                    <a:pt x="86578" y="11256"/>
                  </a:lnTo>
                  <a:lnTo>
                    <a:pt x="129074" y="0"/>
                  </a:lnTo>
                  <a:lnTo>
                    <a:pt x="165712" y="2254"/>
                  </a:lnTo>
                  <a:lnTo>
                    <a:pt x="198795" y="10330"/>
                  </a:lnTo>
                  <a:lnTo>
                    <a:pt x="207194" y="18175"/>
                  </a:lnTo>
                  <a:lnTo>
                    <a:pt x="219646" y="42489"/>
                  </a:lnTo>
                  <a:lnTo>
                    <a:pt x="221094" y="53652"/>
                  </a:lnTo>
                  <a:lnTo>
                    <a:pt x="216465" y="72295"/>
                  </a:lnTo>
                  <a:lnTo>
                    <a:pt x="203489" y="88379"/>
                  </a:lnTo>
                  <a:lnTo>
                    <a:pt x="154120" y="124896"/>
                  </a:lnTo>
                  <a:lnTo>
                    <a:pt x="98362" y="150025"/>
                  </a:lnTo>
                  <a:lnTo>
                    <a:pt x="60686" y="159660"/>
                  </a:lnTo>
                  <a:lnTo>
                    <a:pt x="307" y="164352"/>
                  </a:lnTo>
                  <a:lnTo>
                    <a:pt x="0" y="166479"/>
                  </a:lnTo>
                  <a:lnTo>
                    <a:pt x="53847" y="209858"/>
                  </a:lnTo>
                  <a:lnTo>
                    <a:pt x="115357" y="251499"/>
                  </a:lnTo>
                  <a:lnTo>
                    <a:pt x="178382" y="285166"/>
                  </a:lnTo>
                  <a:lnTo>
                    <a:pt x="207618" y="294327"/>
                  </a:lnTo>
                  <a:lnTo>
                    <a:pt x="231010" y="290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9273208" y="5797560"/>
              <a:ext cx="122211" cy="147949"/>
            </a:xfrm>
            <a:custGeom>
              <a:avLst/>
              <a:gdLst/>
              <a:ahLst/>
              <a:cxnLst/>
              <a:rect l="0" t="0" r="0" b="0"/>
              <a:pathLst>
                <a:path w="122211" h="147949">
                  <a:moveTo>
                    <a:pt x="97155" y="21607"/>
                  </a:moveTo>
                  <a:lnTo>
                    <a:pt x="85977" y="4839"/>
                  </a:lnTo>
                  <a:lnTo>
                    <a:pt x="76834" y="1069"/>
                  </a:lnTo>
                  <a:lnTo>
                    <a:pt x="51079" y="0"/>
                  </a:lnTo>
                  <a:lnTo>
                    <a:pt x="9284" y="11565"/>
                  </a:lnTo>
                  <a:lnTo>
                    <a:pt x="2309" y="20762"/>
                  </a:lnTo>
                  <a:lnTo>
                    <a:pt x="0" y="32742"/>
                  </a:lnTo>
                  <a:lnTo>
                    <a:pt x="800" y="46577"/>
                  </a:lnTo>
                  <a:lnTo>
                    <a:pt x="7181" y="58141"/>
                  </a:lnTo>
                  <a:lnTo>
                    <a:pt x="29871" y="77229"/>
                  </a:lnTo>
                  <a:lnTo>
                    <a:pt x="89757" y="101311"/>
                  </a:lnTo>
                  <a:lnTo>
                    <a:pt x="114924" y="113962"/>
                  </a:lnTo>
                  <a:lnTo>
                    <a:pt x="120700" y="120612"/>
                  </a:lnTo>
                  <a:lnTo>
                    <a:pt x="122210" y="127384"/>
                  </a:lnTo>
                  <a:lnTo>
                    <a:pt x="120878" y="134239"/>
                  </a:lnTo>
                  <a:lnTo>
                    <a:pt x="115310" y="138809"/>
                  </a:lnTo>
                  <a:lnTo>
                    <a:pt x="86287" y="145240"/>
                  </a:lnTo>
                  <a:lnTo>
                    <a:pt x="44512" y="147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9433534" y="5692825"/>
              <a:ext cx="214563" cy="389555"/>
            </a:xfrm>
            <a:custGeom>
              <a:avLst/>
              <a:gdLst/>
              <a:ahLst/>
              <a:cxnLst/>
              <a:rect l="0" t="0" r="0" b="0"/>
              <a:pathLst>
                <a:path w="214563" h="389555">
                  <a:moveTo>
                    <a:pt x="0" y="0"/>
                  </a:moveTo>
                  <a:lnTo>
                    <a:pt x="43963" y="20243"/>
                  </a:lnTo>
                  <a:lnTo>
                    <a:pt x="105447" y="68962"/>
                  </a:lnTo>
                  <a:lnTo>
                    <a:pt x="162881" y="126850"/>
                  </a:lnTo>
                  <a:lnTo>
                    <a:pt x="196650" y="187384"/>
                  </a:lnTo>
                  <a:lnTo>
                    <a:pt x="213410" y="231206"/>
                  </a:lnTo>
                  <a:lnTo>
                    <a:pt x="214562" y="252497"/>
                  </a:lnTo>
                  <a:lnTo>
                    <a:pt x="205769" y="294761"/>
                  </a:lnTo>
                  <a:lnTo>
                    <a:pt x="184971" y="326372"/>
                  </a:lnTo>
                  <a:lnTo>
                    <a:pt x="156581" y="352376"/>
                  </a:lnTo>
                  <a:lnTo>
                    <a:pt x="102246" y="379784"/>
                  </a:lnTo>
                  <a:lnTo>
                    <a:pt x="63171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019748" y="6450876"/>
            <a:ext cx="439790" cy="463255"/>
            <a:chOff x="3019748" y="6450876"/>
            <a:chExt cx="439790" cy="463255"/>
          </a:xfrm>
        </p:grpSpPr>
        <p:sp>
          <p:nvSpPr>
            <p:cNvPr id="164" name="Freeform 163"/>
            <p:cNvSpPr/>
            <p:nvPr/>
          </p:nvSpPr>
          <p:spPr>
            <a:xfrm>
              <a:off x="3019748" y="6558356"/>
              <a:ext cx="212502" cy="194707"/>
            </a:xfrm>
            <a:custGeom>
              <a:avLst/>
              <a:gdLst/>
              <a:ahLst/>
              <a:cxnLst/>
              <a:rect l="0" t="0" r="0" b="0"/>
              <a:pathLst>
                <a:path w="212502" h="194707">
                  <a:moveTo>
                    <a:pt x="212501" y="8334"/>
                  </a:moveTo>
                  <a:lnTo>
                    <a:pt x="175023" y="0"/>
                  </a:lnTo>
                  <a:lnTo>
                    <a:pt x="118010" y="3828"/>
                  </a:lnTo>
                  <a:lnTo>
                    <a:pt x="67650" y="12588"/>
                  </a:lnTo>
                  <a:lnTo>
                    <a:pt x="26863" y="28182"/>
                  </a:lnTo>
                  <a:lnTo>
                    <a:pt x="9892" y="47181"/>
                  </a:lnTo>
                  <a:lnTo>
                    <a:pt x="3729" y="58798"/>
                  </a:lnTo>
                  <a:lnTo>
                    <a:pt x="0" y="81066"/>
                  </a:lnTo>
                  <a:lnTo>
                    <a:pt x="644" y="91917"/>
                  </a:lnTo>
                  <a:lnTo>
                    <a:pt x="23906" y="135135"/>
                  </a:lnTo>
                  <a:lnTo>
                    <a:pt x="49256" y="168217"/>
                  </a:lnTo>
                  <a:lnTo>
                    <a:pt x="77174" y="187248"/>
                  </a:lnTo>
                  <a:lnTo>
                    <a:pt x="118852" y="194706"/>
                  </a:lnTo>
                  <a:lnTo>
                    <a:pt x="180915" y="187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274363" y="6450876"/>
              <a:ext cx="185175" cy="463255"/>
            </a:xfrm>
            <a:custGeom>
              <a:avLst/>
              <a:gdLst/>
              <a:ahLst/>
              <a:cxnLst/>
              <a:rect l="0" t="0" r="0" b="0"/>
              <a:pathLst>
                <a:path w="185175" h="463255">
                  <a:moveTo>
                    <a:pt x="0" y="0"/>
                  </a:moveTo>
                  <a:lnTo>
                    <a:pt x="27946" y="5589"/>
                  </a:lnTo>
                  <a:lnTo>
                    <a:pt x="67681" y="31422"/>
                  </a:lnTo>
                  <a:lnTo>
                    <a:pt x="125549" y="84207"/>
                  </a:lnTo>
                  <a:lnTo>
                    <a:pt x="145877" y="107615"/>
                  </a:lnTo>
                  <a:lnTo>
                    <a:pt x="174871" y="167184"/>
                  </a:lnTo>
                  <a:lnTo>
                    <a:pt x="185174" y="213313"/>
                  </a:lnTo>
                  <a:lnTo>
                    <a:pt x="183067" y="275713"/>
                  </a:lnTo>
                  <a:lnTo>
                    <a:pt x="169015" y="318909"/>
                  </a:lnTo>
                  <a:lnTo>
                    <a:pt x="126496" y="375427"/>
                  </a:lnTo>
                  <a:lnTo>
                    <a:pt x="73037" y="428531"/>
                  </a:lnTo>
                  <a:lnTo>
                    <a:pt x="31585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595157" y="6230896"/>
            <a:ext cx="5564637" cy="610654"/>
            <a:chOff x="3595157" y="6230896"/>
            <a:chExt cx="5564637" cy="610654"/>
          </a:xfrm>
        </p:grpSpPr>
        <p:sp>
          <p:nvSpPr>
            <p:cNvPr id="167" name="Freeform 166"/>
            <p:cNvSpPr/>
            <p:nvPr/>
          </p:nvSpPr>
          <p:spPr>
            <a:xfrm>
              <a:off x="3676777" y="6525695"/>
              <a:ext cx="29255" cy="252685"/>
            </a:xfrm>
            <a:custGeom>
              <a:avLst/>
              <a:gdLst/>
              <a:ahLst/>
              <a:cxnLst/>
              <a:rect l="0" t="0" r="0" b="0"/>
              <a:pathLst>
                <a:path w="29255" h="252685">
                  <a:moveTo>
                    <a:pt x="29254" y="0"/>
                  </a:moveTo>
                  <a:lnTo>
                    <a:pt x="13613" y="17980"/>
                  </a:lnTo>
                  <a:lnTo>
                    <a:pt x="5535" y="34897"/>
                  </a:lnTo>
                  <a:lnTo>
                    <a:pt x="0" y="80919"/>
                  </a:lnTo>
                  <a:lnTo>
                    <a:pt x="5365" y="135306"/>
                  </a:lnTo>
                  <a:lnTo>
                    <a:pt x="10758" y="196136"/>
                  </a:lnTo>
                  <a:lnTo>
                    <a:pt x="1872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595157" y="6414261"/>
              <a:ext cx="337188" cy="427289"/>
            </a:xfrm>
            <a:custGeom>
              <a:avLst/>
              <a:gdLst/>
              <a:ahLst/>
              <a:cxnLst/>
              <a:rect l="0" t="0" r="0" b="0"/>
              <a:pathLst>
                <a:path w="337188" h="427289">
                  <a:moveTo>
                    <a:pt x="5589" y="143019"/>
                  </a:moveTo>
                  <a:lnTo>
                    <a:pt x="0" y="126251"/>
                  </a:lnTo>
                  <a:lnTo>
                    <a:pt x="4203" y="117802"/>
                  </a:lnTo>
                  <a:lnTo>
                    <a:pt x="57587" y="74361"/>
                  </a:lnTo>
                  <a:lnTo>
                    <a:pt x="117029" y="37820"/>
                  </a:lnTo>
                  <a:lnTo>
                    <a:pt x="168980" y="15403"/>
                  </a:lnTo>
                  <a:lnTo>
                    <a:pt x="225967" y="2001"/>
                  </a:lnTo>
                  <a:lnTo>
                    <a:pt x="288330" y="0"/>
                  </a:lnTo>
                  <a:lnTo>
                    <a:pt x="314916" y="5755"/>
                  </a:lnTo>
                  <a:lnTo>
                    <a:pt x="334530" y="16112"/>
                  </a:lnTo>
                  <a:lnTo>
                    <a:pt x="337187" y="26829"/>
                  </a:lnTo>
                  <a:lnTo>
                    <a:pt x="330780" y="57454"/>
                  </a:lnTo>
                  <a:lnTo>
                    <a:pt x="307443" y="97389"/>
                  </a:lnTo>
                  <a:lnTo>
                    <a:pt x="246363" y="156204"/>
                  </a:lnTo>
                  <a:lnTo>
                    <a:pt x="191320" y="199046"/>
                  </a:lnTo>
                  <a:lnTo>
                    <a:pt x="136557" y="230039"/>
                  </a:lnTo>
                  <a:lnTo>
                    <a:pt x="109905" y="246922"/>
                  </a:lnTo>
                  <a:lnTo>
                    <a:pt x="163003" y="223245"/>
                  </a:lnTo>
                  <a:lnTo>
                    <a:pt x="216751" y="209906"/>
                  </a:lnTo>
                  <a:lnTo>
                    <a:pt x="258448" y="210411"/>
                  </a:lnTo>
                  <a:lnTo>
                    <a:pt x="284088" y="216255"/>
                  </a:lnTo>
                  <a:lnTo>
                    <a:pt x="303281" y="226651"/>
                  </a:lnTo>
                  <a:lnTo>
                    <a:pt x="316491" y="242190"/>
                  </a:lnTo>
                  <a:lnTo>
                    <a:pt x="321652" y="251247"/>
                  </a:lnTo>
                  <a:lnTo>
                    <a:pt x="321147" y="283147"/>
                  </a:lnTo>
                  <a:lnTo>
                    <a:pt x="307708" y="334667"/>
                  </a:lnTo>
                  <a:lnTo>
                    <a:pt x="288908" y="369040"/>
                  </a:lnTo>
                  <a:lnTo>
                    <a:pt x="265400" y="394042"/>
                  </a:lnTo>
                  <a:lnTo>
                    <a:pt x="245063" y="407833"/>
                  </a:lnTo>
                  <a:lnTo>
                    <a:pt x="195102" y="4272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969244" y="6608647"/>
              <a:ext cx="324303" cy="155767"/>
            </a:xfrm>
            <a:custGeom>
              <a:avLst/>
              <a:gdLst/>
              <a:ahLst/>
              <a:cxnLst/>
              <a:rect l="0" t="0" r="0" b="0"/>
              <a:pathLst>
                <a:path w="324303" h="155767">
                  <a:moveTo>
                    <a:pt x="0" y="64446"/>
                  </a:moveTo>
                  <a:lnTo>
                    <a:pt x="23719" y="117474"/>
                  </a:lnTo>
                  <a:lnTo>
                    <a:pt x="27510" y="120855"/>
                  </a:lnTo>
                  <a:lnTo>
                    <a:pt x="31208" y="119600"/>
                  </a:lnTo>
                  <a:lnTo>
                    <a:pt x="38437" y="108846"/>
                  </a:lnTo>
                  <a:lnTo>
                    <a:pt x="66281" y="46027"/>
                  </a:lnTo>
                  <a:lnTo>
                    <a:pt x="91861" y="15835"/>
                  </a:lnTo>
                  <a:lnTo>
                    <a:pt x="129254" y="0"/>
                  </a:lnTo>
                  <a:lnTo>
                    <a:pt x="154542" y="1098"/>
                  </a:lnTo>
                  <a:lnTo>
                    <a:pt x="166199" y="4667"/>
                  </a:lnTo>
                  <a:lnTo>
                    <a:pt x="175140" y="11726"/>
                  </a:lnTo>
                  <a:lnTo>
                    <a:pt x="188194" y="32046"/>
                  </a:lnTo>
                  <a:lnTo>
                    <a:pt x="196530" y="80973"/>
                  </a:lnTo>
                  <a:lnTo>
                    <a:pt x="204590" y="123155"/>
                  </a:lnTo>
                  <a:lnTo>
                    <a:pt x="217271" y="143572"/>
                  </a:lnTo>
                  <a:lnTo>
                    <a:pt x="225565" y="152291"/>
                  </a:lnTo>
                  <a:lnTo>
                    <a:pt x="236945" y="155766"/>
                  </a:lnTo>
                  <a:lnTo>
                    <a:pt x="265186" y="153386"/>
                  </a:lnTo>
                  <a:lnTo>
                    <a:pt x="287876" y="144530"/>
                  </a:lnTo>
                  <a:lnTo>
                    <a:pt x="297202" y="138892"/>
                  </a:lnTo>
                  <a:lnTo>
                    <a:pt x="321507" y="108601"/>
                  </a:lnTo>
                  <a:lnTo>
                    <a:pt x="324302" y="96223"/>
                  </a:lnTo>
                  <a:lnTo>
                    <a:pt x="321169" y="69990"/>
                  </a:lnTo>
                  <a:lnTo>
                    <a:pt x="306250" y="40093"/>
                  </a:lnTo>
                  <a:lnTo>
                    <a:pt x="275834" y="16417"/>
                  </a:lnTo>
                  <a:lnTo>
                    <a:pt x="231597" y="5762"/>
                  </a:lnTo>
                  <a:lnTo>
                    <a:pt x="204707" y="9508"/>
                  </a:lnTo>
                  <a:lnTo>
                    <a:pt x="184568" y="17803"/>
                  </a:lnTo>
                  <a:lnTo>
                    <a:pt x="168456" y="32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411440" y="6578336"/>
              <a:ext cx="105286" cy="63173"/>
            </a:xfrm>
            <a:custGeom>
              <a:avLst/>
              <a:gdLst/>
              <a:ahLst/>
              <a:cxnLst/>
              <a:rect l="0" t="0" r="0" b="0"/>
              <a:pathLst>
                <a:path w="105286" h="63173">
                  <a:moveTo>
                    <a:pt x="105285" y="0"/>
                  </a:moveTo>
                  <a:lnTo>
                    <a:pt x="44413" y="42663"/>
                  </a:lnTo>
                  <a:lnTo>
                    <a:pt x="29098" y="54057"/>
                  </a:lnTo>
                  <a:lnTo>
                    <a:pt x="0" y="63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706239" y="6546752"/>
              <a:ext cx="1" cy="189514"/>
            </a:xfrm>
            <a:custGeom>
              <a:avLst/>
              <a:gdLst/>
              <a:ahLst/>
              <a:cxnLst/>
              <a:rect l="0" t="0" r="0" b="0"/>
              <a:pathLst>
                <a:path w="1" h="189514">
                  <a:moveTo>
                    <a:pt x="0" y="0"/>
                  </a:moveTo>
                  <a:lnTo>
                    <a:pt x="0" y="48930"/>
                  </a:lnTo>
                  <a:lnTo>
                    <a:pt x="0" y="99896"/>
                  </a:lnTo>
                  <a:lnTo>
                    <a:pt x="0" y="150091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811523" y="6586280"/>
              <a:ext cx="147401" cy="160514"/>
            </a:xfrm>
            <a:custGeom>
              <a:avLst/>
              <a:gdLst/>
              <a:ahLst/>
              <a:cxnLst/>
              <a:rect l="0" t="0" r="0" b="0"/>
              <a:pathLst>
                <a:path w="147401" h="160514">
                  <a:moveTo>
                    <a:pt x="0" y="34171"/>
                  </a:moveTo>
                  <a:lnTo>
                    <a:pt x="0" y="64500"/>
                  </a:lnTo>
                  <a:lnTo>
                    <a:pt x="0" y="51550"/>
                  </a:lnTo>
                  <a:lnTo>
                    <a:pt x="9359" y="32536"/>
                  </a:lnTo>
                  <a:lnTo>
                    <a:pt x="25217" y="14726"/>
                  </a:lnTo>
                  <a:lnTo>
                    <a:pt x="43963" y="2912"/>
                  </a:lnTo>
                  <a:lnTo>
                    <a:pt x="67113" y="0"/>
                  </a:lnTo>
                  <a:lnTo>
                    <a:pt x="90660" y="3776"/>
                  </a:lnTo>
                  <a:lnTo>
                    <a:pt x="108924" y="13253"/>
                  </a:lnTo>
                  <a:lnTo>
                    <a:pt x="121720" y="28383"/>
                  </a:lnTo>
                  <a:lnTo>
                    <a:pt x="139467" y="66693"/>
                  </a:lnTo>
                  <a:lnTo>
                    <a:pt x="145833" y="121357"/>
                  </a:lnTo>
                  <a:lnTo>
                    <a:pt x="147400" y="160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201078" y="6609922"/>
              <a:ext cx="42115" cy="21059"/>
            </a:xfrm>
            <a:custGeom>
              <a:avLst/>
              <a:gdLst/>
              <a:ahLst/>
              <a:cxnLst/>
              <a:rect l="0" t="0" r="0" b="0"/>
              <a:pathLst>
                <a:path w="42115" h="21059">
                  <a:moveTo>
                    <a:pt x="42114" y="0"/>
                  </a:moveTo>
                  <a:lnTo>
                    <a:pt x="13994" y="16667"/>
                  </a:ln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475024" y="6409881"/>
              <a:ext cx="189309" cy="276946"/>
            </a:xfrm>
            <a:custGeom>
              <a:avLst/>
              <a:gdLst/>
              <a:ahLst/>
              <a:cxnLst/>
              <a:rect l="0" t="0" r="0" b="0"/>
              <a:pathLst>
                <a:path w="189309" h="276946">
                  <a:moveTo>
                    <a:pt x="31380" y="0"/>
                  </a:moveTo>
                  <a:lnTo>
                    <a:pt x="11594" y="60384"/>
                  </a:lnTo>
                  <a:lnTo>
                    <a:pt x="3291" y="111868"/>
                  </a:lnTo>
                  <a:lnTo>
                    <a:pt x="486" y="171186"/>
                  </a:lnTo>
                  <a:lnTo>
                    <a:pt x="0" y="225027"/>
                  </a:lnTo>
                  <a:lnTo>
                    <a:pt x="5445" y="268666"/>
                  </a:lnTo>
                  <a:lnTo>
                    <a:pt x="9411" y="275037"/>
                  </a:lnTo>
                  <a:lnTo>
                    <a:pt x="14394" y="276945"/>
                  </a:lnTo>
                  <a:lnTo>
                    <a:pt x="38825" y="268451"/>
                  </a:lnTo>
                  <a:lnTo>
                    <a:pt x="83413" y="250209"/>
                  </a:lnTo>
                  <a:lnTo>
                    <a:pt x="121017" y="250130"/>
                  </a:lnTo>
                  <a:lnTo>
                    <a:pt x="164900" y="260585"/>
                  </a:lnTo>
                  <a:lnTo>
                    <a:pt x="189308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677760" y="6520105"/>
              <a:ext cx="186614" cy="178953"/>
            </a:xfrm>
            <a:custGeom>
              <a:avLst/>
              <a:gdLst/>
              <a:ahLst/>
              <a:cxnLst/>
              <a:rect l="0" t="0" r="0" b="0"/>
              <a:pathLst>
                <a:path w="186614" h="178953">
                  <a:moveTo>
                    <a:pt x="186613" y="5590"/>
                  </a:moveTo>
                  <a:lnTo>
                    <a:pt x="164257" y="0"/>
                  </a:lnTo>
                  <a:lnTo>
                    <a:pt x="122407" y="7703"/>
                  </a:lnTo>
                  <a:lnTo>
                    <a:pt x="61521" y="29582"/>
                  </a:lnTo>
                  <a:lnTo>
                    <a:pt x="40940" y="43160"/>
                  </a:lnTo>
                  <a:lnTo>
                    <a:pt x="17369" y="70534"/>
                  </a:lnTo>
                  <a:lnTo>
                    <a:pt x="6888" y="90605"/>
                  </a:lnTo>
                  <a:lnTo>
                    <a:pt x="0" y="132815"/>
                  </a:lnTo>
                  <a:lnTo>
                    <a:pt x="3713" y="145389"/>
                  </a:lnTo>
                  <a:lnTo>
                    <a:pt x="20317" y="165599"/>
                  </a:lnTo>
                  <a:lnTo>
                    <a:pt x="43294" y="176141"/>
                  </a:lnTo>
                  <a:lnTo>
                    <a:pt x="55972" y="178952"/>
                  </a:lnTo>
                  <a:lnTo>
                    <a:pt x="66763" y="178486"/>
                  </a:lnTo>
                  <a:lnTo>
                    <a:pt x="84994" y="171730"/>
                  </a:lnTo>
                  <a:lnTo>
                    <a:pt x="100895" y="151569"/>
                  </a:lnTo>
                  <a:lnTo>
                    <a:pt x="119881" y="107335"/>
                  </a:lnTo>
                  <a:lnTo>
                    <a:pt x="125369" y="84734"/>
                  </a:lnTo>
                  <a:lnTo>
                    <a:pt x="123557" y="85259"/>
                  </a:lnTo>
                  <a:lnTo>
                    <a:pt x="120009" y="90288"/>
                  </a:lnTo>
                  <a:lnTo>
                    <a:pt x="112914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902959" y="6536223"/>
              <a:ext cx="243225" cy="177299"/>
            </a:xfrm>
            <a:custGeom>
              <a:avLst/>
              <a:gdLst/>
              <a:ahLst/>
              <a:cxnLst/>
              <a:rect l="0" t="0" r="0" b="0"/>
              <a:pathLst>
                <a:path w="243225" h="177299">
                  <a:moveTo>
                    <a:pt x="45642" y="10529"/>
                  </a:moveTo>
                  <a:lnTo>
                    <a:pt x="10896" y="64404"/>
                  </a:lnTo>
                  <a:lnTo>
                    <a:pt x="1733" y="84775"/>
                  </a:lnTo>
                  <a:lnTo>
                    <a:pt x="0" y="105528"/>
                  </a:lnTo>
                  <a:lnTo>
                    <a:pt x="1176" y="115976"/>
                  </a:lnTo>
                  <a:lnTo>
                    <a:pt x="6640" y="122940"/>
                  </a:lnTo>
                  <a:lnTo>
                    <a:pt x="25188" y="130679"/>
                  </a:lnTo>
                  <a:lnTo>
                    <a:pt x="49030" y="124760"/>
                  </a:lnTo>
                  <a:lnTo>
                    <a:pt x="74054" y="109261"/>
                  </a:lnTo>
                  <a:lnTo>
                    <a:pt x="127035" y="49636"/>
                  </a:lnTo>
                  <a:lnTo>
                    <a:pt x="126811" y="50639"/>
                  </a:lnTo>
                  <a:lnTo>
                    <a:pt x="124321" y="54816"/>
                  </a:lnTo>
                  <a:lnTo>
                    <a:pt x="120817" y="88641"/>
                  </a:lnTo>
                  <a:lnTo>
                    <a:pt x="125368" y="124529"/>
                  </a:lnTo>
                  <a:lnTo>
                    <a:pt x="134109" y="143474"/>
                  </a:lnTo>
                  <a:lnTo>
                    <a:pt x="139715" y="151801"/>
                  </a:lnTo>
                  <a:lnTo>
                    <a:pt x="169962" y="174700"/>
                  </a:lnTo>
                  <a:lnTo>
                    <a:pt x="181165" y="177298"/>
                  </a:lnTo>
                  <a:lnTo>
                    <a:pt x="202971" y="173946"/>
                  </a:lnTo>
                  <a:lnTo>
                    <a:pt x="211359" y="168607"/>
                  </a:lnTo>
                  <a:lnTo>
                    <a:pt x="223799" y="153315"/>
                  </a:lnTo>
                  <a:lnTo>
                    <a:pt x="237380" y="124975"/>
                  </a:lnTo>
                  <a:lnTo>
                    <a:pt x="243224" y="83173"/>
                  </a:lnTo>
                  <a:lnTo>
                    <a:pt x="233777" y="39331"/>
                  </a:lnTo>
                  <a:lnTo>
                    <a:pt x="214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586927" y="6420410"/>
              <a:ext cx="284732" cy="194097"/>
            </a:xfrm>
            <a:custGeom>
              <a:avLst/>
              <a:gdLst/>
              <a:ahLst/>
              <a:cxnLst/>
              <a:rect l="0" t="0" r="0" b="0"/>
              <a:pathLst>
                <a:path w="284732" h="194097">
                  <a:moveTo>
                    <a:pt x="24969" y="84227"/>
                  </a:moveTo>
                  <a:lnTo>
                    <a:pt x="13791" y="95405"/>
                  </a:lnTo>
                  <a:lnTo>
                    <a:pt x="1251" y="124715"/>
                  </a:lnTo>
                  <a:lnTo>
                    <a:pt x="0" y="146675"/>
                  </a:lnTo>
                  <a:lnTo>
                    <a:pt x="8729" y="189369"/>
                  </a:lnTo>
                  <a:lnTo>
                    <a:pt x="16482" y="194096"/>
                  </a:lnTo>
                  <a:lnTo>
                    <a:pt x="40695" y="193110"/>
                  </a:lnTo>
                  <a:lnTo>
                    <a:pt x="61594" y="184871"/>
                  </a:lnTo>
                  <a:lnTo>
                    <a:pt x="94075" y="160520"/>
                  </a:lnTo>
                  <a:lnTo>
                    <a:pt x="128114" y="98998"/>
                  </a:lnTo>
                  <a:lnTo>
                    <a:pt x="133507" y="95244"/>
                  </a:lnTo>
                  <a:lnTo>
                    <a:pt x="138272" y="97422"/>
                  </a:lnTo>
                  <a:lnTo>
                    <a:pt x="176192" y="156890"/>
                  </a:lnTo>
                  <a:lnTo>
                    <a:pt x="185446" y="167764"/>
                  </a:lnTo>
                  <a:lnTo>
                    <a:pt x="208206" y="179847"/>
                  </a:lnTo>
                  <a:lnTo>
                    <a:pt x="220827" y="183068"/>
                  </a:lnTo>
                  <a:lnTo>
                    <a:pt x="232751" y="181707"/>
                  </a:lnTo>
                  <a:lnTo>
                    <a:pt x="255356" y="170835"/>
                  </a:lnTo>
                  <a:lnTo>
                    <a:pt x="270863" y="151186"/>
                  </a:lnTo>
                  <a:lnTo>
                    <a:pt x="280485" y="126855"/>
                  </a:lnTo>
                  <a:lnTo>
                    <a:pt x="284731" y="86849"/>
                  </a:lnTo>
                  <a:lnTo>
                    <a:pt x="276279" y="34529"/>
                  </a:lnTo>
                  <a:lnTo>
                    <a:pt x="2671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940227" y="6294067"/>
              <a:ext cx="43187" cy="463256"/>
            </a:xfrm>
            <a:custGeom>
              <a:avLst/>
              <a:gdLst/>
              <a:ahLst/>
              <a:cxnLst/>
              <a:rect l="0" t="0" r="0" b="0"/>
              <a:pathLst>
                <a:path w="43187" h="463256">
                  <a:moveTo>
                    <a:pt x="29638" y="0"/>
                  </a:moveTo>
                  <a:lnTo>
                    <a:pt x="40817" y="11179"/>
                  </a:lnTo>
                  <a:lnTo>
                    <a:pt x="43186" y="38504"/>
                  </a:lnTo>
                  <a:lnTo>
                    <a:pt x="41062" y="93687"/>
                  </a:lnTo>
                  <a:lnTo>
                    <a:pt x="37312" y="150202"/>
                  </a:lnTo>
                  <a:lnTo>
                    <a:pt x="28793" y="208281"/>
                  </a:lnTo>
                  <a:lnTo>
                    <a:pt x="21980" y="262534"/>
                  </a:lnTo>
                  <a:lnTo>
                    <a:pt x="16841" y="315654"/>
                  </a:lnTo>
                  <a:lnTo>
                    <a:pt x="7909" y="365319"/>
                  </a:lnTo>
                  <a:lnTo>
                    <a:pt x="0" y="424022"/>
                  </a:lnTo>
                  <a:lnTo>
                    <a:pt x="2038" y="443088"/>
                  </a:lnTo>
                  <a:lnTo>
                    <a:pt x="8581" y="463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110821" y="6230896"/>
              <a:ext cx="220438" cy="385752"/>
            </a:xfrm>
            <a:custGeom>
              <a:avLst/>
              <a:gdLst/>
              <a:ahLst/>
              <a:cxnLst/>
              <a:rect l="0" t="0" r="0" b="0"/>
              <a:pathLst>
                <a:path w="220438" h="385752">
                  <a:moveTo>
                    <a:pt x="164371" y="0"/>
                  </a:moveTo>
                  <a:lnTo>
                    <a:pt x="164371" y="58617"/>
                  </a:lnTo>
                  <a:lnTo>
                    <a:pt x="171607" y="112791"/>
                  </a:lnTo>
                  <a:lnTo>
                    <a:pt x="180488" y="171672"/>
                  </a:lnTo>
                  <a:lnTo>
                    <a:pt x="198490" y="233692"/>
                  </a:lnTo>
                  <a:lnTo>
                    <a:pt x="213311" y="289834"/>
                  </a:lnTo>
                  <a:lnTo>
                    <a:pt x="220437" y="313649"/>
                  </a:lnTo>
                  <a:lnTo>
                    <a:pt x="218145" y="339051"/>
                  </a:lnTo>
                  <a:lnTo>
                    <a:pt x="214258" y="352377"/>
                  </a:lnTo>
                  <a:lnTo>
                    <a:pt x="200581" y="370301"/>
                  </a:lnTo>
                  <a:lnTo>
                    <a:pt x="192021" y="376719"/>
                  </a:lnTo>
                  <a:lnTo>
                    <a:pt x="146438" y="385751"/>
                  </a:lnTo>
                  <a:lnTo>
                    <a:pt x="117796" y="381626"/>
                  </a:lnTo>
                  <a:lnTo>
                    <a:pt x="65224" y="359913"/>
                  </a:lnTo>
                  <a:lnTo>
                    <a:pt x="2043" y="319227"/>
                  </a:lnTo>
                  <a:lnTo>
                    <a:pt x="0" y="313424"/>
                  </a:lnTo>
                  <a:lnTo>
                    <a:pt x="2148" y="308385"/>
                  </a:lnTo>
                  <a:lnTo>
                    <a:pt x="16972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425386" y="6432401"/>
              <a:ext cx="176191" cy="188051"/>
            </a:xfrm>
            <a:custGeom>
              <a:avLst/>
              <a:gdLst/>
              <a:ahLst/>
              <a:cxnLst/>
              <a:rect l="0" t="0" r="0" b="0"/>
              <a:pathLst>
                <a:path w="176191" h="188051">
                  <a:moveTo>
                    <a:pt x="165661" y="9066"/>
                  </a:moveTo>
                  <a:lnTo>
                    <a:pt x="128183" y="732"/>
                  </a:lnTo>
                  <a:lnTo>
                    <a:pt x="116109" y="0"/>
                  </a:lnTo>
                  <a:lnTo>
                    <a:pt x="90215" y="8546"/>
                  </a:lnTo>
                  <a:lnTo>
                    <a:pt x="65449" y="24043"/>
                  </a:lnTo>
                  <a:lnTo>
                    <a:pt x="22901" y="67233"/>
                  </a:lnTo>
                  <a:lnTo>
                    <a:pt x="6639" y="100520"/>
                  </a:lnTo>
                  <a:lnTo>
                    <a:pt x="0" y="145608"/>
                  </a:lnTo>
                  <a:lnTo>
                    <a:pt x="3748" y="157415"/>
                  </a:lnTo>
                  <a:lnTo>
                    <a:pt x="10926" y="166457"/>
                  </a:lnTo>
                  <a:lnTo>
                    <a:pt x="20390" y="173655"/>
                  </a:lnTo>
                  <a:lnTo>
                    <a:pt x="32549" y="176113"/>
                  </a:lnTo>
                  <a:lnTo>
                    <a:pt x="61656" y="172606"/>
                  </a:lnTo>
                  <a:lnTo>
                    <a:pt x="87852" y="160129"/>
                  </a:lnTo>
                  <a:lnTo>
                    <a:pt x="119210" y="133373"/>
                  </a:lnTo>
                  <a:lnTo>
                    <a:pt x="140199" y="103219"/>
                  </a:lnTo>
                  <a:lnTo>
                    <a:pt x="159232" y="44818"/>
                  </a:lnTo>
                  <a:lnTo>
                    <a:pt x="147142" y="100906"/>
                  </a:lnTo>
                  <a:lnTo>
                    <a:pt x="150694" y="159398"/>
                  </a:lnTo>
                  <a:lnTo>
                    <a:pt x="154513" y="168949"/>
                  </a:lnTo>
                  <a:lnTo>
                    <a:pt x="159399" y="175316"/>
                  </a:lnTo>
                  <a:lnTo>
                    <a:pt x="176190" y="188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696332" y="6451995"/>
              <a:ext cx="105286" cy="157928"/>
            </a:xfrm>
            <a:custGeom>
              <a:avLst/>
              <a:gdLst/>
              <a:ahLst/>
              <a:cxnLst/>
              <a:rect l="0" t="0" r="0" b="0"/>
              <a:pathLst>
                <a:path w="105286" h="157928">
                  <a:moveTo>
                    <a:pt x="0" y="0"/>
                  </a:moveTo>
                  <a:lnTo>
                    <a:pt x="3120" y="54144"/>
                  </a:lnTo>
                  <a:lnTo>
                    <a:pt x="14573" y="92082"/>
                  </a:lnTo>
                  <a:lnTo>
                    <a:pt x="28703" y="114624"/>
                  </a:lnTo>
                  <a:lnTo>
                    <a:pt x="50582" y="136342"/>
                  </a:lnTo>
                  <a:lnTo>
                    <a:pt x="72784" y="148334"/>
                  </a:lnTo>
                  <a:lnTo>
                    <a:pt x="105285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727917" y="6441467"/>
              <a:ext cx="115815" cy="368498"/>
            </a:xfrm>
            <a:custGeom>
              <a:avLst/>
              <a:gdLst/>
              <a:ahLst/>
              <a:cxnLst/>
              <a:rect l="0" t="0" r="0" b="0"/>
              <a:pathLst>
                <a:path w="115815" h="368498">
                  <a:moveTo>
                    <a:pt x="115814" y="0"/>
                  </a:moveTo>
                  <a:lnTo>
                    <a:pt x="81067" y="62280"/>
                  </a:lnTo>
                  <a:lnTo>
                    <a:pt x="63933" y="116331"/>
                  </a:lnTo>
                  <a:lnTo>
                    <a:pt x="43695" y="177656"/>
                  </a:lnTo>
                  <a:lnTo>
                    <a:pt x="25573" y="237690"/>
                  </a:lnTo>
                  <a:lnTo>
                    <a:pt x="10728" y="291489"/>
                  </a:lnTo>
                  <a:lnTo>
                    <a:pt x="1414" y="350731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087740" y="6262482"/>
              <a:ext cx="167412" cy="310578"/>
            </a:xfrm>
            <a:custGeom>
              <a:avLst/>
              <a:gdLst/>
              <a:ahLst/>
              <a:cxnLst/>
              <a:rect l="0" t="0" r="0" b="0"/>
              <a:pathLst>
                <a:path w="167412" h="310578">
                  <a:moveTo>
                    <a:pt x="124488" y="0"/>
                  </a:moveTo>
                  <a:lnTo>
                    <a:pt x="93206" y="9575"/>
                  </a:lnTo>
                  <a:lnTo>
                    <a:pt x="69466" y="27534"/>
                  </a:lnTo>
                  <a:lnTo>
                    <a:pt x="33390" y="80141"/>
                  </a:lnTo>
                  <a:lnTo>
                    <a:pt x="7534" y="135110"/>
                  </a:lnTo>
                  <a:lnTo>
                    <a:pt x="0" y="197961"/>
                  </a:lnTo>
                  <a:lnTo>
                    <a:pt x="1816" y="238419"/>
                  </a:lnTo>
                  <a:lnTo>
                    <a:pt x="7966" y="260382"/>
                  </a:lnTo>
                  <a:lnTo>
                    <a:pt x="30978" y="293546"/>
                  </a:lnTo>
                  <a:lnTo>
                    <a:pt x="37582" y="300982"/>
                  </a:lnTo>
                  <a:lnTo>
                    <a:pt x="60517" y="309245"/>
                  </a:lnTo>
                  <a:lnTo>
                    <a:pt x="87868" y="310577"/>
                  </a:lnTo>
                  <a:lnTo>
                    <a:pt x="111722" y="303371"/>
                  </a:lnTo>
                  <a:lnTo>
                    <a:pt x="139293" y="286159"/>
                  </a:lnTo>
                  <a:lnTo>
                    <a:pt x="162280" y="255064"/>
                  </a:lnTo>
                  <a:lnTo>
                    <a:pt x="167411" y="232685"/>
                  </a:lnTo>
                  <a:lnTo>
                    <a:pt x="167141" y="221804"/>
                  </a:lnTo>
                  <a:lnTo>
                    <a:pt x="161113" y="214550"/>
                  </a:lnTo>
                  <a:lnTo>
                    <a:pt x="138816" y="206489"/>
                  </a:lnTo>
                  <a:lnTo>
                    <a:pt x="87790" y="201952"/>
                  </a:lnTo>
                  <a:lnTo>
                    <a:pt x="57874" y="207130"/>
                  </a:lnTo>
                  <a:lnTo>
                    <a:pt x="19203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272065" y="6409881"/>
              <a:ext cx="141979" cy="157635"/>
            </a:xfrm>
            <a:custGeom>
              <a:avLst/>
              <a:gdLst/>
              <a:ahLst/>
              <a:cxnLst/>
              <a:rect l="0" t="0" r="0" b="0"/>
              <a:pathLst>
                <a:path w="141979" h="157635">
                  <a:moveTo>
                    <a:pt x="55977" y="0"/>
                  </a:moveTo>
                  <a:lnTo>
                    <a:pt x="24738" y="37478"/>
                  </a:lnTo>
                  <a:lnTo>
                    <a:pt x="1973" y="83312"/>
                  </a:lnTo>
                  <a:lnTo>
                    <a:pt x="0" y="107998"/>
                  </a:lnTo>
                  <a:lnTo>
                    <a:pt x="1111" y="121132"/>
                  </a:lnTo>
                  <a:lnTo>
                    <a:pt x="11705" y="141964"/>
                  </a:lnTo>
                  <a:lnTo>
                    <a:pt x="19443" y="150795"/>
                  </a:lnTo>
                  <a:lnTo>
                    <a:pt x="31621" y="155512"/>
                  </a:lnTo>
                  <a:lnTo>
                    <a:pt x="63870" y="157634"/>
                  </a:lnTo>
                  <a:lnTo>
                    <a:pt x="89121" y="151557"/>
                  </a:lnTo>
                  <a:lnTo>
                    <a:pt x="116490" y="134983"/>
                  </a:lnTo>
                  <a:lnTo>
                    <a:pt x="130834" y="120823"/>
                  </a:lnTo>
                  <a:lnTo>
                    <a:pt x="141109" y="102832"/>
                  </a:lnTo>
                  <a:lnTo>
                    <a:pt x="141978" y="91952"/>
                  </a:lnTo>
                  <a:lnTo>
                    <a:pt x="136703" y="67383"/>
                  </a:lnTo>
                  <a:lnTo>
                    <a:pt x="120321" y="47106"/>
                  </a:lnTo>
                  <a:lnTo>
                    <a:pt x="109402" y="38423"/>
                  </a:lnTo>
                  <a:lnTo>
                    <a:pt x="81671" y="28775"/>
                  </a:lnTo>
                  <a:lnTo>
                    <a:pt x="53358" y="26827"/>
                  </a:lnTo>
                  <a:lnTo>
                    <a:pt x="13863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480380" y="6399352"/>
              <a:ext cx="137981" cy="179054"/>
            </a:xfrm>
            <a:custGeom>
              <a:avLst/>
              <a:gdLst/>
              <a:ahLst/>
              <a:cxnLst/>
              <a:rect l="0" t="0" r="0" b="0"/>
              <a:pathLst>
                <a:path w="137981" h="179054">
                  <a:moveTo>
                    <a:pt x="5590" y="52643"/>
                  </a:moveTo>
                  <a:lnTo>
                    <a:pt x="0" y="111260"/>
                  </a:lnTo>
                  <a:lnTo>
                    <a:pt x="3495" y="134847"/>
                  </a:lnTo>
                  <a:lnTo>
                    <a:pt x="7703" y="146050"/>
                  </a:lnTo>
                  <a:lnTo>
                    <a:pt x="24856" y="164737"/>
                  </a:lnTo>
                  <a:lnTo>
                    <a:pt x="35981" y="172996"/>
                  </a:lnTo>
                  <a:lnTo>
                    <a:pt x="60820" y="179053"/>
                  </a:lnTo>
                  <a:lnTo>
                    <a:pt x="85119" y="176675"/>
                  </a:lnTo>
                  <a:lnTo>
                    <a:pt x="103716" y="167820"/>
                  </a:lnTo>
                  <a:lnTo>
                    <a:pt x="127341" y="138502"/>
                  </a:lnTo>
                  <a:lnTo>
                    <a:pt x="137980" y="89001"/>
                  </a:lnTo>
                  <a:lnTo>
                    <a:pt x="134229" y="59443"/>
                  </a:lnTo>
                  <a:lnTo>
                    <a:pt x="1108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759710" y="6315125"/>
              <a:ext cx="42115" cy="252684"/>
            </a:xfrm>
            <a:custGeom>
              <a:avLst/>
              <a:gdLst/>
              <a:ahLst/>
              <a:cxnLst/>
              <a:rect l="0" t="0" r="0" b="0"/>
              <a:pathLst>
                <a:path w="42115" h="252684">
                  <a:moveTo>
                    <a:pt x="42114" y="0"/>
                  </a:moveTo>
                  <a:lnTo>
                    <a:pt x="27542" y="42691"/>
                  </a:lnTo>
                  <a:lnTo>
                    <a:pt x="18090" y="64597"/>
                  </a:lnTo>
                  <a:lnTo>
                    <a:pt x="5936" y="124912"/>
                  </a:lnTo>
                  <a:lnTo>
                    <a:pt x="1759" y="174271"/>
                  </a:lnTo>
                  <a:lnTo>
                    <a:pt x="348" y="232342"/>
                  </a:lnTo>
                  <a:lnTo>
                    <a:pt x="0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906454" y="6283539"/>
              <a:ext cx="253340" cy="322342"/>
            </a:xfrm>
            <a:custGeom>
              <a:avLst/>
              <a:gdLst/>
              <a:ahLst/>
              <a:cxnLst/>
              <a:rect l="0" t="0" r="0" b="0"/>
              <a:pathLst>
                <a:path w="253340" h="322342">
                  <a:moveTo>
                    <a:pt x="253339" y="0"/>
                  </a:moveTo>
                  <a:lnTo>
                    <a:pt x="236572" y="22356"/>
                  </a:lnTo>
                  <a:lnTo>
                    <a:pt x="220556" y="75384"/>
                  </a:lnTo>
                  <a:lnTo>
                    <a:pt x="208400" y="126191"/>
                  </a:lnTo>
                  <a:lnTo>
                    <a:pt x="194983" y="185280"/>
                  </a:lnTo>
                  <a:lnTo>
                    <a:pt x="192764" y="226733"/>
                  </a:lnTo>
                  <a:lnTo>
                    <a:pt x="199421" y="289214"/>
                  </a:lnTo>
                  <a:lnTo>
                    <a:pt x="197507" y="293415"/>
                  </a:lnTo>
                  <a:lnTo>
                    <a:pt x="193891" y="291536"/>
                  </a:lnTo>
                  <a:lnTo>
                    <a:pt x="139987" y="239885"/>
                  </a:lnTo>
                  <a:lnTo>
                    <a:pt x="111323" y="229448"/>
                  </a:lnTo>
                  <a:lnTo>
                    <a:pt x="81427" y="225979"/>
                  </a:lnTo>
                  <a:lnTo>
                    <a:pt x="56441" y="228337"/>
                  </a:lnTo>
                  <a:lnTo>
                    <a:pt x="11464" y="247420"/>
                  </a:lnTo>
                  <a:lnTo>
                    <a:pt x="3182" y="258533"/>
                  </a:lnTo>
                  <a:lnTo>
                    <a:pt x="0" y="271791"/>
                  </a:lnTo>
                  <a:lnTo>
                    <a:pt x="218" y="286479"/>
                  </a:lnTo>
                  <a:lnTo>
                    <a:pt x="7383" y="297441"/>
                  </a:lnTo>
                  <a:lnTo>
                    <a:pt x="34062" y="312740"/>
                  </a:lnTo>
                  <a:lnTo>
                    <a:pt x="77364" y="322341"/>
                  </a:lnTo>
                  <a:lnTo>
                    <a:pt x="105718" y="318347"/>
                  </a:lnTo>
                  <a:lnTo>
                    <a:pt x="148054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1547689" y="6799435"/>
            <a:ext cx="7675276" cy="618859"/>
            <a:chOff x="1547689" y="6799435"/>
            <a:chExt cx="7675276" cy="618859"/>
          </a:xfrm>
        </p:grpSpPr>
        <p:sp>
          <p:nvSpPr>
            <p:cNvPr id="189" name="Freeform 188"/>
            <p:cNvSpPr/>
            <p:nvPr/>
          </p:nvSpPr>
          <p:spPr>
            <a:xfrm>
              <a:off x="1668442" y="7052119"/>
              <a:ext cx="26647" cy="336913"/>
            </a:xfrm>
            <a:custGeom>
              <a:avLst/>
              <a:gdLst/>
              <a:ahLst/>
              <a:cxnLst/>
              <a:rect l="0" t="0" r="0" b="0"/>
              <a:pathLst>
                <a:path w="26647" h="336913">
                  <a:moveTo>
                    <a:pt x="5589" y="0"/>
                  </a:moveTo>
                  <a:lnTo>
                    <a:pt x="0" y="16768"/>
                  </a:lnTo>
                  <a:lnTo>
                    <a:pt x="3272" y="77922"/>
                  </a:lnTo>
                  <a:lnTo>
                    <a:pt x="6072" y="130063"/>
                  </a:lnTo>
                  <a:lnTo>
                    <a:pt x="13791" y="181387"/>
                  </a:lnTo>
                  <a:lnTo>
                    <a:pt x="23760" y="241244"/>
                  </a:lnTo>
                  <a:lnTo>
                    <a:pt x="26076" y="303717"/>
                  </a:lnTo>
                  <a:lnTo>
                    <a:pt x="2664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1547689" y="7241632"/>
              <a:ext cx="484312" cy="143436"/>
            </a:xfrm>
            <a:custGeom>
              <a:avLst/>
              <a:gdLst/>
              <a:ahLst/>
              <a:cxnLst/>
              <a:rect l="0" t="0" r="0" b="0"/>
              <a:pathLst>
                <a:path w="484312" h="143436">
                  <a:moveTo>
                    <a:pt x="0" y="21057"/>
                  </a:moveTo>
                  <a:lnTo>
                    <a:pt x="16768" y="32236"/>
                  </a:lnTo>
                  <a:lnTo>
                    <a:pt x="55141" y="39187"/>
                  </a:lnTo>
                  <a:lnTo>
                    <a:pt x="117876" y="30276"/>
                  </a:lnTo>
                  <a:lnTo>
                    <a:pt x="172373" y="17289"/>
                  </a:lnTo>
                  <a:lnTo>
                    <a:pt x="229368" y="4628"/>
                  </a:lnTo>
                  <a:lnTo>
                    <a:pt x="276321" y="3711"/>
                  </a:lnTo>
                  <a:lnTo>
                    <a:pt x="301794" y="11788"/>
                  </a:lnTo>
                  <a:lnTo>
                    <a:pt x="309991" y="19557"/>
                  </a:lnTo>
                  <a:lnTo>
                    <a:pt x="319098" y="40668"/>
                  </a:lnTo>
                  <a:lnTo>
                    <a:pt x="324225" y="90039"/>
                  </a:lnTo>
                  <a:lnTo>
                    <a:pt x="324787" y="143435"/>
                  </a:lnTo>
                  <a:lnTo>
                    <a:pt x="322980" y="142417"/>
                  </a:lnTo>
                  <a:lnTo>
                    <a:pt x="320605" y="137059"/>
                  </a:lnTo>
                  <a:lnTo>
                    <a:pt x="325199" y="87601"/>
                  </a:lnTo>
                  <a:lnTo>
                    <a:pt x="330926" y="59601"/>
                  </a:lnTo>
                  <a:lnTo>
                    <a:pt x="336431" y="49093"/>
                  </a:lnTo>
                  <a:lnTo>
                    <a:pt x="351906" y="34298"/>
                  </a:lnTo>
                  <a:lnTo>
                    <a:pt x="380349" y="19391"/>
                  </a:lnTo>
                  <a:lnTo>
                    <a:pt x="441939" y="5044"/>
                  </a:lnTo>
                  <a:lnTo>
                    <a:pt x="4843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074114" y="7252160"/>
              <a:ext cx="31587" cy="136872"/>
            </a:xfrm>
            <a:custGeom>
              <a:avLst/>
              <a:gdLst/>
              <a:ahLst/>
              <a:cxnLst/>
              <a:rect l="0" t="0" r="0" b="0"/>
              <a:pathLst>
                <a:path w="31587" h="136872">
                  <a:moveTo>
                    <a:pt x="31586" y="0"/>
                  </a:moveTo>
                  <a:lnTo>
                    <a:pt x="31586" y="48932"/>
                  </a:lnTo>
                  <a:lnTo>
                    <a:pt x="25996" y="102473"/>
                  </a:lnTo>
                  <a:lnTo>
                    <a:pt x="17013" y="118854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221513" y="7204128"/>
              <a:ext cx="210571" cy="208793"/>
            </a:xfrm>
            <a:custGeom>
              <a:avLst/>
              <a:gdLst/>
              <a:ahLst/>
              <a:cxnLst/>
              <a:rect l="0" t="0" r="0" b="0"/>
              <a:pathLst>
                <a:path w="210571" h="208793">
                  <a:moveTo>
                    <a:pt x="0" y="111204"/>
                  </a:moveTo>
                  <a:lnTo>
                    <a:pt x="42692" y="108085"/>
                  </a:lnTo>
                  <a:lnTo>
                    <a:pt x="64598" y="100459"/>
                  </a:lnTo>
                  <a:lnTo>
                    <a:pt x="119323" y="62735"/>
                  </a:lnTo>
                  <a:lnTo>
                    <a:pt x="142850" y="35622"/>
                  </a:lnTo>
                  <a:lnTo>
                    <a:pt x="145536" y="26890"/>
                  </a:lnTo>
                  <a:lnTo>
                    <a:pt x="144987" y="18730"/>
                  </a:lnTo>
                  <a:lnTo>
                    <a:pt x="142282" y="10950"/>
                  </a:lnTo>
                  <a:lnTo>
                    <a:pt x="133459" y="5764"/>
                  </a:lnTo>
                  <a:lnTo>
                    <a:pt x="104939" y="0"/>
                  </a:lnTo>
                  <a:lnTo>
                    <a:pt x="78225" y="6798"/>
                  </a:lnTo>
                  <a:lnTo>
                    <a:pt x="55824" y="21517"/>
                  </a:lnTo>
                  <a:lnTo>
                    <a:pt x="31228" y="49535"/>
                  </a:lnTo>
                  <a:lnTo>
                    <a:pt x="20508" y="69757"/>
                  </a:lnTo>
                  <a:lnTo>
                    <a:pt x="19075" y="123229"/>
                  </a:lnTo>
                  <a:lnTo>
                    <a:pt x="26415" y="152034"/>
                  </a:lnTo>
                  <a:lnTo>
                    <a:pt x="43701" y="181403"/>
                  </a:lnTo>
                  <a:lnTo>
                    <a:pt x="50191" y="189590"/>
                  </a:lnTo>
                  <a:lnTo>
                    <a:pt x="73000" y="201804"/>
                  </a:lnTo>
                  <a:lnTo>
                    <a:pt x="100295" y="208792"/>
                  </a:lnTo>
                  <a:lnTo>
                    <a:pt x="124124" y="207999"/>
                  </a:lnTo>
                  <a:lnTo>
                    <a:pt x="157270" y="195386"/>
                  </a:lnTo>
                  <a:lnTo>
                    <a:pt x="210570" y="153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471932" y="7041590"/>
              <a:ext cx="160193" cy="358696"/>
            </a:xfrm>
            <a:custGeom>
              <a:avLst/>
              <a:gdLst/>
              <a:ahLst/>
              <a:cxnLst/>
              <a:rect l="0" t="0" r="0" b="0"/>
              <a:pathLst>
                <a:path w="160193" h="358696">
                  <a:moveTo>
                    <a:pt x="139135" y="0"/>
                  </a:moveTo>
                  <a:lnTo>
                    <a:pt x="139135" y="48931"/>
                  </a:lnTo>
                  <a:lnTo>
                    <a:pt x="139135" y="108062"/>
                  </a:lnTo>
                  <a:lnTo>
                    <a:pt x="139135" y="164803"/>
                  </a:lnTo>
                  <a:lnTo>
                    <a:pt x="142255" y="227309"/>
                  </a:lnTo>
                  <a:lnTo>
                    <a:pt x="147469" y="279871"/>
                  </a:lnTo>
                  <a:lnTo>
                    <a:pt x="147519" y="301032"/>
                  </a:lnTo>
                  <a:lnTo>
                    <a:pt x="145894" y="300124"/>
                  </a:lnTo>
                  <a:lnTo>
                    <a:pt x="123703" y="259456"/>
                  </a:lnTo>
                  <a:lnTo>
                    <a:pt x="95568" y="228695"/>
                  </a:lnTo>
                  <a:lnTo>
                    <a:pt x="84354" y="223823"/>
                  </a:lnTo>
                  <a:lnTo>
                    <a:pt x="59416" y="221530"/>
                  </a:lnTo>
                  <a:lnTo>
                    <a:pt x="35854" y="230650"/>
                  </a:lnTo>
                  <a:lnTo>
                    <a:pt x="16024" y="246401"/>
                  </a:lnTo>
                  <a:lnTo>
                    <a:pt x="3311" y="265100"/>
                  </a:lnTo>
                  <a:lnTo>
                    <a:pt x="0" y="288228"/>
                  </a:lnTo>
                  <a:lnTo>
                    <a:pt x="3598" y="311766"/>
                  </a:lnTo>
                  <a:lnTo>
                    <a:pt x="12996" y="330025"/>
                  </a:lnTo>
                  <a:lnTo>
                    <a:pt x="42619" y="353460"/>
                  </a:lnTo>
                  <a:lnTo>
                    <a:pt x="64654" y="358695"/>
                  </a:lnTo>
                  <a:lnTo>
                    <a:pt x="86145" y="355952"/>
                  </a:lnTo>
                  <a:lnTo>
                    <a:pt x="146124" y="324421"/>
                  </a:lnTo>
                  <a:lnTo>
                    <a:pt x="160192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017115" y="7041590"/>
              <a:ext cx="15093" cy="294800"/>
            </a:xfrm>
            <a:custGeom>
              <a:avLst/>
              <a:gdLst/>
              <a:ahLst/>
              <a:cxnLst/>
              <a:rect l="0" t="0" r="0" b="0"/>
              <a:pathLst>
                <a:path w="15093" h="294800">
                  <a:moveTo>
                    <a:pt x="15092" y="0"/>
                  </a:moveTo>
                  <a:lnTo>
                    <a:pt x="3639" y="52051"/>
                  </a:lnTo>
                  <a:lnTo>
                    <a:pt x="0" y="101990"/>
                  </a:lnTo>
                  <a:lnTo>
                    <a:pt x="3662" y="160787"/>
                  </a:lnTo>
                  <a:lnTo>
                    <a:pt x="4386" y="217461"/>
                  </a:lnTo>
                  <a:lnTo>
                    <a:pt x="4529" y="267477"/>
                  </a:lnTo>
                  <a:lnTo>
                    <a:pt x="4564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937451" y="7174033"/>
              <a:ext cx="312064" cy="167170"/>
            </a:xfrm>
            <a:custGeom>
              <a:avLst/>
              <a:gdLst/>
              <a:ahLst/>
              <a:cxnLst/>
              <a:rect l="0" t="0" r="0" b="0"/>
              <a:pathLst>
                <a:path w="312064" h="167170">
                  <a:moveTo>
                    <a:pt x="0" y="14957"/>
                  </a:moveTo>
                  <a:lnTo>
                    <a:pt x="16768" y="20546"/>
                  </a:lnTo>
                  <a:lnTo>
                    <a:pt x="70686" y="16104"/>
                  </a:lnTo>
                  <a:lnTo>
                    <a:pt x="120510" y="7238"/>
                  </a:lnTo>
                  <a:lnTo>
                    <a:pt x="183508" y="0"/>
                  </a:lnTo>
                  <a:lnTo>
                    <a:pt x="196038" y="1476"/>
                  </a:lnTo>
                  <a:lnTo>
                    <a:pt x="203222" y="9480"/>
                  </a:lnTo>
                  <a:lnTo>
                    <a:pt x="208084" y="37089"/>
                  </a:lnTo>
                  <a:lnTo>
                    <a:pt x="202843" y="89129"/>
                  </a:lnTo>
                  <a:lnTo>
                    <a:pt x="203211" y="132990"/>
                  </a:lnTo>
                  <a:lnTo>
                    <a:pt x="211589" y="153594"/>
                  </a:lnTo>
                  <a:lnTo>
                    <a:pt x="219438" y="160024"/>
                  </a:lnTo>
                  <a:lnTo>
                    <a:pt x="240637" y="167169"/>
                  </a:lnTo>
                  <a:lnTo>
                    <a:pt x="250502" y="166734"/>
                  </a:lnTo>
                  <a:lnTo>
                    <a:pt x="267702" y="160012"/>
                  </a:lnTo>
                  <a:lnTo>
                    <a:pt x="280026" y="146106"/>
                  </a:lnTo>
                  <a:lnTo>
                    <a:pt x="307324" y="94922"/>
                  </a:lnTo>
                  <a:lnTo>
                    <a:pt x="312063" y="61025"/>
                  </a:lnTo>
                  <a:lnTo>
                    <a:pt x="304811" y="31923"/>
                  </a:lnTo>
                  <a:lnTo>
                    <a:pt x="297964" y="19248"/>
                  </a:lnTo>
                  <a:lnTo>
                    <a:pt x="286380" y="11969"/>
                  </a:lnTo>
                  <a:lnTo>
                    <a:pt x="254792" y="7000"/>
                  </a:lnTo>
                  <a:lnTo>
                    <a:pt x="223595" y="14930"/>
                  </a:lnTo>
                  <a:lnTo>
                    <a:pt x="178984" y="360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574934" y="7099416"/>
              <a:ext cx="120570" cy="247502"/>
            </a:xfrm>
            <a:custGeom>
              <a:avLst/>
              <a:gdLst/>
              <a:ahLst/>
              <a:cxnLst/>
              <a:rect l="0" t="0" r="0" b="0"/>
              <a:pathLst>
                <a:path w="120570" h="247502">
                  <a:moveTo>
                    <a:pt x="88983" y="26403"/>
                  </a:moveTo>
                  <a:lnTo>
                    <a:pt x="103638" y="75955"/>
                  </a:lnTo>
                  <a:lnTo>
                    <a:pt x="105772" y="79325"/>
                  </a:lnTo>
                  <a:lnTo>
                    <a:pt x="107195" y="76892"/>
                  </a:lnTo>
                  <a:lnTo>
                    <a:pt x="108143" y="70591"/>
                  </a:lnTo>
                  <a:lnTo>
                    <a:pt x="98300" y="33777"/>
                  </a:lnTo>
                  <a:lnTo>
                    <a:pt x="80565" y="2592"/>
                  </a:lnTo>
                  <a:lnTo>
                    <a:pt x="72843" y="0"/>
                  </a:lnTo>
                  <a:lnTo>
                    <a:pt x="64185" y="1782"/>
                  </a:lnTo>
                  <a:lnTo>
                    <a:pt x="30663" y="24269"/>
                  </a:lnTo>
                  <a:lnTo>
                    <a:pt x="18999" y="43782"/>
                  </a:lnTo>
                  <a:lnTo>
                    <a:pt x="8976" y="81075"/>
                  </a:lnTo>
                  <a:lnTo>
                    <a:pt x="0" y="135598"/>
                  </a:lnTo>
                  <a:lnTo>
                    <a:pt x="1526" y="177431"/>
                  </a:lnTo>
                  <a:lnTo>
                    <a:pt x="9388" y="213871"/>
                  </a:lnTo>
                  <a:lnTo>
                    <a:pt x="25142" y="232944"/>
                  </a:lnTo>
                  <a:lnTo>
                    <a:pt x="35894" y="241306"/>
                  </a:lnTo>
                  <a:lnTo>
                    <a:pt x="66557" y="247477"/>
                  </a:lnTo>
                  <a:lnTo>
                    <a:pt x="120569" y="2475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837414" y="7136347"/>
              <a:ext cx="110423" cy="156183"/>
            </a:xfrm>
            <a:custGeom>
              <a:avLst/>
              <a:gdLst/>
              <a:ahLst/>
              <a:cxnLst/>
              <a:rect l="0" t="0" r="0" b="0"/>
              <a:pathLst>
                <a:path w="110423" h="156183">
                  <a:moveTo>
                    <a:pt x="26545" y="0"/>
                  </a:moveTo>
                  <a:lnTo>
                    <a:pt x="15366" y="11179"/>
                  </a:lnTo>
                  <a:lnTo>
                    <a:pt x="9878" y="29145"/>
                  </a:lnTo>
                  <a:lnTo>
                    <a:pt x="0" y="85077"/>
                  </a:lnTo>
                  <a:lnTo>
                    <a:pt x="5682" y="122955"/>
                  </a:lnTo>
                  <a:lnTo>
                    <a:pt x="15712" y="145894"/>
                  </a:lnTo>
                  <a:lnTo>
                    <a:pt x="24003" y="152245"/>
                  </a:lnTo>
                  <a:lnTo>
                    <a:pt x="45692" y="156182"/>
                  </a:lnTo>
                  <a:lnTo>
                    <a:pt x="70929" y="147794"/>
                  </a:lnTo>
                  <a:lnTo>
                    <a:pt x="84211" y="140643"/>
                  </a:lnTo>
                  <a:lnTo>
                    <a:pt x="102087" y="120219"/>
                  </a:lnTo>
                  <a:lnTo>
                    <a:pt x="108492" y="108222"/>
                  </a:lnTo>
                  <a:lnTo>
                    <a:pt x="110422" y="95545"/>
                  </a:lnTo>
                  <a:lnTo>
                    <a:pt x="106327" y="68981"/>
                  </a:lnTo>
                  <a:lnTo>
                    <a:pt x="90868" y="38896"/>
                  </a:lnTo>
                  <a:lnTo>
                    <a:pt x="71900" y="25866"/>
                  </a:lnTo>
                  <a:lnTo>
                    <a:pt x="38034" y="15073"/>
                  </a:lnTo>
                  <a:lnTo>
                    <a:pt x="548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065463" y="7052119"/>
              <a:ext cx="124880" cy="211998"/>
            </a:xfrm>
            <a:custGeom>
              <a:avLst/>
              <a:gdLst/>
              <a:ahLst/>
              <a:cxnLst/>
              <a:rect l="0" t="0" r="0" b="0"/>
              <a:pathLst>
                <a:path w="124880" h="211998">
                  <a:moveTo>
                    <a:pt x="9066" y="157928"/>
                  </a:moveTo>
                  <a:lnTo>
                    <a:pt x="5946" y="200620"/>
                  </a:lnTo>
                  <a:lnTo>
                    <a:pt x="3477" y="210955"/>
                  </a:lnTo>
                  <a:lnTo>
                    <a:pt x="1830" y="211997"/>
                  </a:lnTo>
                  <a:lnTo>
                    <a:pt x="0" y="197556"/>
                  </a:lnTo>
                  <a:lnTo>
                    <a:pt x="4560" y="145363"/>
                  </a:lnTo>
                  <a:lnTo>
                    <a:pt x="18909" y="94803"/>
                  </a:lnTo>
                  <a:lnTo>
                    <a:pt x="44719" y="52609"/>
                  </a:lnTo>
                  <a:lnTo>
                    <a:pt x="79329" y="14496"/>
                  </a:lnTo>
                  <a:lnTo>
                    <a:pt x="96446" y="6442"/>
                  </a:lnTo>
                  <a:lnTo>
                    <a:pt x="1248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241476" y="7054671"/>
              <a:ext cx="727976" cy="226203"/>
            </a:xfrm>
            <a:custGeom>
              <a:avLst/>
              <a:gdLst/>
              <a:ahLst/>
              <a:cxnLst/>
              <a:rect l="0" t="0" r="0" b="0"/>
              <a:pathLst>
                <a:path w="727976" h="226203">
                  <a:moveTo>
                    <a:pt x="33094" y="123790"/>
                  </a:moveTo>
                  <a:lnTo>
                    <a:pt x="18440" y="167753"/>
                  </a:lnTo>
                  <a:lnTo>
                    <a:pt x="13966" y="171816"/>
                  </a:lnTo>
                  <a:lnTo>
                    <a:pt x="8644" y="172185"/>
                  </a:lnTo>
                  <a:lnTo>
                    <a:pt x="2756" y="170091"/>
                  </a:lnTo>
                  <a:lnTo>
                    <a:pt x="0" y="162847"/>
                  </a:lnTo>
                  <a:lnTo>
                    <a:pt x="1712" y="127044"/>
                  </a:lnTo>
                  <a:lnTo>
                    <a:pt x="10798" y="93169"/>
                  </a:lnTo>
                  <a:lnTo>
                    <a:pt x="34235" y="53401"/>
                  </a:lnTo>
                  <a:lnTo>
                    <a:pt x="49979" y="37524"/>
                  </a:lnTo>
                  <a:lnTo>
                    <a:pt x="72574" y="22669"/>
                  </a:lnTo>
                  <a:lnTo>
                    <a:pt x="98214" y="17626"/>
                  </a:lnTo>
                  <a:lnTo>
                    <a:pt x="111602" y="17919"/>
                  </a:lnTo>
                  <a:lnTo>
                    <a:pt x="124037" y="23964"/>
                  </a:lnTo>
                  <a:lnTo>
                    <a:pt x="147213" y="46278"/>
                  </a:lnTo>
                  <a:lnTo>
                    <a:pt x="168813" y="97314"/>
                  </a:lnTo>
                  <a:lnTo>
                    <a:pt x="182621" y="151300"/>
                  </a:lnTo>
                  <a:lnTo>
                    <a:pt x="196647" y="177350"/>
                  </a:lnTo>
                  <a:lnTo>
                    <a:pt x="205300" y="187573"/>
                  </a:lnTo>
                  <a:lnTo>
                    <a:pt x="216919" y="192049"/>
                  </a:lnTo>
                  <a:lnTo>
                    <a:pt x="245425" y="190782"/>
                  </a:lnTo>
                  <a:lnTo>
                    <a:pt x="268233" y="182420"/>
                  </a:lnTo>
                  <a:lnTo>
                    <a:pt x="317826" y="142863"/>
                  </a:lnTo>
                  <a:lnTo>
                    <a:pt x="364478" y="91943"/>
                  </a:lnTo>
                  <a:lnTo>
                    <a:pt x="393779" y="29011"/>
                  </a:lnTo>
                  <a:lnTo>
                    <a:pt x="394043" y="19660"/>
                  </a:lnTo>
                  <a:lnTo>
                    <a:pt x="388098" y="3031"/>
                  </a:lnTo>
                  <a:lnTo>
                    <a:pt x="380898" y="0"/>
                  </a:lnTo>
                  <a:lnTo>
                    <a:pt x="360419" y="2872"/>
                  </a:lnTo>
                  <a:lnTo>
                    <a:pt x="333760" y="17643"/>
                  </a:lnTo>
                  <a:lnTo>
                    <a:pt x="311043" y="42426"/>
                  </a:lnTo>
                  <a:lnTo>
                    <a:pt x="282946" y="102985"/>
                  </a:lnTo>
                  <a:lnTo>
                    <a:pt x="283119" y="139982"/>
                  </a:lnTo>
                  <a:lnTo>
                    <a:pt x="290579" y="174991"/>
                  </a:lnTo>
                  <a:lnTo>
                    <a:pt x="305788" y="202002"/>
                  </a:lnTo>
                  <a:lnTo>
                    <a:pt x="330936" y="211194"/>
                  </a:lnTo>
                  <a:lnTo>
                    <a:pt x="378317" y="213248"/>
                  </a:lnTo>
                  <a:lnTo>
                    <a:pt x="407625" y="206833"/>
                  </a:lnTo>
                  <a:lnTo>
                    <a:pt x="461449" y="174119"/>
                  </a:lnTo>
                  <a:lnTo>
                    <a:pt x="500633" y="133862"/>
                  </a:lnTo>
                  <a:lnTo>
                    <a:pt x="534982" y="73283"/>
                  </a:lnTo>
                  <a:lnTo>
                    <a:pt x="551812" y="29456"/>
                  </a:lnTo>
                  <a:lnTo>
                    <a:pt x="554381" y="26976"/>
                  </a:lnTo>
                  <a:lnTo>
                    <a:pt x="556094" y="30001"/>
                  </a:lnTo>
                  <a:lnTo>
                    <a:pt x="556827" y="44672"/>
                  </a:lnTo>
                  <a:lnTo>
                    <a:pt x="547765" y="95164"/>
                  </a:lnTo>
                  <a:lnTo>
                    <a:pt x="544338" y="156253"/>
                  </a:lnTo>
                  <a:lnTo>
                    <a:pt x="550732" y="209448"/>
                  </a:lnTo>
                  <a:lnTo>
                    <a:pt x="553661" y="223010"/>
                  </a:lnTo>
                  <a:lnTo>
                    <a:pt x="555613" y="226202"/>
                  </a:lnTo>
                  <a:lnTo>
                    <a:pt x="556915" y="222480"/>
                  </a:lnTo>
                  <a:lnTo>
                    <a:pt x="559005" y="168891"/>
                  </a:lnTo>
                  <a:lnTo>
                    <a:pt x="564956" y="116616"/>
                  </a:lnTo>
                  <a:lnTo>
                    <a:pt x="574024" y="90966"/>
                  </a:lnTo>
                  <a:lnTo>
                    <a:pt x="587023" y="71766"/>
                  </a:lnTo>
                  <a:lnTo>
                    <a:pt x="614071" y="48974"/>
                  </a:lnTo>
                  <a:lnTo>
                    <a:pt x="634067" y="38677"/>
                  </a:lnTo>
                  <a:lnTo>
                    <a:pt x="694867" y="30938"/>
                  </a:lnTo>
                  <a:lnTo>
                    <a:pt x="727975" y="29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474819" y="7031062"/>
              <a:ext cx="31586" cy="242157"/>
            </a:xfrm>
            <a:custGeom>
              <a:avLst/>
              <a:gdLst/>
              <a:ahLst/>
              <a:cxnLst/>
              <a:rect l="0" t="0" r="0" b="0"/>
              <a:pathLst>
                <a:path w="31586" h="242157">
                  <a:moveTo>
                    <a:pt x="31585" y="0"/>
                  </a:moveTo>
                  <a:lnTo>
                    <a:pt x="16931" y="53028"/>
                  </a:lnTo>
                  <a:lnTo>
                    <a:pt x="8252" y="113669"/>
                  </a:lnTo>
                  <a:lnTo>
                    <a:pt x="1087" y="176579"/>
                  </a:lnTo>
                  <a:lnTo>
                    <a:pt x="215" y="222487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390591" y="7031062"/>
              <a:ext cx="231628" cy="147400"/>
            </a:xfrm>
            <a:custGeom>
              <a:avLst/>
              <a:gdLst/>
              <a:ahLst/>
              <a:cxnLst/>
              <a:rect l="0" t="0" r="0" b="0"/>
              <a:pathLst>
                <a:path w="231628" h="147400">
                  <a:moveTo>
                    <a:pt x="231627" y="0"/>
                  </a:moveTo>
                  <a:lnTo>
                    <a:pt x="172848" y="55659"/>
                  </a:lnTo>
                  <a:lnTo>
                    <a:pt x="121620" y="89763"/>
                  </a:lnTo>
                  <a:lnTo>
                    <a:pt x="65271" y="119030"/>
                  </a:lnTo>
                  <a:lnTo>
                    <a:pt x="14626" y="141103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622218" y="7010005"/>
              <a:ext cx="463255" cy="239398"/>
            </a:xfrm>
            <a:custGeom>
              <a:avLst/>
              <a:gdLst/>
              <a:ahLst/>
              <a:cxnLst/>
              <a:rect l="0" t="0" r="0" b="0"/>
              <a:pathLst>
                <a:path w="463255" h="239398">
                  <a:moveTo>
                    <a:pt x="0" y="0"/>
                  </a:moveTo>
                  <a:lnTo>
                    <a:pt x="11452" y="52050"/>
                  </a:lnTo>
                  <a:lnTo>
                    <a:pt x="24749" y="111537"/>
                  </a:lnTo>
                  <a:lnTo>
                    <a:pt x="35149" y="162900"/>
                  </a:lnTo>
                  <a:lnTo>
                    <a:pt x="38640" y="169431"/>
                  </a:lnTo>
                  <a:lnTo>
                    <a:pt x="42138" y="167936"/>
                  </a:lnTo>
                  <a:lnTo>
                    <a:pt x="45639" y="161091"/>
                  </a:lnTo>
                  <a:lnTo>
                    <a:pt x="54840" y="106510"/>
                  </a:lnTo>
                  <a:lnTo>
                    <a:pt x="61808" y="85942"/>
                  </a:lnTo>
                  <a:lnTo>
                    <a:pt x="72704" y="69003"/>
                  </a:lnTo>
                  <a:lnTo>
                    <a:pt x="81225" y="63550"/>
                  </a:lnTo>
                  <a:lnTo>
                    <a:pt x="103170" y="57491"/>
                  </a:lnTo>
                  <a:lnTo>
                    <a:pt x="114404" y="59384"/>
                  </a:lnTo>
                  <a:lnTo>
                    <a:pt x="136244" y="70847"/>
                  </a:lnTo>
                  <a:lnTo>
                    <a:pt x="162681" y="97031"/>
                  </a:lnTo>
                  <a:lnTo>
                    <a:pt x="188291" y="147699"/>
                  </a:lnTo>
                  <a:lnTo>
                    <a:pt x="210409" y="201251"/>
                  </a:lnTo>
                  <a:lnTo>
                    <a:pt x="230776" y="226705"/>
                  </a:lnTo>
                  <a:lnTo>
                    <a:pt x="243927" y="234195"/>
                  </a:lnTo>
                  <a:lnTo>
                    <a:pt x="274139" y="239397"/>
                  </a:lnTo>
                  <a:lnTo>
                    <a:pt x="286874" y="236807"/>
                  </a:lnTo>
                  <a:lnTo>
                    <a:pt x="307263" y="224570"/>
                  </a:lnTo>
                  <a:lnTo>
                    <a:pt x="346653" y="186950"/>
                  </a:lnTo>
                  <a:lnTo>
                    <a:pt x="379890" y="127621"/>
                  </a:lnTo>
                  <a:lnTo>
                    <a:pt x="392280" y="89546"/>
                  </a:lnTo>
                  <a:lnTo>
                    <a:pt x="392182" y="48629"/>
                  </a:lnTo>
                  <a:lnTo>
                    <a:pt x="385457" y="41779"/>
                  </a:lnTo>
                  <a:lnTo>
                    <a:pt x="375124" y="39551"/>
                  </a:lnTo>
                  <a:lnTo>
                    <a:pt x="362387" y="40405"/>
                  </a:lnTo>
                  <a:lnTo>
                    <a:pt x="341995" y="50714"/>
                  </a:lnTo>
                  <a:lnTo>
                    <a:pt x="309840" y="85926"/>
                  </a:lnTo>
                  <a:lnTo>
                    <a:pt x="293666" y="121906"/>
                  </a:lnTo>
                  <a:lnTo>
                    <a:pt x="291565" y="145427"/>
                  </a:lnTo>
                  <a:lnTo>
                    <a:pt x="299749" y="189124"/>
                  </a:lnTo>
                  <a:lnTo>
                    <a:pt x="314852" y="215394"/>
                  </a:lnTo>
                  <a:lnTo>
                    <a:pt x="330617" y="227532"/>
                  </a:lnTo>
                  <a:lnTo>
                    <a:pt x="339734" y="232406"/>
                  </a:lnTo>
                  <a:lnTo>
                    <a:pt x="359223" y="234703"/>
                  </a:lnTo>
                  <a:lnTo>
                    <a:pt x="418012" y="229693"/>
                  </a:lnTo>
                  <a:lnTo>
                    <a:pt x="46325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331498" y="6984274"/>
              <a:ext cx="161747" cy="434020"/>
            </a:xfrm>
            <a:custGeom>
              <a:avLst/>
              <a:gdLst/>
              <a:ahLst/>
              <a:cxnLst/>
              <a:rect l="0" t="0" r="0" b="0"/>
              <a:pathLst>
                <a:path w="161747" h="434020">
                  <a:moveTo>
                    <a:pt x="133000" y="36260"/>
                  </a:moveTo>
                  <a:lnTo>
                    <a:pt x="127411" y="13903"/>
                  </a:lnTo>
                  <a:lnTo>
                    <a:pt x="121085" y="7318"/>
                  </a:lnTo>
                  <a:lnTo>
                    <a:pt x="101578" y="0"/>
                  </a:lnTo>
                  <a:lnTo>
                    <a:pt x="92165" y="388"/>
                  </a:lnTo>
                  <a:lnTo>
                    <a:pt x="66568" y="12113"/>
                  </a:lnTo>
                  <a:lnTo>
                    <a:pt x="47322" y="23968"/>
                  </a:lnTo>
                  <a:lnTo>
                    <a:pt x="33310" y="40156"/>
                  </a:lnTo>
                  <a:lnTo>
                    <a:pt x="4838" y="97821"/>
                  </a:lnTo>
                  <a:lnTo>
                    <a:pt x="0" y="124842"/>
                  </a:lnTo>
                  <a:lnTo>
                    <a:pt x="8454" y="171950"/>
                  </a:lnTo>
                  <a:lnTo>
                    <a:pt x="16044" y="182872"/>
                  </a:lnTo>
                  <a:lnTo>
                    <a:pt x="25784" y="190153"/>
                  </a:lnTo>
                  <a:lnTo>
                    <a:pt x="47913" y="197074"/>
                  </a:lnTo>
                  <a:lnTo>
                    <a:pt x="69447" y="196250"/>
                  </a:lnTo>
                  <a:lnTo>
                    <a:pt x="87596" y="188865"/>
                  </a:lnTo>
                  <a:lnTo>
                    <a:pt x="104632" y="175444"/>
                  </a:lnTo>
                  <a:lnTo>
                    <a:pt x="131613" y="141580"/>
                  </a:lnTo>
                  <a:lnTo>
                    <a:pt x="146887" y="101911"/>
                  </a:lnTo>
                  <a:lnTo>
                    <a:pt x="155760" y="49704"/>
                  </a:lnTo>
                  <a:lnTo>
                    <a:pt x="159493" y="35216"/>
                  </a:lnTo>
                  <a:lnTo>
                    <a:pt x="147452" y="88382"/>
                  </a:lnTo>
                  <a:lnTo>
                    <a:pt x="144303" y="145254"/>
                  </a:lnTo>
                  <a:lnTo>
                    <a:pt x="143681" y="206879"/>
                  </a:lnTo>
                  <a:lnTo>
                    <a:pt x="151964" y="270177"/>
                  </a:lnTo>
                  <a:lnTo>
                    <a:pt x="161746" y="322022"/>
                  </a:lnTo>
                  <a:lnTo>
                    <a:pt x="158435" y="382565"/>
                  </a:lnTo>
                  <a:lnTo>
                    <a:pt x="143525" y="410102"/>
                  </a:lnTo>
                  <a:lnTo>
                    <a:pt x="132997" y="422358"/>
                  </a:lnTo>
                  <a:lnTo>
                    <a:pt x="120130" y="429360"/>
                  </a:lnTo>
                  <a:lnTo>
                    <a:pt x="90235" y="434019"/>
                  </a:lnTo>
                  <a:lnTo>
                    <a:pt x="63691" y="429070"/>
                  </a:lnTo>
                  <a:lnTo>
                    <a:pt x="42534" y="419073"/>
                  </a:lnTo>
                  <a:lnTo>
                    <a:pt x="17186" y="394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617588" y="7051686"/>
              <a:ext cx="152125" cy="160591"/>
            </a:xfrm>
            <a:custGeom>
              <a:avLst/>
              <a:gdLst/>
              <a:ahLst/>
              <a:cxnLst/>
              <a:rect l="0" t="0" r="0" b="0"/>
              <a:pathLst>
                <a:path w="152125" h="160591">
                  <a:moveTo>
                    <a:pt x="57480" y="21490"/>
                  </a:moveTo>
                  <a:lnTo>
                    <a:pt x="32263" y="40641"/>
                  </a:lnTo>
                  <a:lnTo>
                    <a:pt x="13517" y="61977"/>
                  </a:lnTo>
                  <a:lnTo>
                    <a:pt x="2845" y="87057"/>
                  </a:lnTo>
                  <a:lnTo>
                    <a:pt x="0" y="100297"/>
                  </a:lnTo>
                  <a:lnTo>
                    <a:pt x="1612" y="112633"/>
                  </a:lnTo>
                  <a:lnTo>
                    <a:pt x="12762" y="135698"/>
                  </a:lnTo>
                  <a:lnTo>
                    <a:pt x="29416" y="151408"/>
                  </a:lnTo>
                  <a:lnTo>
                    <a:pt x="38771" y="157235"/>
                  </a:lnTo>
                  <a:lnTo>
                    <a:pt x="64762" y="160590"/>
                  </a:lnTo>
                  <a:lnTo>
                    <a:pt x="93472" y="157012"/>
                  </a:lnTo>
                  <a:lnTo>
                    <a:pt x="117930" y="147623"/>
                  </a:lnTo>
                  <a:lnTo>
                    <a:pt x="137379" y="126291"/>
                  </a:lnTo>
                  <a:lnTo>
                    <a:pt x="145841" y="112415"/>
                  </a:lnTo>
                  <a:lnTo>
                    <a:pt x="152124" y="81399"/>
                  </a:lnTo>
                  <a:lnTo>
                    <a:pt x="149846" y="51626"/>
                  </a:lnTo>
                  <a:lnTo>
                    <a:pt x="141036" y="30595"/>
                  </a:lnTo>
                  <a:lnTo>
                    <a:pt x="119962" y="13449"/>
                  </a:lnTo>
                  <a:lnTo>
                    <a:pt x="106154" y="5600"/>
                  </a:lnTo>
                  <a:lnTo>
                    <a:pt x="75213" y="0"/>
                  </a:lnTo>
                  <a:lnTo>
                    <a:pt x="37388" y="3424"/>
                  </a:lnTo>
                  <a:lnTo>
                    <a:pt x="15365" y="10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897517" y="6936305"/>
              <a:ext cx="30236" cy="252686"/>
            </a:xfrm>
            <a:custGeom>
              <a:avLst/>
              <a:gdLst/>
              <a:ahLst/>
              <a:cxnLst/>
              <a:rect l="0" t="0" r="0" b="0"/>
              <a:pathLst>
                <a:path w="30236" h="252686">
                  <a:moveTo>
                    <a:pt x="30235" y="0"/>
                  </a:moveTo>
                  <a:lnTo>
                    <a:pt x="15580" y="62093"/>
                  </a:lnTo>
                  <a:lnTo>
                    <a:pt x="3207" y="116989"/>
                  </a:lnTo>
                  <a:lnTo>
                    <a:pt x="0" y="176473"/>
                  </a:lnTo>
                  <a:lnTo>
                    <a:pt x="2036" y="230915"/>
                  </a:lnTo>
                  <a:lnTo>
                    <a:pt x="9178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042864" y="6862606"/>
              <a:ext cx="232329" cy="328937"/>
            </a:xfrm>
            <a:custGeom>
              <a:avLst/>
              <a:gdLst/>
              <a:ahLst/>
              <a:cxnLst/>
              <a:rect l="0" t="0" r="0" b="0"/>
              <a:pathLst>
                <a:path w="232329" h="328937">
                  <a:moveTo>
                    <a:pt x="221800" y="0"/>
                  </a:moveTo>
                  <a:lnTo>
                    <a:pt x="207145" y="58617"/>
                  </a:lnTo>
                  <a:lnTo>
                    <a:pt x="200837" y="113961"/>
                  </a:lnTo>
                  <a:lnTo>
                    <a:pt x="193882" y="162968"/>
                  </a:lnTo>
                  <a:lnTo>
                    <a:pt x="194058" y="225690"/>
                  </a:lnTo>
                  <a:lnTo>
                    <a:pt x="199422" y="283747"/>
                  </a:lnTo>
                  <a:lnTo>
                    <a:pt x="201032" y="290940"/>
                  </a:lnTo>
                  <a:lnTo>
                    <a:pt x="203276" y="292226"/>
                  </a:lnTo>
                  <a:lnTo>
                    <a:pt x="205941" y="289574"/>
                  </a:lnTo>
                  <a:lnTo>
                    <a:pt x="204102" y="257895"/>
                  </a:lnTo>
                  <a:lnTo>
                    <a:pt x="190560" y="222643"/>
                  </a:lnTo>
                  <a:lnTo>
                    <a:pt x="154962" y="189971"/>
                  </a:lnTo>
                  <a:lnTo>
                    <a:pt x="120734" y="178019"/>
                  </a:lnTo>
                  <a:lnTo>
                    <a:pt x="85634" y="175046"/>
                  </a:lnTo>
                  <a:lnTo>
                    <a:pt x="58337" y="181524"/>
                  </a:lnTo>
                  <a:lnTo>
                    <a:pt x="28827" y="198324"/>
                  </a:lnTo>
                  <a:lnTo>
                    <a:pt x="5265" y="223710"/>
                  </a:lnTo>
                  <a:lnTo>
                    <a:pt x="0" y="249555"/>
                  </a:lnTo>
                  <a:lnTo>
                    <a:pt x="2729" y="277030"/>
                  </a:lnTo>
                  <a:lnTo>
                    <a:pt x="11741" y="297040"/>
                  </a:lnTo>
                  <a:lnTo>
                    <a:pt x="29784" y="310613"/>
                  </a:lnTo>
                  <a:lnTo>
                    <a:pt x="79495" y="328858"/>
                  </a:lnTo>
                  <a:lnTo>
                    <a:pt x="120493" y="328936"/>
                  </a:lnTo>
                  <a:lnTo>
                    <a:pt x="178823" y="315267"/>
                  </a:lnTo>
                  <a:lnTo>
                    <a:pt x="199189" y="307405"/>
                  </a:lnTo>
                  <a:lnTo>
                    <a:pt x="23232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496725" y="6984347"/>
              <a:ext cx="325950" cy="194115"/>
            </a:xfrm>
            <a:custGeom>
              <a:avLst/>
              <a:gdLst/>
              <a:ahLst/>
              <a:cxnLst/>
              <a:rect l="0" t="0" r="0" b="0"/>
              <a:pathLst>
                <a:path w="325950" h="194115">
                  <a:moveTo>
                    <a:pt x="10094" y="57243"/>
                  </a:moveTo>
                  <a:lnTo>
                    <a:pt x="2858" y="85969"/>
                  </a:lnTo>
                  <a:lnTo>
                    <a:pt x="541" y="135165"/>
                  </a:lnTo>
                  <a:lnTo>
                    <a:pt x="0" y="169864"/>
                  </a:lnTo>
                  <a:lnTo>
                    <a:pt x="3364" y="176778"/>
                  </a:lnTo>
                  <a:lnTo>
                    <a:pt x="9117" y="176707"/>
                  </a:lnTo>
                  <a:lnTo>
                    <a:pt x="16461" y="171981"/>
                  </a:lnTo>
                  <a:lnTo>
                    <a:pt x="24623" y="148012"/>
                  </a:lnTo>
                  <a:lnTo>
                    <a:pt x="35451" y="92201"/>
                  </a:lnTo>
                  <a:lnTo>
                    <a:pt x="45423" y="52654"/>
                  </a:lnTo>
                  <a:lnTo>
                    <a:pt x="51194" y="45994"/>
                  </a:lnTo>
                  <a:lnTo>
                    <a:pt x="58551" y="43895"/>
                  </a:lnTo>
                  <a:lnTo>
                    <a:pt x="66965" y="44836"/>
                  </a:lnTo>
                  <a:lnTo>
                    <a:pt x="82553" y="52119"/>
                  </a:lnTo>
                  <a:lnTo>
                    <a:pt x="98450" y="66664"/>
                  </a:lnTo>
                  <a:lnTo>
                    <a:pt x="136329" y="128949"/>
                  </a:lnTo>
                  <a:lnTo>
                    <a:pt x="154992" y="156349"/>
                  </a:lnTo>
                  <a:lnTo>
                    <a:pt x="160505" y="156069"/>
                  </a:lnTo>
                  <a:lnTo>
                    <a:pt x="165350" y="150034"/>
                  </a:lnTo>
                  <a:lnTo>
                    <a:pt x="185218" y="91864"/>
                  </a:lnTo>
                  <a:lnTo>
                    <a:pt x="208659" y="36586"/>
                  </a:lnTo>
                  <a:lnTo>
                    <a:pt x="233874" y="4719"/>
                  </a:lnTo>
                  <a:lnTo>
                    <a:pt x="244678" y="0"/>
                  </a:lnTo>
                  <a:lnTo>
                    <a:pt x="269161" y="997"/>
                  </a:lnTo>
                  <a:lnTo>
                    <a:pt x="278732" y="9218"/>
                  </a:lnTo>
                  <a:lnTo>
                    <a:pt x="292486" y="37069"/>
                  </a:lnTo>
                  <a:lnTo>
                    <a:pt x="302442" y="95329"/>
                  </a:lnTo>
                  <a:lnTo>
                    <a:pt x="304408" y="151897"/>
                  </a:lnTo>
                  <a:lnTo>
                    <a:pt x="304569" y="165970"/>
                  </a:lnTo>
                  <a:lnTo>
                    <a:pt x="307016" y="175352"/>
                  </a:lnTo>
                  <a:lnTo>
                    <a:pt x="310988" y="181606"/>
                  </a:lnTo>
                  <a:lnTo>
                    <a:pt x="325949" y="194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7924035" y="6941245"/>
              <a:ext cx="193438" cy="172743"/>
            </a:xfrm>
            <a:custGeom>
              <a:avLst/>
              <a:gdLst/>
              <a:ahLst/>
              <a:cxnLst/>
              <a:rect l="0" t="0" r="0" b="0"/>
              <a:pathLst>
                <a:path w="193438" h="172743">
                  <a:moveTo>
                    <a:pt x="140794" y="5590"/>
                  </a:moveTo>
                  <a:lnTo>
                    <a:pt x="124026" y="0"/>
                  </a:lnTo>
                  <a:lnTo>
                    <a:pt x="103317" y="3495"/>
                  </a:lnTo>
                  <a:lnTo>
                    <a:pt x="91242" y="7702"/>
                  </a:lnTo>
                  <a:lnTo>
                    <a:pt x="57482" y="35981"/>
                  </a:lnTo>
                  <a:lnTo>
                    <a:pt x="24209" y="79053"/>
                  </a:lnTo>
                  <a:lnTo>
                    <a:pt x="1237" y="131901"/>
                  </a:lnTo>
                  <a:lnTo>
                    <a:pt x="0" y="152975"/>
                  </a:lnTo>
                  <a:lnTo>
                    <a:pt x="1308" y="163508"/>
                  </a:lnTo>
                  <a:lnTo>
                    <a:pt x="9199" y="169360"/>
                  </a:lnTo>
                  <a:lnTo>
                    <a:pt x="36684" y="172742"/>
                  </a:lnTo>
                  <a:lnTo>
                    <a:pt x="62938" y="164107"/>
                  </a:lnTo>
                  <a:lnTo>
                    <a:pt x="85135" y="148571"/>
                  </a:lnTo>
                  <a:lnTo>
                    <a:pt x="125898" y="99765"/>
                  </a:lnTo>
                  <a:lnTo>
                    <a:pt x="150285" y="39293"/>
                  </a:lnTo>
                  <a:lnTo>
                    <a:pt x="155541" y="25249"/>
                  </a:lnTo>
                  <a:lnTo>
                    <a:pt x="152109" y="77358"/>
                  </a:lnTo>
                  <a:lnTo>
                    <a:pt x="157145" y="123301"/>
                  </a:lnTo>
                  <a:lnTo>
                    <a:pt x="162223" y="134367"/>
                  </a:lnTo>
                  <a:lnTo>
                    <a:pt x="193437" y="16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8204509" y="6946234"/>
              <a:ext cx="123534" cy="175270"/>
            </a:xfrm>
            <a:custGeom>
              <a:avLst/>
              <a:gdLst/>
              <a:ahLst/>
              <a:cxnLst/>
              <a:rect l="0" t="0" r="0" b="0"/>
              <a:pathLst>
                <a:path w="123534" h="175270">
                  <a:moveTo>
                    <a:pt x="39305" y="601"/>
                  </a:moveTo>
                  <a:lnTo>
                    <a:pt x="19061" y="55742"/>
                  </a:lnTo>
                  <a:lnTo>
                    <a:pt x="5491" y="109745"/>
                  </a:lnTo>
                  <a:lnTo>
                    <a:pt x="0" y="173111"/>
                  </a:lnTo>
                  <a:lnTo>
                    <a:pt x="1403" y="175269"/>
                  </a:lnTo>
                  <a:lnTo>
                    <a:pt x="3509" y="173198"/>
                  </a:lnTo>
                  <a:lnTo>
                    <a:pt x="6887" y="121781"/>
                  </a:lnTo>
                  <a:lnTo>
                    <a:pt x="10675" y="67257"/>
                  </a:lnTo>
                  <a:lnTo>
                    <a:pt x="18391" y="44264"/>
                  </a:lnTo>
                  <a:lnTo>
                    <a:pt x="33519" y="22347"/>
                  </a:lnTo>
                  <a:lnTo>
                    <a:pt x="55061" y="7146"/>
                  </a:lnTo>
                  <a:lnTo>
                    <a:pt x="67357" y="1454"/>
                  </a:lnTo>
                  <a:lnTo>
                    <a:pt x="79063" y="0"/>
                  </a:lnTo>
                  <a:lnTo>
                    <a:pt x="123533" y="111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8507026" y="6852078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6403" y="53028"/>
                  </a:lnTo>
                  <a:lnTo>
                    <a:pt x="1266" y="110474"/>
                  </a:lnTo>
                  <a:lnTo>
                    <a:pt x="251" y="168094"/>
                  </a:lnTo>
                  <a:lnTo>
                    <a:pt x="50" y="230125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8401741" y="6925777"/>
              <a:ext cx="273742" cy="42115"/>
            </a:xfrm>
            <a:custGeom>
              <a:avLst/>
              <a:gdLst/>
              <a:ahLst/>
              <a:cxnLst/>
              <a:rect l="0" t="0" r="0" b="0"/>
              <a:pathLst>
                <a:path w="273742" h="42115">
                  <a:moveTo>
                    <a:pt x="0" y="42114"/>
                  </a:moveTo>
                  <a:lnTo>
                    <a:pt x="52051" y="42114"/>
                  </a:lnTo>
                  <a:lnTo>
                    <a:pt x="111537" y="36525"/>
                  </a:lnTo>
                  <a:lnTo>
                    <a:pt x="167893" y="20784"/>
                  </a:lnTo>
                  <a:lnTo>
                    <a:pt x="228260" y="4644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8488946" y="6831021"/>
              <a:ext cx="218123" cy="357970"/>
            </a:xfrm>
            <a:custGeom>
              <a:avLst/>
              <a:gdLst/>
              <a:ahLst/>
              <a:cxnLst/>
              <a:rect l="0" t="0" r="0" b="0"/>
              <a:pathLst>
                <a:path w="218123" h="357970">
                  <a:moveTo>
                    <a:pt x="218122" y="0"/>
                  </a:moveTo>
                  <a:lnTo>
                    <a:pt x="164247" y="61110"/>
                  </a:lnTo>
                  <a:lnTo>
                    <a:pt x="109435" y="117756"/>
                  </a:lnTo>
                  <a:lnTo>
                    <a:pt x="47272" y="165244"/>
                  </a:lnTo>
                  <a:lnTo>
                    <a:pt x="1489" y="187449"/>
                  </a:lnTo>
                  <a:lnTo>
                    <a:pt x="0" y="191646"/>
                  </a:lnTo>
                  <a:lnTo>
                    <a:pt x="6027" y="194445"/>
                  </a:lnTo>
                  <a:lnTo>
                    <a:pt x="66132" y="204525"/>
                  </a:lnTo>
                  <a:lnTo>
                    <a:pt x="125124" y="214368"/>
                  </a:lnTo>
                  <a:lnTo>
                    <a:pt x="170291" y="230282"/>
                  </a:lnTo>
                  <a:lnTo>
                    <a:pt x="191404" y="252476"/>
                  </a:lnTo>
                  <a:lnTo>
                    <a:pt x="206247" y="280667"/>
                  </a:lnTo>
                  <a:lnTo>
                    <a:pt x="212844" y="308795"/>
                  </a:lnTo>
                  <a:lnTo>
                    <a:pt x="211013" y="351895"/>
                  </a:lnTo>
                  <a:lnTo>
                    <a:pt x="212213" y="355089"/>
                  </a:lnTo>
                  <a:lnTo>
                    <a:pt x="21812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8770238" y="6924719"/>
              <a:ext cx="190954" cy="222157"/>
            </a:xfrm>
            <a:custGeom>
              <a:avLst/>
              <a:gdLst/>
              <a:ahLst/>
              <a:cxnLst/>
              <a:rect l="0" t="0" r="0" b="0"/>
              <a:pathLst>
                <a:path w="190954" h="222157">
                  <a:moveTo>
                    <a:pt x="0" y="64230"/>
                  </a:moveTo>
                  <a:lnTo>
                    <a:pt x="16768" y="80998"/>
                  </a:lnTo>
                  <a:lnTo>
                    <a:pt x="37479" y="89230"/>
                  </a:lnTo>
                  <a:lnTo>
                    <a:pt x="64621" y="91719"/>
                  </a:lnTo>
                  <a:lnTo>
                    <a:pt x="115854" y="86542"/>
                  </a:lnTo>
                  <a:lnTo>
                    <a:pt x="153650" y="76430"/>
                  </a:lnTo>
                  <a:lnTo>
                    <a:pt x="172014" y="65362"/>
                  </a:lnTo>
                  <a:lnTo>
                    <a:pt x="184856" y="49525"/>
                  </a:lnTo>
                  <a:lnTo>
                    <a:pt x="189918" y="40389"/>
                  </a:lnTo>
                  <a:lnTo>
                    <a:pt x="190953" y="31959"/>
                  </a:lnTo>
                  <a:lnTo>
                    <a:pt x="185864" y="16351"/>
                  </a:lnTo>
                  <a:lnTo>
                    <a:pt x="169564" y="4736"/>
                  </a:lnTo>
                  <a:lnTo>
                    <a:pt x="158667" y="0"/>
                  </a:lnTo>
                  <a:lnTo>
                    <a:pt x="130960" y="978"/>
                  </a:lnTo>
                  <a:lnTo>
                    <a:pt x="88716" y="14682"/>
                  </a:lnTo>
                  <a:lnTo>
                    <a:pt x="66336" y="28171"/>
                  </a:lnTo>
                  <a:lnTo>
                    <a:pt x="41752" y="55495"/>
                  </a:lnTo>
                  <a:lnTo>
                    <a:pt x="18425" y="106580"/>
                  </a:lnTo>
                  <a:lnTo>
                    <a:pt x="12869" y="149177"/>
                  </a:lnTo>
                  <a:lnTo>
                    <a:pt x="17808" y="172563"/>
                  </a:lnTo>
                  <a:lnTo>
                    <a:pt x="33742" y="198883"/>
                  </a:lnTo>
                  <a:lnTo>
                    <a:pt x="40043" y="206641"/>
                  </a:lnTo>
                  <a:lnTo>
                    <a:pt x="65760" y="215261"/>
                  </a:lnTo>
                  <a:lnTo>
                    <a:pt x="115814" y="22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9086961" y="6799435"/>
              <a:ext cx="51776" cy="347441"/>
            </a:xfrm>
            <a:custGeom>
              <a:avLst/>
              <a:gdLst/>
              <a:ahLst/>
              <a:cxnLst/>
              <a:rect l="0" t="0" r="0" b="0"/>
              <a:pathLst>
                <a:path w="51776" h="347441">
                  <a:moveTo>
                    <a:pt x="20189" y="0"/>
                  </a:moveTo>
                  <a:lnTo>
                    <a:pt x="9011" y="11179"/>
                  </a:lnTo>
                  <a:lnTo>
                    <a:pt x="2059" y="51665"/>
                  </a:lnTo>
                  <a:lnTo>
                    <a:pt x="0" y="102526"/>
                  </a:lnTo>
                  <a:lnTo>
                    <a:pt x="473" y="164878"/>
                  </a:lnTo>
                  <a:lnTo>
                    <a:pt x="7589" y="213929"/>
                  </a:lnTo>
                  <a:lnTo>
                    <a:pt x="23593" y="269899"/>
                  </a:lnTo>
                  <a:lnTo>
                    <a:pt x="46157" y="329603"/>
                  </a:lnTo>
                  <a:lnTo>
                    <a:pt x="51775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980808" y="6915249"/>
              <a:ext cx="242157" cy="115814"/>
            </a:xfrm>
            <a:custGeom>
              <a:avLst/>
              <a:gdLst/>
              <a:ahLst/>
              <a:cxnLst/>
              <a:rect l="0" t="0" r="0" b="0"/>
              <a:pathLst>
                <a:path w="242157" h="115814">
                  <a:moveTo>
                    <a:pt x="242156" y="0"/>
                  </a:moveTo>
                  <a:lnTo>
                    <a:pt x="193226" y="26025"/>
                  </a:lnTo>
                  <a:lnTo>
                    <a:pt x="134095" y="58563"/>
                  </a:lnTo>
                  <a:lnTo>
                    <a:pt x="78524" y="86351"/>
                  </a:lnTo>
                  <a:lnTo>
                    <a:pt x="21693" y="108149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831534" y="7630047"/>
            <a:ext cx="3074236" cy="510951"/>
            <a:chOff x="831534" y="7630047"/>
            <a:chExt cx="3074236" cy="510951"/>
          </a:xfrm>
        </p:grpSpPr>
        <p:sp>
          <p:nvSpPr>
            <p:cNvPr id="217" name="Freeform 216"/>
            <p:cNvSpPr/>
            <p:nvPr/>
          </p:nvSpPr>
          <p:spPr>
            <a:xfrm>
              <a:off x="831534" y="7725943"/>
              <a:ext cx="231845" cy="415055"/>
            </a:xfrm>
            <a:custGeom>
              <a:avLst/>
              <a:gdLst/>
              <a:ahLst/>
              <a:cxnLst/>
              <a:rect l="0" t="0" r="0" b="0"/>
              <a:pathLst>
                <a:path w="231845" h="415055">
                  <a:moveTo>
                    <a:pt x="105502" y="0"/>
                  </a:moveTo>
                  <a:lnTo>
                    <a:pt x="85716" y="52051"/>
                  </a:lnTo>
                  <a:lnTo>
                    <a:pt x="77413" y="101991"/>
                  </a:lnTo>
                  <a:lnTo>
                    <a:pt x="69018" y="160786"/>
                  </a:lnTo>
                  <a:lnTo>
                    <a:pt x="59467" y="208947"/>
                  </a:lnTo>
                  <a:lnTo>
                    <a:pt x="45760" y="270388"/>
                  </a:lnTo>
                  <a:lnTo>
                    <a:pt x="31787" y="331398"/>
                  </a:lnTo>
                  <a:lnTo>
                    <a:pt x="13083" y="394895"/>
                  </a:lnTo>
                  <a:lnTo>
                    <a:pt x="1646" y="413765"/>
                  </a:lnTo>
                  <a:lnTo>
                    <a:pt x="0" y="415054"/>
                  </a:lnTo>
                  <a:lnTo>
                    <a:pt x="4410" y="404007"/>
                  </a:lnTo>
                  <a:lnTo>
                    <a:pt x="17289" y="392858"/>
                  </a:lnTo>
                  <a:lnTo>
                    <a:pt x="25636" y="388248"/>
                  </a:lnTo>
                  <a:lnTo>
                    <a:pt x="70920" y="381758"/>
                  </a:lnTo>
                  <a:lnTo>
                    <a:pt x="128791" y="385425"/>
                  </a:lnTo>
                  <a:lnTo>
                    <a:pt x="186012" y="397145"/>
                  </a:lnTo>
                  <a:lnTo>
                    <a:pt x="231844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146718" y="7915456"/>
              <a:ext cx="155442" cy="199020"/>
            </a:xfrm>
            <a:custGeom>
              <a:avLst/>
              <a:gdLst/>
              <a:ahLst/>
              <a:cxnLst/>
              <a:rect l="0" t="0" r="0" b="0"/>
              <a:pathLst>
                <a:path w="155442" h="199020">
                  <a:moveTo>
                    <a:pt x="53531" y="0"/>
                  </a:moveTo>
                  <a:lnTo>
                    <a:pt x="24222" y="55141"/>
                  </a:lnTo>
                  <a:lnTo>
                    <a:pt x="4033" y="103556"/>
                  </a:lnTo>
                  <a:lnTo>
                    <a:pt x="0" y="154946"/>
                  </a:lnTo>
                  <a:lnTo>
                    <a:pt x="9852" y="180389"/>
                  </a:lnTo>
                  <a:lnTo>
                    <a:pt x="17393" y="190449"/>
                  </a:lnTo>
                  <a:lnTo>
                    <a:pt x="28269" y="195987"/>
                  </a:lnTo>
                  <a:lnTo>
                    <a:pt x="55951" y="199019"/>
                  </a:lnTo>
                  <a:lnTo>
                    <a:pt x="81513" y="193348"/>
                  </a:lnTo>
                  <a:lnTo>
                    <a:pt x="126518" y="170643"/>
                  </a:lnTo>
                  <a:lnTo>
                    <a:pt x="141732" y="154220"/>
                  </a:lnTo>
                  <a:lnTo>
                    <a:pt x="147426" y="144927"/>
                  </a:lnTo>
                  <a:lnTo>
                    <a:pt x="155441" y="103903"/>
                  </a:lnTo>
                  <a:lnTo>
                    <a:pt x="151077" y="80884"/>
                  </a:lnTo>
                  <a:lnTo>
                    <a:pt x="146637" y="71470"/>
                  </a:lnTo>
                  <a:lnTo>
                    <a:pt x="112443" y="41454"/>
                  </a:lnTo>
                  <a:lnTo>
                    <a:pt x="81664" y="30122"/>
                  </a:lnTo>
                  <a:lnTo>
                    <a:pt x="51996" y="26256"/>
                  </a:lnTo>
                  <a:lnTo>
                    <a:pt x="11417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409971" y="7898862"/>
              <a:ext cx="95605" cy="206108"/>
            </a:xfrm>
            <a:custGeom>
              <a:avLst/>
              <a:gdLst/>
              <a:ahLst/>
              <a:cxnLst/>
              <a:rect l="0" t="0" r="0" b="0"/>
              <a:pathLst>
                <a:path w="95605" h="206108">
                  <a:moveTo>
                    <a:pt x="95604" y="6066"/>
                  </a:moveTo>
                  <a:lnTo>
                    <a:pt x="63152" y="0"/>
                  </a:lnTo>
                  <a:lnTo>
                    <a:pt x="42577" y="2590"/>
                  </a:lnTo>
                  <a:lnTo>
                    <a:pt x="24853" y="10760"/>
                  </a:lnTo>
                  <a:lnTo>
                    <a:pt x="16851" y="16214"/>
                  </a:lnTo>
                  <a:lnTo>
                    <a:pt x="4841" y="37872"/>
                  </a:lnTo>
                  <a:lnTo>
                    <a:pt x="0" y="51836"/>
                  </a:lnTo>
                  <a:lnTo>
                    <a:pt x="861" y="86069"/>
                  </a:lnTo>
                  <a:lnTo>
                    <a:pt x="14888" y="148470"/>
                  </a:lnTo>
                  <a:lnTo>
                    <a:pt x="31004" y="177981"/>
                  </a:lnTo>
                  <a:lnTo>
                    <a:pt x="47006" y="190877"/>
                  </a:lnTo>
                  <a:lnTo>
                    <a:pt x="74547" y="2061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595873" y="7883871"/>
              <a:ext cx="193973" cy="231628"/>
            </a:xfrm>
            <a:custGeom>
              <a:avLst/>
              <a:gdLst/>
              <a:ahLst/>
              <a:cxnLst/>
              <a:rect l="0" t="0" r="0" b="0"/>
              <a:pathLst>
                <a:path w="193973" h="231628">
                  <a:moveTo>
                    <a:pt x="109744" y="0"/>
                  </a:moveTo>
                  <a:lnTo>
                    <a:pt x="87387" y="0"/>
                  </a:lnTo>
                  <a:lnTo>
                    <a:pt x="51127" y="16768"/>
                  </a:lnTo>
                  <a:lnTo>
                    <a:pt x="16337" y="49552"/>
                  </a:lnTo>
                  <a:lnTo>
                    <a:pt x="3889" y="81685"/>
                  </a:lnTo>
                  <a:lnTo>
                    <a:pt x="0" y="136116"/>
                  </a:lnTo>
                  <a:lnTo>
                    <a:pt x="4817" y="168120"/>
                  </a:lnTo>
                  <a:lnTo>
                    <a:pt x="14756" y="190143"/>
                  </a:lnTo>
                  <a:lnTo>
                    <a:pt x="23022" y="195782"/>
                  </a:lnTo>
                  <a:lnTo>
                    <a:pt x="44685" y="198928"/>
                  </a:lnTo>
                  <a:lnTo>
                    <a:pt x="63671" y="193307"/>
                  </a:lnTo>
                  <a:lnTo>
                    <a:pt x="72009" y="188533"/>
                  </a:lnTo>
                  <a:lnTo>
                    <a:pt x="84394" y="173870"/>
                  </a:lnTo>
                  <a:lnTo>
                    <a:pt x="112904" y="122158"/>
                  </a:lnTo>
                  <a:lnTo>
                    <a:pt x="122067" y="88218"/>
                  </a:lnTo>
                  <a:lnTo>
                    <a:pt x="122638" y="78699"/>
                  </a:lnTo>
                  <a:lnTo>
                    <a:pt x="120680" y="74692"/>
                  </a:lnTo>
                  <a:lnTo>
                    <a:pt x="117034" y="74361"/>
                  </a:lnTo>
                  <a:lnTo>
                    <a:pt x="112984" y="95830"/>
                  </a:lnTo>
                  <a:lnTo>
                    <a:pt x="113823" y="141478"/>
                  </a:lnTo>
                  <a:lnTo>
                    <a:pt x="128998" y="199262"/>
                  </a:lnTo>
                  <a:lnTo>
                    <a:pt x="140138" y="220752"/>
                  </a:lnTo>
                  <a:lnTo>
                    <a:pt x="148724" y="226717"/>
                  </a:lnTo>
                  <a:lnTo>
                    <a:pt x="193972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853073" y="7799643"/>
              <a:ext cx="10472" cy="326384"/>
            </a:xfrm>
            <a:custGeom>
              <a:avLst/>
              <a:gdLst/>
              <a:ahLst/>
              <a:cxnLst/>
              <a:rect l="0" t="0" r="0" b="0"/>
              <a:pathLst>
                <a:path w="10472" h="326384">
                  <a:moveTo>
                    <a:pt x="10471" y="0"/>
                  </a:moveTo>
                  <a:lnTo>
                    <a:pt x="1406" y="58617"/>
                  </a:lnTo>
                  <a:lnTo>
                    <a:pt x="232" y="120026"/>
                  </a:lnTo>
                  <a:lnTo>
                    <a:pt x="0" y="181549"/>
                  </a:lnTo>
                  <a:lnTo>
                    <a:pt x="5543" y="244091"/>
                  </a:lnTo>
                  <a:lnTo>
                    <a:pt x="9498" y="304062"/>
                  </a:lnTo>
                  <a:lnTo>
                    <a:pt x="10471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287486" y="7630047"/>
              <a:ext cx="309108" cy="417695"/>
            </a:xfrm>
            <a:custGeom>
              <a:avLst/>
              <a:gdLst/>
              <a:ahLst/>
              <a:cxnLst/>
              <a:rect l="0" t="0" r="0" b="0"/>
              <a:pathLst>
                <a:path w="309108" h="417695">
                  <a:moveTo>
                    <a:pt x="270939" y="64311"/>
                  </a:moveTo>
                  <a:lnTo>
                    <a:pt x="261364" y="40265"/>
                  </a:lnTo>
                  <a:lnTo>
                    <a:pt x="243405" y="18841"/>
                  </a:lnTo>
                  <a:lnTo>
                    <a:pt x="225946" y="4717"/>
                  </a:lnTo>
                  <a:lnTo>
                    <a:pt x="197130" y="0"/>
                  </a:lnTo>
                  <a:lnTo>
                    <a:pt x="138206" y="6504"/>
                  </a:lnTo>
                  <a:lnTo>
                    <a:pt x="103709" y="21317"/>
                  </a:lnTo>
                  <a:lnTo>
                    <a:pt x="60611" y="56858"/>
                  </a:lnTo>
                  <a:lnTo>
                    <a:pt x="31195" y="95508"/>
                  </a:lnTo>
                  <a:lnTo>
                    <a:pt x="14030" y="143484"/>
                  </a:lnTo>
                  <a:lnTo>
                    <a:pt x="2705" y="194744"/>
                  </a:lnTo>
                  <a:lnTo>
                    <a:pt x="0" y="245807"/>
                  </a:lnTo>
                  <a:lnTo>
                    <a:pt x="7257" y="291093"/>
                  </a:lnTo>
                  <a:lnTo>
                    <a:pt x="30077" y="345196"/>
                  </a:lnTo>
                  <a:lnTo>
                    <a:pt x="62704" y="390026"/>
                  </a:lnTo>
                  <a:lnTo>
                    <a:pt x="88703" y="405215"/>
                  </a:lnTo>
                  <a:lnTo>
                    <a:pt x="133105" y="417224"/>
                  </a:lnTo>
                  <a:lnTo>
                    <a:pt x="161716" y="417694"/>
                  </a:lnTo>
                  <a:lnTo>
                    <a:pt x="204131" y="403633"/>
                  </a:lnTo>
                  <a:lnTo>
                    <a:pt x="260386" y="368033"/>
                  </a:lnTo>
                  <a:lnTo>
                    <a:pt x="286136" y="346697"/>
                  </a:lnTo>
                  <a:lnTo>
                    <a:pt x="305379" y="321616"/>
                  </a:lnTo>
                  <a:lnTo>
                    <a:pt x="309107" y="307208"/>
                  </a:lnTo>
                  <a:lnTo>
                    <a:pt x="307010" y="275601"/>
                  </a:lnTo>
                  <a:lnTo>
                    <a:pt x="302005" y="263663"/>
                  </a:lnTo>
                  <a:lnTo>
                    <a:pt x="287086" y="247278"/>
                  </a:lnTo>
                  <a:lnTo>
                    <a:pt x="277024" y="243610"/>
                  </a:lnTo>
                  <a:lnTo>
                    <a:pt x="239337" y="244039"/>
                  </a:lnTo>
                  <a:lnTo>
                    <a:pt x="191645" y="252745"/>
                  </a:lnTo>
                  <a:lnTo>
                    <a:pt x="141640" y="269621"/>
                  </a:lnTo>
                  <a:lnTo>
                    <a:pt x="85348" y="296285"/>
                  </a:lnTo>
                  <a:lnTo>
                    <a:pt x="65622" y="310130"/>
                  </a:lnTo>
                  <a:lnTo>
                    <a:pt x="49841" y="3380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678303" y="7831228"/>
              <a:ext cx="144138" cy="211761"/>
            </a:xfrm>
            <a:custGeom>
              <a:avLst/>
              <a:gdLst/>
              <a:ahLst/>
              <a:cxnLst/>
              <a:rect l="0" t="0" r="0" b="0"/>
              <a:pathLst>
                <a:path w="144138" h="211761">
                  <a:moveTo>
                    <a:pt x="48578" y="0"/>
                  </a:moveTo>
                  <a:lnTo>
                    <a:pt x="37400" y="11179"/>
                  </a:lnTo>
                  <a:lnTo>
                    <a:pt x="9036" y="70781"/>
                  </a:lnTo>
                  <a:lnTo>
                    <a:pt x="1758" y="96969"/>
                  </a:lnTo>
                  <a:lnTo>
                    <a:pt x="0" y="148835"/>
                  </a:lnTo>
                  <a:lnTo>
                    <a:pt x="7881" y="180012"/>
                  </a:lnTo>
                  <a:lnTo>
                    <a:pt x="15597" y="191368"/>
                  </a:lnTo>
                  <a:lnTo>
                    <a:pt x="36649" y="207105"/>
                  </a:lnTo>
                  <a:lnTo>
                    <a:pt x="58484" y="211760"/>
                  </a:lnTo>
                  <a:lnTo>
                    <a:pt x="79887" y="208760"/>
                  </a:lnTo>
                  <a:lnTo>
                    <a:pt x="110497" y="193916"/>
                  </a:lnTo>
                  <a:lnTo>
                    <a:pt x="127180" y="181332"/>
                  </a:lnTo>
                  <a:lnTo>
                    <a:pt x="144137" y="155503"/>
                  </a:lnTo>
                  <a:lnTo>
                    <a:pt x="143301" y="129554"/>
                  </a:lnTo>
                  <a:lnTo>
                    <a:pt x="135131" y="102033"/>
                  </a:lnTo>
                  <a:lnTo>
                    <a:pt x="123701" y="82003"/>
                  </a:lnTo>
                  <a:lnTo>
                    <a:pt x="107702" y="68422"/>
                  </a:lnTo>
                  <a:lnTo>
                    <a:pt x="98523" y="63162"/>
                  </a:lnTo>
                  <a:lnTo>
                    <a:pt x="72725" y="60438"/>
                  </a:lnTo>
                  <a:lnTo>
                    <a:pt x="45272" y="64296"/>
                  </a:lnTo>
                  <a:lnTo>
                    <a:pt x="6464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2853223" y="7820699"/>
              <a:ext cx="168457" cy="209909"/>
            </a:xfrm>
            <a:custGeom>
              <a:avLst/>
              <a:gdLst/>
              <a:ahLst/>
              <a:cxnLst/>
              <a:rect l="0" t="0" r="0" b="0"/>
              <a:pathLst>
                <a:path w="168457" h="209909">
                  <a:moveTo>
                    <a:pt x="0" y="52644"/>
                  </a:moveTo>
                  <a:lnTo>
                    <a:pt x="16811" y="71794"/>
                  </a:lnTo>
                  <a:lnTo>
                    <a:pt x="43909" y="125860"/>
                  </a:lnTo>
                  <a:lnTo>
                    <a:pt x="66065" y="178921"/>
                  </a:lnTo>
                  <a:lnTo>
                    <a:pt x="79665" y="197674"/>
                  </a:lnTo>
                  <a:lnTo>
                    <a:pt x="97408" y="209908"/>
                  </a:lnTo>
                  <a:lnTo>
                    <a:pt x="104713" y="208959"/>
                  </a:lnTo>
                  <a:lnTo>
                    <a:pt x="110753" y="203647"/>
                  </a:lnTo>
                  <a:lnTo>
                    <a:pt x="120583" y="182927"/>
                  </a:lnTo>
                  <a:lnTo>
                    <a:pt x="131525" y="134139"/>
                  </a:lnTo>
                  <a:lnTo>
                    <a:pt x="138934" y="77666"/>
                  </a:lnTo>
                  <a:lnTo>
                    <a:pt x="154690" y="17854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295420" y="7778586"/>
              <a:ext cx="558011" cy="61907"/>
            </a:xfrm>
            <a:custGeom>
              <a:avLst/>
              <a:gdLst/>
              <a:ahLst/>
              <a:cxnLst/>
              <a:rect l="0" t="0" r="0" b="0"/>
              <a:pathLst>
                <a:path w="558011" h="61907">
                  <a:moveTo>
                    <a:pt x="0" y="42113"/>
                  </a:moveTo>
                  <a:lnTo>
                    <a:pt x="55141" y="56768"/>
                  </a:lnTo>
                  <a:lnTo>
                    <a:pt x="113274" y="61906"/>
                  </a:lnTo>
                  <a:lnTo>
                    <a:pt x="162764" y="61626"/>
                  </a:lnTo>
                  <a:lnTo>
                    <a:pt x="214473" y="55824"/>
                  </a:lnTo>
                  <a:lnTo>
                    <a:pt x="268008" y="52415"/>
                  </a:lnTo>
                  <a:lnTo>
                    <a:pt x="326634" y="44516"/>
                  </a:lnTo>
                  <a:lnTo>
                    <a:pt x="381570" y="34767"/>
                  </a:lnTo>
                  <a:lnTo>
                    <a:pt x="433722" y="24469"/>
                  </a:lnTo>
                  <a:lnTo>
                    <a:pt x="490739" y="10509"/>
                  </a:lnTo>
                  <a:lnTo>
                    <a:pt x="525210" y="3113"/>
                  </a:lnTo>
                  <a:lnTo>
                    <a:pt x="5580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716560" y="7694358"/>
              <a:ext cx="189210" cy="252685"/>
            </a:xfrm>
            <a:custGeom>
              <a:avLst/>
              <a:gdLst/>
              <a:ahLst/>
              <a:cxnLst/>
              <a:rect l="0" t="0" r="0" b="0"/>
              <a:pathLst>
                <a:path w="189210" h="252685">
                  <a:moveTo>
                    <a:pt x="0" y="0"/>
                  </a:moveTo>
                  <a:lnTo>
                    <a:pt x="55045" y="19128"/>
                  </a:lnTo>
                  <a:lnTo>
                    <a:pt x="114512" y="44214"/>
                  </a:lnTo>
                  <a:lnTo>
                    <a:pt x="173498" y="74438"/>
                  </a:lnTo>
                  <a:lnTo>
                    <a:pt x="182346" y="81210"/>
                  </a:lnTo>
                  <a:lnTo>
                    <a:pt x="187075" y="89235"/>
                  </a:lnTo>
                  <a:lnTo>
                    <a:pt x="189209" y="107510"/>
                  </a:lnTo>
                  <a:lnTo>
                    <a:pt x="183138" y="124211"/>
                  </a:lnTo>
                  <a:lnTo>
                    <a:pt x="178244" y="131940"/>
                  </a:lnTo>
                  <a:lnTo>
                    <a:pt x="121839" y="176602"/>
                  </a:lnTo>
                  <a:lnTo>
                    <a:pt x="65895" y="220889"/>
                  </a:lnTo>
                  <a:lnTo>
                    <a:pt x="3158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3140302" y="7862813"/>
            <a:ext cx="6754626" cy="793877"/>
            <a:chOff x="3140302" y="7862813"/>
            <a:chExt cx="6754626" cy="793877"/>
          </a:xfrm>
        </p:grpSpPr>
        <p:sp>
          <p:nvSpPr>
            <p:cNvPr id="228" name="Freeform 227"/>
            <p:cNvSpPr/>
            <p:nvPr/>
          </p:nvSpPr>
          <p:spPr>
            <a:xfrm>
              <a:off x="3140302" y="8287748"/>
              <a:ext cx="260404" cy="222920"/>
            </a:xfrm>
            <a:custGeom>
              <a:avLst/>
              <a:gdLst/>
              <a:ahLst/>
              <a:cxnLst/>
              <a:rect l="0" t="0" r="0" b="0"/>
              <a:pathLst>
                <a:path w="260404" h="222920">
                  <a:moveTo>
                    <a:pt x="207760" y="38319"/>
                  </a:moveTo>
                  <a:lnTo>
                    <a:pt x="163797" y="9011"/>
                  </a:lnTo>
                  <a:lnTo>
                    <a:pt x="122335" y="0"/>
                  </a:lnTo>
                  <a:lnTo>
                    <a:pt x="92974" y="7250"/>
                  </a:lnTo>
                  <a:lnTo>
                    <a:pt x="66667" y="22171"/>
                  </a:lnTo>
                  <a:lnTo>
                    <a:pt x="38703" y="51472"/>
                  </a:lnTo>
                  <a:lnTo>
                    <a:pt x="6672" y="110747"/>
                  </a:lnTo>
                  <a:lnTo>
                    <a:pt x="0" y="148817"/>
                  </a:lnTo>
                  <a:lnTo>
                    <a:pt x="3612" y="184143"/>
                  </a:lnTo>
                  <a:lnTo>
                    <a:pt x="12133" y="202955"/>
                  </a:lnTo>
                  <a:lnTo>
                    <a:pt x="17680" y="211248"/>
                  </a:lnTo>
                  <a:lnTo>
                    <a:pt x="27228" y="216776"/>
                  </a:lnTo>
                  <a:lnTo>
                    <a:pt x="53434" y="222919"/>
                  </a:lnTo>
                  <a:lnTo>
                    <a:pt x="89894" y="220788"/>
                  </a:lnTo>
                  <a:lnTo>
                    <a:pt x="128513" y="207158"/>
                  </a:lnTo>
                  <a:lnTo>
                    <a:pt x="149533" y="191738"/>
                  </a:lnTo>
                  <a:lnTo>
                    <a:pt x="182091" y="153242"/>
                  </a:lnTo>
                  <a:lnTo>
                    <a:pt x="198335" y="116695"/>
                  </a:lnTo>
                  <a:lnTo>
                    <a:pt x="207068" y="70612"/>
                  </a:lnTo>
                  <a:lnTo>
                    <a:pt x="209638" y="70377"/>
                  </a:lnTo>
                  <a:lnTo>
                    <a:pt x="251528" y="132723"/>
                  </a:lnTo>
                  <a:lnTo>
                    <a:pt x="260403" y="1436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453347" y="8126026"/>
              <a:ext cx="156210" cy="431670"/>
            </a:xfrm>
            <a:custGeom>
              <a:avLst/>
              <a:gdLst/>
              <a:ahLst/>
              <a:cxnLst/>
              <a:rect l="0" t="0" r="0" b="0"/>
              <a:pathLst>
                <a:path w="156210" h="431670">
                  <a:moveTo>
                    <a:pt x="0" y="0"/>
                  </a:moveTo>
                  <a:lnTo>
                    <a:pt x="63428" y="46639"/>
                  </a:lnTo>
                  <a:lnTo>
                    <a:pt x="110258" y="95353"/>
                  </a:lnTo>
                  <a:lnTo>
                    <a:pt x="138344" y="137697"/>
                  </a:lnTo>
                  <a:lnTo>
                    <a:pt x="152126" y="187288"/>
                  </a:lnTo>
                  <a:lnTo>
                    <a:pt x="156209" y="239027"/>
                  </a:lnTo>
                  <a:lnTo>
                    <a:pt x="149183" y="300505"/>
                  </a:lnTo>
                  <a:lnTo>
                    <a:pt x="133410" y="357710"/>
                  </a:lnTo>
                  <a:lnTo>
                    <a:pt x="114788" y="393767"/>
                  </a:lnTo>
                  <a:lnTo>
                    <a:pt x="100692" y="416149"/>
                  </a:lnTo>
                  <a:lnTo>
                    <a:pt x="94757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769674" y="8286708"/>
              <a:ext cx="250316" cy="369982"/>
            </a:xfrm>
            <a:custGeom>
              <a:avLst/>
              <a:gdLst/>
              <a:ahLst/>
              <a:cxnLst/>
              <a:rect l="0" t="0" r="0" b="0"/>
              <a:pathLst>
                <a:path w="250316" h="369982">
                  <a:moveTo>
                    <a:pt x="20585" y="81473"/>
                  </a:moveTo>
                  <a:lnTo>
                    <a:pt x="20585" y="139764"/>
                  </a:lnTo>
                  <a:lnTo>
                    <a:pt x="17466" y="203250"/>
                  </a:lnTo>
                  <a:lnTo>
                    <a:pt x="12252" y="259105"/>
                  </a:lnTo>
                  <a:lnTo>
                    <a:pt x="4901" y="319202"/>
                  </a:lnTo>
                  <a:lnTo>
                    <a:pt x="590" y="369981"/>
                  </a:lnTo>
                  <a:lnTo>
                    <a:pt x="0" y="359828"/>
                  </a:lnTo>
                  <a:lnTo>
                    <a:pt x="5687" y="306819"/>
                  </a:lnTo>
                  <a:lnTo>
                    <a:pt x="1091" y="246956"/>
                  </a:lnTo>
                  <a:lnTo>
                    <a:pt x="5426" y="184741"/>
                  </a:lnTo>
                  <a:lnTo>
                    <a:pt x="11482" y="128561"/>
                  </a:lnTo>
                  <a:lnTo>
                    <a:pt x="33655" y="71600"/>
                  </a:lnTo>
                  <a:lnTo>
                    <a:pt x="47451" y="53299"/>
                  </a:lnTo>
                  <a:lnTo>
                    <a:pt x="84904" y="22486"/>
                  </a:lnTo>
                  <a:lnTo>
                    <a:pt x="121271" y="6544"/>
                  </a:lnTo>
                  <a:lnTo>
                    <a:pt x="161683" y="0"/>
                  </a:lnTo>
                  <a:lnTo>
                    <a:pt x="203292" y="3651"/>
                  </a:lnTo>
                  <a:lnTo>
                    <a:pt x="239667" y="17731"/>
                  </a:lnTo>
                  <a:lnTo>
                    <a:pt x="246188" y="29619"/>
                  </a:lnTo>
                  <a:lnTo>
                    <a:pt x="250315" y="64666"/>
                  </a:lnTo>
                  <a:lnTo>
                    <a:pt x="245130" y="95060"/>
                  </a:lnTo>
                  <a:lnTo>
                    <a:pt x="240472" y="108079"/>
                  </a:lnTo>
                  <a:lnTo>
                    <a:pt x="222818" y="128783"/>
                  </a:lnTo>
                  <a:lnTo>
                    <a:pt x="167103" y="167339"/>
                  </a:lnTo>
                  <a:lnTo>
                    <a:pt x="141466" y="177347"/>
                  </a:lnTo>
                  <a:lnTo>
                    <a:pt x="117594" y="179457"/>
                  </a:lnTo>
                  <a:lnTo>
                    <a:pt x="106315" y="178381"/>
                  </a:lnTo>
                  <a:lnTo>
                    <a:pt x="53393" y="151513"/>
                  </a:lnTo>
                  <a:lnTo>
                    <a:pt x="41642" y="144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071308" y="8283953"/>
              <a:ext cx="166094" cy="167131"/>
            </a:xfrm>
            <a:custGeom>
              <a:avLst/>
              <a:gdLst/>
              <a:ahLst/>
              <a:cxnLst/>
              <a:rect l="0" t="0" r="0" b="0"/>
              <a:pathLst>
                <a:path w="166094" h="167131">
                  <a:moveTo>
                    <a:pt x="76920" y="0"/>
                  </a:moveTo>
                  <a:lnTo>
                    <a:pt x="25926" y="59329"/>
                  </a:lnTo>
                  <a:lnTo>
                    <a:pt x="12142" y="76672"/>
                  </a:lnTo>
                  <a:lnTo>
                    <a:pt x="2116" y="96078"/>
                  </a:lnTo>
                  <a:lnTo>
                    <a:pt x="0" y="119520"/>
                  </a:lnTo>
                  <a:lnTo>
                    <a:pt x="4129" y="143198"/>
                  </a:lnTo>
                  <a:lnTo>
                    <a:pt x="13763" y="161519"/>
                  </a:lnTo>
                  <a:lnTo>
                    <a:pt x="24287" y="166172"/>
                  </a:lnTo>
                  <a:lnTo>
                    <a:pt x="69124" y="167130"/>
                  </a:lnTo>
                  <a:lnTo>
                    <a:pt x="106196" y="158834"/>
                  </a:lnTo>
                  <a:lnTo>
                    <a:pt x="128536" y="148192"/>
                  </a:lnTo>
                  <a:lnTo>
                    <a:pt x="155255" y="123458"/>
                  </a:lnTo>
                  <a:lnTo>
                    <a:pt x="164378" y="97765"/>
                  </a:lnTo>
                  <a:lnTo>
                    <a:pt x="166093" y="70357"/>
                  </a:lnTo>
                  <a:lnTo>
                    <a:pt x="159057" y="50378"/>
                  </a:lnTo>
                  <a:lnTo>
                    <a:pt x="150395" y="44114"/>
                  </a:lnTo>
                  <a:lnTo>
                    <a:pt x="111429" y="35297"/>
                  </a:lnTo>
                  <a:lnTo>
                    <a:pt x="69728" y="35025"/>
                  </a:lnTo>
                  <a:lnTo>
                    <a:pt x="32415" y="47553"/>
                  </a:lnTo>
                  <a:lnTo>
                    <a:pt x="13749" y="63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306156" y="8283953"/>
              <a:ext cx="126343" cy="170596"/>
            </a:xfrm>
            <a:custGeom>
              <a:avLst/>
              <a:gdLst/>
              <a:ahLst/>
              <a:cxnLst/>
              <a:rect l="0" t="0" r="0" b="0"/>
              <a:pathLst>
                <a:path w="126343" h="170596">
                  <a:moveTo>
                    <a:pt x="0" y="0"/>
                  </a:moveTo>
                  <a:lnTo>
                    <a:pt x="8333" y="48931"/>
                  </a:lnTo>
                  <a:lnTo>
                    <a:pt x="10095" y="108062"/>
                  </a:lnTo>
                  <a:lnTo>
                    <a:pt x="4810" y="145102"/>
                  </a:lnTo>
                  <a:lnTo>
                    <a:pt x="7886" y="154057"/>
                  </a:lnTo>
                  <a:lnTo>
                    <a:pt x="14616" y="161197"/>
                  </a:lnTo>
                  <a:lnTo>
                    <a:pt x="23782" y="167126"/>
                  </a:lnTo>
                  <a:lnTo>
                    <a:pt x="46444" y="170595"/>
                  </a:lnTo>
                  <a:lnTo>
                    <a:pt x="72114" y="167067"/>
                  </a:lnTo>
                  <a:lnTo>
                    <a:pt x="126342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518982" y="8262896"/>
              <a:ext cx="29330" cy="200043"/>
            </a:xfrm>
            <a:custGeom>
              <a:avLst/>
              <a:gdLst/>
              <a:ahLst/>
              <a:cxnLst/>
              <a:rect l="0" t="0" r="0" b="0"/>
              <a:pathLst>
                <a:path w="29330" h="200043">
                  <a:moveTo>
                    <a:pt x="29329" y="0"/>
                  </a:moveTo>
                  <a:lnTo>
                    <a:pt x="12540" y="55045"/>
                  </a:lnTo>
                  <a:lnTo>
                    <a:pt x="3245" y="114513"/>
                  </a:lnTo>
                  <a:lnTo>
                    <a:pt x="0" y="163736"/>
                  </a:lnTo>
                  <a:lnTo>
                    <a:pt x="8272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569368" y="815761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727296" y="8136555"/>
              <a:ext cx="21057" cy="294798"/>
            </a:xfrm>
            <a:custGeom>
              <a:avLst/>
              <a:gdLst/>
              <a:ahLst/>
              <a:cxnLst/>
              <a:rect l="0" t="0" r="0" b="0"/>
              <a:pathLst>
                <a:path w="21057" h="294798">
                  <a:moveTo>
                    <a:pt x="21056" y="0"/>
                  </a:moveTo>
                  <a:lnTo>
                    <a:pt x="6402" y="62092"/>
                  </a:lnTo>
                  <a:lnTo>
                    <a:pt x="1264" y="113477"/>
                  </a:lnTo>
                  <a:lnTo>
                    <a:pt x="250" y="174927"/>
                  </a:lnTo>
                  <a:lnTo>
                    <a:pt x="74" y="230424"/>
                  </a:lnTo>
                  <a:lnTo>
                    <a:pt x="22" y="271434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632539" y="8261613"/>
              <a:ext cx="243545" cy="138155"/>
            </a:xfrm>
            <a:custGeom>
              <a:avLst/>
              <a:gdLst/>
              <a:ahLst/>
              <a:cxnLst/>
              <a:rect l="0" t="0" r="0" b="0"/>
              <a:pathLst>
                <a:path w="243545" h="138155">
                  <a:moveTo>
                    <a:pt x="0" y="53926"/>
                  </a:moveTo>
                  <a:lnTo>
                    <a:pt x="42692" y="50807"/>
                  </a:lnTo>
                  <a:lnTo>
                    <a:pt x="102068" y="28732"/>
                  </a:lnTo>
                  <a:lnTo>
                    <a:pt x="153003" y="9262"/>
                  </a:lnTo>
                  <a:lnTo>
                    <a:pt x="183815" y="150"/>
                  </a:lnTo>
                  <a:lnTo>
                    <a:pt x="213107" y="0"/>
                  </a:lnTo>
                  <a:lnTo>
                    <a:pt x="223960" y="5107"/>
                  </a:lnTo>
                  <a:lnTo>
                    <a:pt x="239138" y="23260"/>
                  </a:lnTo>
                  <a:lnTo>
                    <a:pt x="243544" y="50046"/>
                  </a:lnTo>
                  <a:lnTo>
                    <a:pt x="236272" y="112860"/>
                  </a:lnTo>
                  <a:lnTo>
                    <a:pt x="242155" y="138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927337" y="8178668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007585" y="8243164"/>
              <a:ext cx="140851" cy="230304"/>
            </a:xfrm>
            <a:custGeom>
              <a:avLst/>
              <a:gdLst/>
              <a:ahLst/>
              <a:cxnLst/>
              <a:rect l="0" t="0" r="0" b="0"/>
              <a:pathLst>
                <a:path w="140851" h="230304">
                  <a:moveTo>
                    <a:pt x="140850" y="40789"/>
                  </a:moveTo>
                  <a:lnTo>
                    <a:pt x="135261" y="24021"/>
                  </a:lnTo>
                  <a:lnTo>
                    <a:pt x="123158" y="9551"/>
                  </a:lnTo>
                  <a:lnTo>
                    <a:pt x="115018" y="2416"/>
                  </a:lnTo>
                  <a:lnTo>
                    <a:pt x="104911" y="0"/>
                  </a:lnTo>
                  <a:lnTo>
                    <a:pt x="81204" y="3554"/>
                  </a:lnTo>
                  <a:lnTo>
                    <a:pt x="61308" y="16051"/>
                  </a:lnTo>
                  <a:lnTo>
                    <a:pt x="29472" y="52671"/>
                  </a:lnTo>
                  <a:lnTo>
                    <a:pt x="1168" y="114608"/>
                  </a:lnTo>
                  <a:lnTo>
                    <a:pt x="0" y="135599"/>
                  </a:lnTo>
                  <a:lnTo>
                    <a:pt x="8783" y="177670"/>
                  </a:lnTo>
                  <a:lnTo>
                    <a:pt x="29580" y="209249"/>
                  </a:lnTo>
                  <a:lnTo>
                    <a:pt x="57472" y="220945"/>
                  </a:lnTo>
                  <a:lnTo>
                    <a:pt x="109265" y="230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235482" y="8291709"/>
              <a:ext cx="249866" cy="171233"/>
            </a:xfrm>
            <a:custGeom>
              <a:avLst/>
              <a:gdLst/>
              <a:ahLst/>
              <a:cxnLst/>
              <a:rect l="0" t="0" r="0" b="0"/>
              <a:pathLst>
                <a:path w="249866" h="171233">
                  <a:moveTo>
                    <a:pt x="155109" y="13302"/>
                  </a:moveTo>
                  <a:lnTo>
                    <a:pt x="143930" y="2124"/>
                  </a:lnTo>
                  <a:lnTo>
                    <a:pt x="137128" y="0"/>
                  </a:lnTo>
                  <a:lnTo>
                    <a:pt x="120211" y="761"/>
                  </a:lnTo>
                  <a:lnTo>
                    <a:pt x="67454" y="19186"/>
                  </a:lnTo>
                  <a:lnTo>
                    <a:pt x="23145" y="52219"/>
                  </a:lnTo>
                  <a:lnTo>
                    <a:pt x="6694" y="78644"/>
                  </a:lnTo>
                  <a:lnTo>
                    <a:pt x="0" y="119880"/>
                  </a:lnTo>
                  <a:lnTo>
                    <a:pt x="4673" y="142948"/>
                  </a:lnTo>
                  <a:lnTo>
                    <a:pt x="9195" y="152375"/>
                  </a:lnTo>
                  <a:lnTo>
                    <a:pt x="26698" y="165969"/>
                  </a:lnTo>
                  <a:lnTo>
                    <a:pt x="37916" y="171232"/>
                  </a:lnTo>
                  <a:lnTo>
                    <a:pt x="51244" y="171231"/>
                  </a:lnTo>
                  <a:lnTo>
                    <a:pt x="94438" y="155632"/>
                  </a:lnTo>
                  <a:lnTo>
                    <a:pt x="123614" y="134502"/>
                  </a:lnTo>
                  <a:lnTo>
                    <a:pt x="147077" y="104195"/>
                  </a:lnTo>
                  <a:lnTo>
                    <a:pt x="166507" y="60380"/>
                  </a:lnTo>
                  <a:lnTo>
                    <a:pt x="171873" y="31495"/>
                  </a:lnTo>
                  <a:lnTo>
                    <a:pt x="170964" y="27771"/>
                  </a:lnTo>
                  <a:lnTo>
                    <a:pt x="168019" y="31136"/>
                  </a:lnTo>
                  <a:lnTo>
                    <a:pt x="163716" y="39230"/>
                  </a:lnTo>
                  <a:lnTo>
                    <a:pt x="157659" y="84155"/>
                  </a:lnTo>
                  <a:lnTo>
                    <a:pt x="161454" y="125152"/>
                  </a:lnTo>
                  <a:lnTo>
                    <a:pt x="175576" y="159526"/>
                  </a:lnTo>
                  <a:lnTo>
                    <a:pt x="185132" y="165767"/>
                  </a:lnTo>
                  <a:lnTo>
                    <a:pt x="211346" y="169581"/>
                  </a:lnTo>
                  <a:lnTo>
                    <a:pt x="221846" y="167791"/>
                  </a:lnTo>
                  <a:lnTo>
                    <a:pt x="249865" y="150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527628" y="8126026"/>
              <a:ext cx="20891" cy="305327"/>
            </a:xfrm>
            <a:custGeom>
              <a:avLst/>
              <a:gdLst/>
              <a:ahLst/>
              <a:cxnLst/>
              <a:rect l="0" t="0" r="0" b="0"/>
              <a:pathLst>
                <a:path w="20891" h="305327">
                  <a:moveTo>
                    <a:pt x="20890" y="0"/>
                  </a:moveTo>
                  <a:lnTo>
                    <a:pt x="4102" y="55045"/>
                  </a:lnTo>
                  <a:lnTo>
                    <a:pt x="676" y="106454"/>
                  </a:lnTo>
                  <a:lnTo>
                    <a:pt x="0" y="161667"/>
                  </a:lnTo>
                  <a:lnTo>
                    <a:pt x="7102" y="218804"/>
                  </a:lnTo>
                  <a:lnTo>
                    <a:pt x="9718" y="275844"/>
                  </a:lnTo>
                  <a:lnTo>
                    <a:pt x="10362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848256" y="8052327"/>
              <a:ext cx="213134" cy="414360"/>
            </a:xfrm>
            <a:custGeom>
              <a:avLst/>
              <a:gdLst/>
              <a:ahLst/>
              <a:cxnLst/>
              <a:rect l="0" t="0" r="0" b="0"/>
              <a:pathLst>
                <a:path w="213134" h="414360">
                  <a:moveTo>
                    <a:pt x="16117" y="0"/>
                  </a:moveTo>
                  <a:lnTo>
                    <a:pt x="7784" y="55170"/>
                  </a:lnTo>
                  <a:lnTo>
                    <a:pt x="6239" y="113442"/>
                  </a:lnTo>
                  <a:lnTo>
                    <a:pt x="5782" y="164633"/>
                  </a:lnTo>
                  <a:lnTo>
                    <a:pt x="5646" y="212556"/>
                  </a:lnTo>
                  <a:lnTo>
                    <a:pt x="5600" y="275562"/>
                  </a:lnTo>
                  <a:lnTo>
                    <a:pt x="5592" y="324453"/>
                  </a:lnTo>
                  <a:lnTo>
                    <a:pt x="4421" y="328606"/>
                  </a:lnTo>
                  <a:lnTo>
                    <a:pt x="0" y="314503"/>
                  </a:lnTo>
                  <a:lnTo>
                    <a:pt x="2113" y="283868"/>
                  </a:lnTo>
                  <a:lnTo>
                    <a:pt x="15738" y="252565"/>
                  </a:lnTo>
                  <a:lnTo>
                    <a:pt x="34592" y="226652"/>
                  </a:lnTo>
                  <a:lnTo>
                    <a:pt x="60586" y="209745"/>
                  </a:lnTo>
                  <a:lnTo>
                    <a:pt x="112872" y="202916"/>
                  </a:lnTo>
                  <a:lnTo>
                    <a:pt x="144517" y="207558"/>
                  </a:lnTo>
                  <a:lnTo>
                    <a:pt x="178944" y="223326"/>
                  </a:lnTo>
                  <a:lnTo>
                    <a:pt x="194939" y="237296"/>
                  </a:lnTo>
                  <a:lnTo>
                    <a:pt x="205948" y="255203"/>
                  </a:lnTo>
                  <a:lnTo>
                    <a:pt x="213133" y="290605"/>
                  </a:lnTo>
                  <a:lnTo>
                    <a:pt x="204083" y="341908"/>
                  </a:lnTo>
                  <a:lnTo>
                    <a:pt x="186585" y="379206"/>
                  </a:lnTo>
                  <a:lnTo>
                    <a:pt x="170259" y="393923"/>
                  </a:lnTo>
                  <a:lnTo>
                    <a:pt x="131183" y="412904"/>
                  </a:lnTo>
                  <a:lnTo>
                    <a:pt x="110542" y="414359"/>
                  </a:lnTo>
                  <a:lnTo>
                    <a:pt x="68694" y="405762"/>
                  </a:lnTo>
                  <a:lnTo>
                    <a:pt x="26646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089266" y="8262896"/>
              <a:ext cx="144203" cy="159948"/>
            </a:xfrm>
            <a:custGeom>
              <a:avLst/>
              <a:gdLst/>
              <a:ahLst/>
              <a:cxnLst/>
              <a:rect l="0" t="0" r="0" b="0"/>
              <a:pathLst>
                <a:path w="144203" h="159948">
                  <a:moveTo>
                    <a:pt x="38320" y="0"/>
                  </a:moveTo>
                  <a:lnTo>
                    <a:pt x="9011" y="49552"/>
                  </a:lnTo>
                  <a:lnTo>
                    <a:pt x="0" y="94491"/>
                  </a:lnTo>
                  <a:lnTo>
                    <a:pt x="2920" y="133673"/>
                  </a:lnTo>
                  <a:lnTo>
                    <a:pt x="8870" y="142927"/>
                  </a:lnTo>
                  <a:lnTo>
                    <a:pt x="27961" y="156330"/>
                  </a:lnTo>
                  <a:lnTo>
                    <a:pt x="48923" y="159947"/>
                  </a:lnTo>
                  <a:lnTo>
                    <a:pt x="90977" y="152738"/>
                  </a:lnTo>
                  <a:lnTo>
                    <a:pt x="108906" y="140414"/>
                  </a:lnTo>
                  <a:lnTo>
                    <a:pt x="139480" y="109495"/>
                  </a:lnTo>
                  <a:lnTo>
                    <a:pt x="143195" y="98733"/>
                  </a:lnTo>
                  <a:lnTo>
                    <a:pt x="144202" y="71178"/>
                  </a:lnTo>
                  <a:lnTo>
                    <a:pt x="139324" y="59150"/>
                  </a:lnTo>
                  <a:lnTo>
                    <a:pt x="121425" y="39548"/>
                  </a:lnTo>
                  <a:lnTo>
                    <a:pt x="91633" y="29275"/>
                  </a:lnTo>
                  <a:lnTo>
                    <a:pt x="44758" y="26612"/>
                  </a:lnTo>
                  <a:lnTo>
                    <a:pt x="23634" y="30545"/>
                  </a:lnTo>
                  <a:lnTo>
                    <a:pt x="6734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270318" y="8231312"/>
              <a:ext cx="136416" cy="176336"/>
            </a:xfrm>
            <a:custGeom>
              <a:avLst/>
              <a:gdLst/>
              <a:ahLst/>
              <a:cxnLst/>
              <a:rect l="0" t="0" r="0" b="0"/>
              <a:pathLst>
                <a:path w="136416" h="176336">
                  <a:moveTo>
                    <a:pt x="109952" y="0"/>
                  </a:moveTo>
                  <a:lnTo>
                    <a:pt x="69094" y="2339"/>
                  </a:lnTo>
                  <a:lnTo>
                    <a:pt x="17869" y="22904"/>
                  </a:lnTo>
                  <a:lnTo>
                    <a:pt x="6449" y="29307"/>
                  </a:lnTo>
                  <a:lnTo>
                    <a:pt x="1176" y="38255"/>
                  </a:lnTo>
                  <a:lnTo>
                    <a:pt x="0" y="48900"/>
                  </a:lnTo>
                  <a:lnTo>
                    <a:pt x="1555" y="60676"/>
                  </a:lnTo>
                  <a:lnTo>
                    <a:pt x="8442" y="70866"/>
                  </a:lnTo>
                  <a:lnTo>
                    <a:pt x="43740" y="95216"/>
                  </a:lnTo>
                  <a:lnTo>
                    <a:pt x="99023" y="118458"/>
                  </a:lnTo>
                  <a:lnTo>
                    <a:pt x="130890" y="135184"/>
                  </a:lnTo>
                  <a:lnTo>
                    <a:pt x="135609" y="141596"/>
                  </a:lnTo>
                  <a:lnTo>
                    <a:pt x="136415" y="148209"/>
                  </a:lnTo>
                  <a:lnTo>
                    <a:pt x="134613" y="154958"/>
                  </a:lnTo>
                  <a:lnTo>
                    <a:pt x="127562" y="160627"/>
                  </a:lnTo>
                  <a:lnTo>
                    <a:pt x="104130" y="170045"/>
                  </a:lnTo>
                  <a:lnTo>
                    <a:pt x="58054" y="176335"/>
                  </a:lnTo>
                  <a:lnTo>
                    <a:pt x="36973" y="174687"/>
                  </a:lnTo>
                  <a:lnTo>
                    <a:pt x="15195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496083" y="8215193"/>
              <a:ext cx="131765" cy="205632"/>
            </a:xfrm>
            <a:custGeom>
              <a:avLst/>
              <a:gdLst/>
              <a:ahLst/>
              <a:cxnLst/>
              <a:rect l="0" t="0" r="0" b="0"/>
              <a:pathLst>
                <a:path w="131765" h="205632">
                  <a:moveTo>
                    <a:pt x="115813" y="5590"/>
                  </a:moveTo>
                  <a:lnTo>
                    <a:pt x="99046" y="0"/>
                  </a:lnTo>
                  <a:lnTo>
                    <a:pt x="81455" y="376"/>
                  </a:lnTo>
                  <a:lnTo>
                    <a:pt x="41567" y="10149"/>
                  </a:lnTo>
                  <a:lnTo>
                    <a:pt x="10366" y="31117"/>
                  </a:lnTo>
                  <a:lnTo>
                    <a:pt x="4571" y="42495"/>
                  </a:lnTo>
                  <a:lnTo>
                    <a:pt x="1252" y="70735"/>
                  </a:lnTo>
                  <a:lnTo>
                    <a:pt x="6684" y="82945"/>
                  </a:lnTo>
                  <a:lnTo>
                    <a:pt x="28317" y="102750"/>
                  </a:lnTo>
                  <a:lnTo>
                    <a:pt x="83798" y="130400"/>
                  </a:lnTo>
                  <a:lnTo>
                    <a:pt x="126257" y="145667"/>
                  </a:lnTo>
                  <a:lnTo>
                    <a:pt x="130964" y="151617"/>
                  </a:lnTo>
                  <a:lnTo>
                    <a:pt x="131764" y="159094"/>
                  </a:lnTo>
                  <a:lnTo>
                    <a:pt x="129956" y="167587"/>
                  </a:lnTo>
                  <a:lnTo>
                    <a:pt x="125242" y="174419"/>
                  </a:lnTo>
                  <a:lnTo>
                    <a:pt x="110646" y="185130"/>
                  </a:lnTo>
                  <a:lnTo>
                    <a:pt x="77108" y="197738"/>
                  </a:lnTo>
                  <a:lnTo>
                    <a:pt x="14198" y="204592"/>
                  </a:lnTo>
                  <a:lnTo>
                    <a:pt x="0" y="205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715268" y="8193391"/>
              <a:ext cx="179537" cy="228413"/>
            </a:xfrm>
            <a:custGeom>
              <a:avLst/>
              <a:gdLst/>
              <a:ahLst/>
              <a:cxnLst/>
              <a:rect l="0" t="0" r="0" b="0"/>
              <a:pathLst>
                <a:path w="179537" h="228413">
                  <a:moveTo>
                    <a:pt x="12442" y="90562"/>
                  </a:moveTo>
                  <a:lnTo>
                    <a:pt x="29210" y="96152"/>
                  </a:lnTo>
                  <a:lnTo>
                    <a:pt x="80788" y="91709"/>
                  </a:lnTo>
                  <a:lnTo>
                    <a:pt x="138079" y="76214"/>
                  </a:lnTo>
                  <a:lnTo>
                    <a:pt x="170161" y="60315"/>
                  </a:lnTo>
                  <a:lnTo>
                    <a:pt x="176080" y="52850"/>
                  </a:lnTo>
                  <a:lnTo>
                    <a:pt x="178855" y="44364"/>
                  </a:lnTo>
                  <a:lnTo>
                    <a:pt x="179536" y="35197"/>
                  </a:lnTo>
                  <a:lnTo>
                    <a:pt x="176480" y="26746"/>
                  </a:lnTo>
                  <a:lnTo>
                    <a:pt x="163727" y="11117"/>
                  </a:lnTo>
                  <a:lnTo>
                    <a:pt x="140121" y="2611"/>
                  </a:lnTo>
                  <a:lnTo>
                    <a:pt x="112473" y="0"/>
                  </a:lnTo>
                  <a:lnTo>
                    <a:pt x="88486" y="2740"/>
                  </a:lnTo>
                  <a:lnTo>
                    <a:pt x="49662" y="27626"/>
                  </a:lnTo>
                  <a:lnTo>
                    <a:pt x="19701" y="53457"/>
                  </a:lnTo>
                  <a:lnTo>
                    <a:pt x="1595" y="87107"/>
                  </a:lnTo>
                  <a:lnTo>
                    <a:pt x="0" y="143482"/>
                  </a:lnTo>
                  <a:lnTo>
                    <a:pt x="13541" y="179203"/>
                  </a:lnTo>
                  <a:lnTo>
                    <a:pt x="33988" y="207168"/>
                  </a:lnTo>
                  <a:lnTo>
                    <a:pt x="54773" y="223495"/>
                  </a:lnTo>
                  <a:lnTo>
                    <a:pt x="85068" y="228412"/>
                  </a:lnTo>
                  <a:lnTo>
                    <a:pt x="118420" y="225528"/>
                  </a:lnTo>
                  <a:lnTo>
                    <a:pt x="170370" y="206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970664" y="8157612"/>
              <a:ext cx="161310" cy="210570"/>
            </a:xfrm>
            <a:custGeom>
              <a:avLst/>
              <a:gdLst/>
              <a:ahLst/>
              <a:cxnLst/>
              <a:rect l="0" t="0" r="0" b="0"/>
              <a:pathLst>
                <a:path w="161310" h="210570">
                  <a:moveTo>
                    <a:pt x="115015" y="0"/>
                  </a:moveTo>
                  <a:lnTo>
                    <a:pt x="72987" y="2340"/>
                  </a:lnTo>
                  <a:lnTo>
                    <a:pt x="41744" y="11179"/>
                  </a:lnTo>
                  <a:lnTo>
                    <a:pt x="17720" y="26025"/>
                  </a:lnTo>
                  <a:lnTo>
                    <a:pt x="8038" y="34897"/>
                  </a:lnTo>
                  <a:lnTo>
                    <a:pt x="2753" y="44321"/>
                  </a:lnTo>
                  <a:lnTo>
                    <a:pt x="0" y="64152"/>
                  </a:lnTo>
                  <a:lnTo>
                    <a:pt x="3243" y="73183"/>
                  </a:lnTo>
                  <a:lnTo>
                    <a:pt x="16206" y="89457"/>
                  </a:lnTo>
                  <a:lnTo>
                    <a:pt x="43234" y="106184"/>
                  </a:lnTo>
                  <a:lnTo>
                    <a:pt x="100450" y="129117"/>
                  </a:lnTo>
                  <a:lnTo>
                    <a:pt x="154251" y="154966"/>
                  </a:lnTo>
                  <a:lnTo>
                    <a:pt x="159890" y="162972"/>
                  </a:lnTo>
                  <a:lnTo>
                    <a:pt x="161309" y="171818"/>
                  </a:lnTo>
                  <a:lnTo>
                    <a:pt x="159915" y="181226"/>
                  </a:lnTo>
                  <a:lnTo>
                    <a:pt x="151968" y="188668"/>
                  </a:lnTo>
                  <a:lnTo>
                    <a:pt x="124420" y="200055"/>
                  </a:lnTo>
                  <a:lnTo>
                    <a:pt x="69449" y="207454"/>
                  </a:lnTo>
                  <a:lnTo>
                    <a:pt x="30787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7349306" y="8010213"/>
              <a:ext cx="115400" cy="410612"/>
            </a:xfrm>
            <a:custGeom>
              <a:avLst/>
              <a:gdLst/>
              <a:ahLst/>
              <a:cxnLst/>
              <a:rect l="0" t="0" r="0" b="0"/>
              <a:pathLst>
                <a:path w="115400" h="410612">
                  <a:moveTo>
                    <a:pt x="115399" y="0"/>
                  </a:moveTo>
                  <a:lnTo>
                    <a:pt x="98631" y="5589"/>
                  </a:lnTo>
                  <a:lnTo>
                    <a:pt x="71436" y="25833"/>
                  </a:lnTo>
                  <a:lnTo>
                    <a:pt x="23518" y="82661"/>
                  </a:lnTo>
                  <a:lnTo>
                    <a:pt x="10222" y="105758"/>
                  </a:lnTo>
                  <a:lnTo>
                    <a:pt x="1686" y="158714"/>
                  </a:lnTo>
                  <a:lnTo>
                    <a:pt x="0" y="219823"/>
                  </a:lnTo>
                  <a:lnTo>
                    <a:pt x="5298" y="270893"/>
                  </a:lnTo>
                  <a:lnTo>
                    <a:pt x="18738" y="323741"/>
                  </a:lnTo>
                  <a:lnTo>
                    <a:pt x="50121" y="386983"/>
                  </a:lnTo>
                  <a:lnTo>
                    <a:pt x="83813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7466919" y="8133365"/>
              <a:ext cx="113601" cy="235494"/>
            </a:xfrm>
            <a:custGeom>
              <a:avLst/>
              <a:gdLst/>
              <a:ahLst/>
              <a:cxnLst/>
              <a:rect l="0" t="0" r="0" b="0"/>
              <a:pathLst>
                <a:path w="113601" h="235494">
                  <a:moveTo>
                    <a:pt x="103071" y="13718"/>
                  </a:moveTo>
                  <a:lnTo>
                    <a:pt x="108660" y="30486"/>
                  </a:lnTo>
                  <a:lnTo>
                    <a:pt x="109136" y="30745"/>
                  </a:lnTo>
                  <a:lnTo>
                    <a:pt x="106547" y="18556"/>
                  </a:lnTo>
                  <a:lnTo>
                    <a:pt x="101879" y="12264"/>
                  </a:lnTo>
                  <a:lnTo>
                    <a:pt x="87333" y="2154"/>
                  </a:lnTo>
                  <a:lnTo>
                    <a:pt x="66051" y="0"/>
                  </a:lnTo>
                  <a:lnTo>
                    <a:pt x="53824" y="1063"/>
                  </a:lnTo>
                  <a:lnTo>
                    <a:pt x="44504" y="5282"/>
                  </a:lnTo>
                  <a:lnTo>
                    <a:pt x="31027" y="19327"/>
                  </a:lnTo>
                  <a:lnTo>
                    <a:pt x="5258" y="77382"/>
                  </a:lnTo>
                  <a:lnTo>
                    <a:pt x="0" y="119799"/>
                  </a:lnTo>
                  <a:lnTo>
                    <a:pt x="9620" y="175001"/>
                  </a:lnTo>
                  <a:lnTo>
                    <a:pt x="27289" y="213454"/>
                  </a:lnTo>
                  <a:lnTo>
                    <a:pt x="46773" y="228442"/>
                  </a:lnTo>
                  <a:lnTo>
                    <a:pt x="58520" y="234076"/>
                  </a:lnTo>
                  <a:lnTo>
                    <a:pt x="69861" y="235493"/>
                  </a:lnTo>
                  <a:lnTo>
                    <a:pt x="113600" y="2242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706861" y="8147083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0" y="0"/>
                  </a:moveTo>
                  <a:lnTo>
                    <a:pt x="0" y="60383"/>
                  </a:lnTo>
                  <a:lnTo>
                    <a:pt x="0" y="114987"/>
                  </a:lnTo>
                  <a:lnTo>
                    <a:pt x="5588" y="174662"/>
                  </a:lnTo>
                  <a:lnTo>
                    <a:pt x="1052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877547" y="7978627"/>
              <a:ext cx="18827" cy="379027"/>
            </a:xfrm>
            <a:custGeom>
              <a:avLst/>
              <a:gdLst/>
              <a:ahLst/>
              <a:cxnLst/>
              <a:rect l="0" t="0" r="0" b="0"/>
              <a:pathLst>
                <a:path w="18827" h="379027">
                  <a:moveTo>
                    <a:pt x="18826" y="0"/>
                  </a:moveTo>
                  <a:lnTo>
                    <a:pt x="18826" y="58617"/>
                  </a:lnTo>
                  <a:lnTo>
                    <a:pt x="17656" y="121196"/>
                  </a:lnTo>
                  <a:lnTo>
                    <a:pt x="11591" y="172521"/>
                  </a:lnTo>
                  <a:lnTo>
                    <a:pt x="8103" y="224772"/>
                  </a:lnTo>
                  <a:lnTo>
                    <a:pt x="1351" y="278469"/>
                  </a:lnTo>
                  <a:lnTo>
                    <a:pt x="0" y="333634"/>
                  </a:lnTo>
                  <a:lnTo>
                    <a:pt x="8298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759503" y="8136555"/>
              <a:ext cx="252685" cy="84229"/>
            </a:xfrm>
            <a:custGeom>
              <a:avLst/>
              <a:gdLst/>
              <a:ahLst/>
              <a:cxnLst/>
              <a:rect l="0" t="0" r="0" b="0"/>
              <a:pathLst>
                <a:path w="252685" h="84229">
                  <a:moveTo>
                    <a:pt x="252684" y="0"/>
                  </a:moveTo>
                  <a:lnTo>
                    <a:pt x="208966" y="22906"/>
                  </a:lnTo>
                  <a:lnTo>
                    <a:pt x="145652" y="43908"/>
                  </a:lnTo>
                  <a:lnTo>
                    <a:pt x="89255" y="66557"/>
                  </a:lnTo>
                  <a:lnTo>
                    <a:pt x="39987" y="80391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8054301" y="8189197"/>
              <a:ext cx="73700" cy="157929"/>
            </a:xfrm>
            <a:custGeom>
              <a:avLst/>
              <a:gdLst/>
              <a:ahLst/>
              <a:cxnLst/>
              <a:rect l="0" t="0" r="0" b="0"/>
              <a:pathLst>
                <a:path w="73700" h="157929">
                  <a:moveTo>
                    <a:pt x="0" y="0"/>
                  </a:moveTo>
                  <a:lnTo>
                    <a:pt x="3120" y="59358"/>
                  </a:lnTo>
                  <a:lnTo>
                    <a:pt x="9575" y="81363"/>
                  </a:lnTo>
                  <a:lnTo>
                    <a:pt x="46156" y="141424"/>
                  </a:lnTo>
                  <a:lnTo>
                    <a:pt x="7369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8075357" y="8157612"/>
              <a:ext cx="115815" cy="400084"/>
            </a:xfrm>
            <a:custGeom>
              <a:avLst/>
              <a:gdLst/>
              <a:ahLst/>
              <a:cxnLst/>
              <a:rect l="0" t="0" r="0" b="0"/>
              <a:pathLst>
                <a:path w="115815" h="400084">
                  <a:moveTo>
                    <a:pt x="115814" y="0"/>
                  </a:moveTo>
                  <a:lnTo>
                    <a:pt x="97856" y="62280"/>
                  </a:lnTo>
                  <a:lnTo>
                    <a:pt x="81029" y="119449"/>
                  </a:lnTo>
                  <a:lnTo>
                    <a:pt x="65343" y="172652"/>
                  </a:lnTo>
                  <a:lnTo>
                    <a:pt x="50166" y="229750"/>
                  </a:lnTo>
                  <a:lnTo>
                    <a:pt x="33972" y="283712"/>
                  </a:lnTo>
                  <a:lnTo>
                    <a:pt x="18020" y="343171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8412398" y="8094441"/>
              <a:ext cx="284142" cy="231627"/>
            </a:xfrm>
            <a:custGeom>
              <a:avLst/>
              <a:gdLst/>
              <a:ahLst/>
              <a:cxnLst/>
              <a:rect l="0" t="0" r="0" b="0"/>
              <a:pathLst>
                <a:path w="284142" h="231627">
                  <a:moveTo>
                    <a:pt x="10400" y="0"/>
                  </a:moveTo>
                  <a:lnTo>
                    <a:pt x="3164" y="49263"/>
                  </a:lnTo>
                  <a:lnTo>
                    <a:pt x="847" y="98174"/>
                  </a:lnTo>
                  <a:lnTo>
                    <a:pt x="161" y="145161"/>
                  </a:lnTo>
                  <a:lnTo>
                    <a:pt x="0" y="182669"/>
                  </a:lnTo>
                  <a:lnTo>
                    <a:pt x="2297" y="189629"/>
                  </a:lnTo>
                  <a:lnTo>
                    <a:pt x="6167" y="188421"/>
                  </a:lnTo>
                  <a:lnTo>
                    <a:pt x="11088" y="181765"/>
                  </a:lnTo>
                  <a:lnTo>
                    <a:pt x="18013" y="150043"/>
                  </a:lnTo>
                  <a:lnTo>
                    <a:pt x="20065" y="94239"/>
                  </a:lnTo>
                  <a:lnTo>
                    <a:pt x="26262" y="48199"/>
                  </a:lnTo>
                  <a:lnTo>
                    <a:pt x="31504" y="40322"/>
                  </a:lnTo>
                  <a:lnTo>
                    <a:pt x="38506" y="36240"/>
                  </a:lnTo>
                  <a:lnTo>
                    <a:pt x="46686" y="34688"/>
                  </a:lnTo>
                  <a:lnTo>
                    <a:pt x="54477" y="35994"/>
                  </a:lnTo>
                  <a:lnTo>
                    <a:pt x="69374" y="43682"/>
                  </a:lnTo>
                  <a:lnTo>
                    <a:pt x="80674" y="61139"/>
                  </a:lnTo>
                  <a:lnTo>
                    <a:pt x="108432" y="123951"/>
                  </a:lnTo>
                  <a:lnTo>
                    <a:pt x="125474" y="176085"/>
                  </a:lnTo>
                  <a:lnTo>
                    <a:pt x="140106" y="220526"/>
                  </a:lnTo>
                  <a:lnTo>
                    <a:pt x="142495" y="219547"/>
                  </a:lnTo>
                  <a:lnTo>
                    <a:pt x="146328" y="168496"/>
                  </a:lnTo>
                  <a:lnTo>
                    <a:pt x="152674" y="106723"/>
                  </a:lnTo>
                  <a:lnTo>
                    <a:pt x="167532" y="47771"/>
                  </a:lnTo>
                  <a:lnTo>
                    <a:pt x="183182" y="23571"/>
                  </a:lnTo>
                  <a:lnTo>
                    <a:pt x="193439" y="16884"/>
                  </a:lnTo>
                  <a:lnTo>
                    <a:pt x="217312" y="12573"/>
                  </a:lnTo>
                  <a:lnTo>
                    <a:pt x="227890" y="15400"/>
                  </a:lnTo>
                  <a:lnTo>
                    <a:pt x="245883" y="27902"/>
                  </a:lnTo>
                  <a:lnTo>
                    <a:pt x="258559" y="48276"/>
                  </a:lnTo>
                  <a:lnTo>
                    <a:pt x="276228" y="99483"/>
                  </a:lnTo>
                  <a:lnTo>
                    <a:pt x="282577" y="154658"/>
                  </a:lnTo>
                  <a:lnTo>
                    <a:pt x="280712" y="207498"/>
                  </a:lnTo>
                  <a:lnTo>
                    <a:pt x="277938" y="225582"/>
                  </a:lnTo>
                  <a:lnTo>
                    <a:pt x="278836" y="228766"/>
                  </a:lnTo>
                  <a:lnTo>
                    <a:pt x="284141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8751928" y="8080893"/>
              <a:ext cx="228881" cy="266233"/>
            </a:xfrm>
            <a:custGeom>
              <a:avLst/>
              <a:gdLst/>
              <a:ahLst/>
              <a:cxnLst/>
              <a:rect l="0" t="0" r="0" b="0"/>
              <a:pathLst>
                <a:path w="228881" h="266233">
                  <a:moveTo>
                    <a:pt x="144653" y="13548"/>
                  </a:moveTo>
                  <a:lnTo>
                    <a:pt x="127885" y="2369"/>
                  </a:lnTo>
                  <a:lnTo>
                    <a:pt x="110294" y="0"/>
                  </a:lnTo>
                  <a:lnTo>
                    <a:pt x="90778" y="4017"/>
                  </a:lnTo>
                  <a:lnTo>
                    <a:pt x="61229" y="19432"/>
                  </a:lnTo>
                  <a:lnTo>
                    <a:pt x="44795" y="32151"/>
                  </a:lnTo>
                  <a:lnTo>
                    <a:pt x="16350" y="75021"/>
                  </a:lnTo>
                  <a:lnTo>
                    <a:pt x="3432" y="108971"/>
                  </a:lnTo>
                  <a:lnTo>
                    <a:pt x="0" y="134726"/>
                  </a:lnTo>
                  <a:lnTo>
                    <a:pt x="9246" y="181124"/>
                  </a:lnTo>
                  <a:lnTo>
                    <a:pt x="16946" y="193116"/>
                  </a:lnTo>
                  <a:lnTo>
                    <a:pt x="37981" y="209559"/>
                  </a:lnTo>
                  <a:lnTo>
                    <a:pt x="69168" y="211408"/>
                  </a:lnTo>
                  <a:lnTo>
                    <a:pt x="101745" y="203261"/>
                  </a:lnTo>
                  <a:lnTo>
                    <a:pt x="124022" y="187942"/>
                  </a:lnTo>
                  <a:lnTo>
                    <a:pt x="149719" y="159586"/>
                  </a:lnTo>
                  <a:lnTo>
                    <a:pt x="166561" y="123369"/>
                  </a:lnTo>
                  <a:lnTo>
                    <a:pt x="173371" y="83002"/>
                  </a:lnTo>
                  <a:lnTo>
                    <a:pt x="170817" y="77398"/>
                  </a:lnTo>
                  <a:lnTo>
                    <a:pt x="165605" y="77172"/>
                  </a:lnTo>
                  <a:lnTo>
                    <a:pt x="158621" y="80531"/>
                  </a:lnTo>
                  <a:lnTo>
                    <a:pt x="147741" y="102980"/>
                  </a:lnTo>
                  <a:lnTo>
                    <a:pt x="141346" y="136353"/>
                  </a:lnTo>
                  <a:lnTo>
                    <a:pt x="145492" y="192264"/>
                  </a:lnTo>
                  <a:lnTo>
                    <a:pt x="155165" y="224389"/>
                  </a:lnTo>
                  <a:lnTo>
                    <a:pt x="163359" y="235997"/>
                  </a:lnTo>
                  <a:lnTo>
                    <a:pt x="184942" y="252014"/>
                  </a:lnTo>
                  <a:lnTo>
                    <a:pt x="228880" y="266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9012394" y="8115498"/>
              <a:ext cx="136872" cy="231628"/>
            </a:xfrm>
            <a:custGeom>
              <a:avLst/>
              <a:gdLst/>
              <a:ahLst/>
              <a:cxnLst/>
              <a:rect l="0" t="0" r="0" b="0"/>
              <a:pathLst>
                <a:path w="136872" h="231628">
                  <a:moveTo>
                    <a:pt x="0" y="0"/>
                  </a:moveTo>
                  <a:lnTo>
                    <a:pt x="11453" y="55169"/>
                  </a:lnTo>
                  <a:lnTo>
                    <a:pt x="24451" y="110322"/>
                  </a:lnTo>
                  <a:lnTo>
                    <a:pt x="49803" y="165292"/>
                  </a:lnTo>
                  <a:lnTo>
                    <a:pt x="70389" y="199104"/>
                  </a:lnTo>
                  <a:lnTo>
                    <a:pt x="87436" y="214442"/>
                  </a:lnTo>
                  <a:lnTo>
                    <a:pt x="105541" y="223989"/>
                  </a:lnTo>
                  <a:lnTo>
                    <a:pt x="13687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9086093" y="8094441"/>
              <a:ext cx="126343" cy="410612"/>
            </a:xfrm>
            <a:custGeom>
              <a:avLst/>
              <a:gdLst/>
              <a:ahLst/>
              <a:cxnLst/>
              <a:rect l="0" t="0" r="0" b="0"/>
              <a:pathLst>
                <a:path w="126343" h="410612">
                  <a:moveTo>
                    <a:pt x="126342" y="0"/>
                  </a:moveTo>
                  <a:lnTo>
                    <a:pt x="108384" y="53875"/>
                  </a:lnTo>
                  <a:lnTo>
                    <a:pt x="85605" y="116625"/>
                  </a:lnTo>
                  <a:lnTo>
                    <a:pt x="71638" y="171816"/>
                  </a:lnTo>
                  <a:lnTo>
                    <a:pt x="54502" y="227032"/>
                  </a:lnTo>
                  <a:lnTo>
                    <a:pt x="34987" y="289688"/>
                  </a:lnTo>
                  <a:lnTo>
                    <a:pt x="12934" y="347124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9252386" y="8104969"/>
              <a:ext cx="176739" cy="170097"/>
            </a:xfrm>
            <a:custGeom>
              <a:avLst/>
              <a:gdLst/>
              <a:ahLst/>
              <a:cxnLst/>
              <a:rect l="0" t="0" r="0" b="0"/>
              <a:pathLst>
                <a:path w="176739" h="170097">
                  <a:moveTo>
                    <a:pt x="44278" y="0"/>
                  </a:moveTo>
                  <a:lnTo>
                    <a:pt x="21921" y="16768"/>
                  </a:lnTo>
                  <a:lnTo>
                    <a:pt x="7825" y="43717"/>
                  </a:lnTo>
                  <a:lnTo>
                    <a:pt x="0" y="75582"/>
                  </a:lnTo>
                  <a:lnTo>
                    <a:pt x="422" y="101442"/>
                  </a:lnTo>
                  <a:lnTo>
                    <a:pt x="12826" y="141321"/>
                  </a:lnTo>
                  <a:lnTo>
                    <a:pt x="27960" y="159516"/>
                  </a:lnTo>
                  <a:lnTo>
                    <a:pt x="36908" y="166005"/>
                  </a:lnTo>
                  <a:lnTo>
                    <a:pt x="62449" y="170096"/>
                  </a:lnTo>
                  <a:lnTo>
                    <a:pt x="90958" y="166845"/>
                  </a:lnTo>
                  <a:lnTo>
                    <a:pt x="125569" y="151861"/>
                  </a:lnTo>
                  <a:lnTo>
                    <a:pt x="166262" y="118986"/>
                  </a:lnTo>
                  <a:lnTo>
                    <a:pt x="174532" y="95777"/>
                  </a:lnTo>
                  <a:lnTo>
                    <a:pt x="176738" y="81399"/>
                  </a:lnTo>
                  <a:lnTo>
                    <a:pt x="172359" y="68304"/>
                  </a:lnTo>
                  <a:lnTo>
                    <a:pt x="151895" y="44396"/>
                  </a:lnTo>
                  <a:lnTo>
                    <a:pt x="107490" y="16794"/>
                  </a:lnTo>
                  <a:lnTo>
                    <a:pt x="83680" y="10584"/>
                  </a:lnTo>
                  <a:lnTo>
                    <a:pt x="54806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9486177" y="8070319"/>
              <a:ext cx="210571" cy="221029"/>
            </a:xfrm>
            <a:custGeom>
              <a:avLst/>
              <a:gdLst/>
              <a:ahLst/>
              <a:cxnLst/>
              <a:rect l="0" t="0" r="0" b="0"/>
              <a:pathLst>
                <a:path w="210571" h="221029">
                  <a:moveTo>
                    <a:pt x="0" y="203106"/>
                  </a:moveTo>
                  <a:lnTo>
                    <a:pt x="1169" y="158739"/>
                  </a:lnTo>
                  <a:lnTo>
                    <a:pt x="8405" y="101182"/>
                  </a:lnTo>
                  <a:lnTo>
                    <a:pt x="19128" y="60992"/>
                  </a:lnTo>
                  <a:lnTo>
                    <a:pt x="43119" y="25859"/>
                  </a:lnTo>
                  <a:lnTo>
                    <a:pt x="49803" y="18260"/>
                  </a:lnTo>
                  <a:lnTo>
                    <a:pt x="72827" y="6698"/>
                  </a:lnTo>
                  <a:lnTo>
                    <a:pt x="101387" y="0"/>
                  </a:lnTo>
                  <a:lnTo>
                    <a:pt x="129679" y="922"/>
                  </a:lnTo>
                  <a:lnTo>
                    <a:pt x="151611" y="11471"/>
                  </a:lnTo>
                  <a:lnTo>
                    <a:pt x="160736" y="19197"/>
                  </a:lnTo>
                  <a:lnTo>
                    <a:pt x="164479" y="27857"/>
                  </a:lnTo>
                  <a:lnTo>
                    <a:pt x="164635" y="37140"/>
                  </a:lnTo>
                  <a:lnTo>
                    <a:pt x="158568" y="55645"/>
                  </a:lnTo>
                  <a:lnTo>
                    <a:pt x="148074" y="71667"/>
                  </a:lnTo>
                  <a:lnTo>
                    <a:pt x="123132" y="83468"/>
                  </a:lnTo>
                  <a:lnTo>
                    <a:pt x="61107" y="94986"/>
                  </a:lnTo>
                  <a:lnTo>
                    <a:pt x="23564" y="102571"/>
                  </a:lnTo>
                  <a:lnTo>
                    <a:pt x="16879" y="108006"/>
                  </a:lnTo>
                  <a:lnTo>
                    <a:pt x="13593" y="115140"/>
                  </a:lnTo>
                  <a:lnTo>
                    <a:pt x="12571" y="123405"/>
                  </a:lnTo>
                  <a:lnTo>
                    <a:pt x="17675" y="138827"/>
                  </a:lnTo>
                  <a:lnTo>
                    <a:pt x="40015" y="167792"/>
                  </a:lnTo>
                  <a:lnTo>
                    <a:pt x="82600" y="202109"/>
                  </a:lnTo>
                  <a:lnTo>
                    <a:pt x="116500" y="217108"/>
                  </a:lnTo>
                  <a:lnTo>
                    <a:pt x="142245" y="221028"/>
                  </a:lnTo>
                  <a:lnTo>
                    <a:pt x="198337" y="207084"/>
                  </a:lnTo>
                  <a:lnTo>
                    <a:pt x="210570" y="203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9686218" y="7862813"/>
              <a:ext cx="208710" cy="526426"/>
            </a:xfrm>
            <a:custGeom>
              <a:avLst/>
              <a:gdLst/>
              <a:ahLst/>
              <a:cxnLst/>
              <a:rect l="0" t="0" r="0" b="0"/>
              <a:pathLst>
                <a:path w="208710" h="526426">
                  <a:moveTo>
                    <a:pt x="0" y="0"/>
                  </a:moveTo>
                  <a:lnTo>
                    <a:pt x="55142" y="25833"/>
                  </a:lnTo>
                  <a:lnTo>
                    <a:pt x="112105" y="65285"/>
                  </a:lnTo>
                  <a:lnTo>
                    <a:pt x="165297" y="120045"/>
                  </a:lnTo>
                  <a:lnTo>
                    <a:pt x="185769" y="153959"/>
                  </a:lnTo>
                  <a:lnTo>
                    <a:pt x="202702" y="212514"/>
                  </a:lnTo>
                  <a:lnTo>
                    <a:pt x="208239" y="273148"/>
                  </a:lnTo>
                  <a:lnTo>
                    <a:pt x="208709" y="328678"/>
                  </a:lnTo>
                  <a:lnTo>
                    <a:pt x="199620" y="382175"/>
                  </a:lnTo>
                  <a:lnTo>
                    <a:pt x="176909" y="432732"/>
                  </a:lnTo>
                  <a:lnTo>
                    <a:pt x="153674" y="469809"/>
                  </a:lnTo>
                  <a:lnTo>
                    <a:pt x="123912" y="496132"/>
                  </a:lnTo>
                  <a:lnTo>
                    <a:pt x="73699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3684974" y="8578752"/>
            <a:ext cx="5063926" cy="442198"/>
            <a:chOff x="3684974" y="8578752"/>
            <a:chExt cx="5063926" cy="442198"/>
          </a:xfrm>
        </p:grpSpPr>
        <p:sp>
          <p:nvSpPr>
            <p:cNvPr id="262" name="Freeform 261"/>
            <p:cNvSpPr/>
            <p:nvPr/>
          </p:nvSpPr>
          <p:spPr>
            <a:xfrm>
              <a:off x="3811316" y="8631394"/>
              <a:ext cx="63172" cy="326384"/>
            </a:xfrm>
            <a:custGeom>
              <a:avLst/>
              <a:gdLst/>
              <a:ahLst/>
              <a:cxnLst/>
              <a:rect l="0" t="0" r="0" b="0"/>
              <a:pathLst>
                <a:path w="63172" h="326384">
                  <a:moveTo>
                    <a:pt x="63171" y="0"/>
                  </a:moveTo>
                  <a:lnTo>
                    <a:pt x="40266" y="43718"/>
                  </a:lnTo>
                  <a:lnTo>
                    <a:pt x="19262" y="107032"/>
                  </a:lnTo>
                  <a:lnTo>
                    <a:pt x="13116" y="155975"/>
                  </a:lnTo>
                  <a:lnTo>
                    <a:pt x="3804" y="216510"/>
                  </a:lnTo>
                  <a:lnTo>
                    <a:pt x="751" y="273528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684974" y="8795555"/>
              <a:ext cx="392715" cy="181562"/>
            </a:xfrm>
            <a:custGeom>
              <a:avLst/>
              <a:gdLst/>
              <a:ahLst/>
              <a:cxnLst/>
              <a:rect l="0" t="0" r="0" b="0"/>
              <a:pathLst>
                <a:path w="392715" h="181562">
                  <a:moveTo>
                    <a:pt x="0" y="25352"/>
                  </a:moveTo>
                  <a:lnTo>
                    <a:pt x="27556" y="32588"/>
                  </a:lnTo>
                  <a:lnTo>
                    <a:pt x="80659" y="32110"/>
                  </a:lnTo>
                  <a:lnTo>
                    <a:pt x="143636" y="23902"/>
                  </a:lnTo>
                  <a:lnTo>
                    <a:pt x="191889" y="8861"/>
                  </a:lnTo>
                  <a:lnTo>
                    <a:pt x="250441" y="0"/>
                  </a:lnTo>
                  <a:lnTo>
                    <a:pt x="267675" y="6675"/>
                  </a:lnTo>
                  <a:lnTo>
                    <a:pt x="272037" y="14071"/>
                  </a:lnTo>
                  <a:lnTo>
                    <a:pt x="273764" y="34766"/>
                  </a:lnTo>
                  <a:lnTo>
                    <a:pt x="253958" y="94616"/>
                  </a:lnTo>
                  <a:lnTo>
                    <a:pt x="244487" y="154327"/>
                  </a:lnTo>
                  <a:lnTo>
                    <a:pt x="249559" y="165148"/>
                  </a:lnTo>
                  <a:lnTo>
                    <a:pt x="258790" y="173532"/>
                  </a:lnTo>
                  <a:lnTo>
                    <a:pt x="270793" y="180291"/>
                  </a:lnTo>
                  <a:lnTo>
                    <a:pt x="299727" y="181561"/>
                  </a:lnTo>
                  <a:lnTo>
                    <a:pt x="328574" y="174327"/>
                  </a:lnTo>
                  <a:lnTo>
                    <a:pt x="349194" y="163313"/>
                  </a:lnTo>
                  <a:lnTo>
                    <a:pt x="373957" y="138369"/>
                  </a:lnTo>
                  <a:lnTo>
                    <a:pt x="390522" y="108751"/>
                  </a:lnTo>
                  <a:lnTo>
                    <a:pt x="392714" y="85035"/>
                  </a:lnTo>
                  <a:lnTo>
                    <a:pt x="391661" y="72160"/>
                  </a:lnTo>
                  <a:lnTo>
                    <a:pt x="381132" y="48495"/>
                  </a:lnTo>
                  <a:lnTo>
                    <a:pt x="373411" y="37271"/>
                  </a:lnTo>
                  <a:lnTo>
                    <a:pt x="362415" y="29788"/>
                  </a:lnTo>
                  <a:lnTo>
                    <a:pt x="334598" y="21475"/>
                  </a:lnTo>
                  <a:lnTo>
                    <a:pt x="305858" y="24018"/>
                  </a:lnTo>
                  <a:lnTo>
                    <a:pt x="272729" y="35486"/>
                  </a:lnTo>
                  <a:lnTo>
                    <a:pt x="252684" y="464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113870" y="8810379"/>
              <a:ext cx="174428" cy="166438"/>
            </a:xfrm>
            <a:custGeom>
              <a:avLst/>
              <a:gdLst/>
              <a:ahLst/>
              <a:cxnLst/>
              <a:rect l="0" t="0" r="0" b="0"/>
              <a:pathLst>
                <a:path w="174428" h="166438">
                  <a:moveTo>
                    <a:pt x="13301" y="0"/>
                  </a:moveTo>
                  <a:lnTo>
                    <a:pt x="10962" y="42026"/>
                  </a:lnTo>
                  <a:lnTo>
                    <a:pt x="0" y="88621"/>
                  </a:lnTo>
                  <a:lnTo>
                    <a:pt x="760" y="118156"/>
                  </a:lnTo>
                  <a:lnTo>
                    <a:pt x="11237" y="143760"/>
                  </a:lnTo>
                  <a:lnTo>
                    <a:pt x="18944" y="155502"/>
                  </a:lnTo>
                  <a:lnTo>
                    <a:pt x="29931" y="162159"/>
                  </a:lnTo>
                  <a:lnTo>
                    <a:pt x="57737" y="166437"/>
                  </a:lnTo>
                  <a:lnTo>
                    <a:pt x="100687" y="162269"/>
                  </a:lnTo>
                  <a:lnTo>
                    <a:pt x="122719" y="153617"/>
                  </a:lnTo>
                  <a:lnTo>
                    <a:pt x="155928" y="128999"/>
                  </a:lnTo>
                  <a:lnTo>
                    <a:pt x="172284" y="102952"/>
                  </a:lnTo>
                  <a:lnTo>
                    <a:pt x="174427" y="80071"/>
                  </a:lnTo>
                  <a:lnTo>
                    <a:pt x="170310" y="56644"/>
                  </a:lnTo>
                  <a:lnTo>
                    <a:pt x="160682" y="38433"/>
                  </a:lnTo>
                  <a:lnTo>
                    <a:pt x="145484" y="25660"/>
                  </a:lnTo>
                  <a:lnTo>
                    <a:pt x="101542" y="7928"/>
                  </a:lnTo>
                  <a:lnTo>
                    <a:pt x="78256" y="6643"/>
                  </a:lnTo>
                  <a:lnTo>
                    <a:pt x="4488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4390384" y="8694565"/>
              <a:ext cx="10529" cy="284271"/>
            </a:xfrm>
            <a:custGeom>
              <a:avLst/>
              <a:gdLst/>
              <a:ahLst/>
              <a:cxnLst/>
              <a:rect l="0" t="0" r="0" b="0"/>
              <a:pathLst>
                <a:path w="10529" h="284271">
                  <a:moveTo>
                    <a:pt x="0" y="0"/>
                  </a:moveTo>
                  <a:lnTo>
                    <a:pt x="0" y="52772"/>
                  </a:lnTo>
                  <a:lnTo>
                    <a:pt x="0" y="99104"/>
                  </a:lnTo>
                  <a:lnTo>
                    <a:pt x="0" y="155446"/>
                  </a:lnTo>
                  <a:lnTo>
                    <a:pt x="0" y="216405"/>
                  </a:lnTo>
                  <a:lnTo>
                    <a:pt x="1169" y="255843"/>
                  </a:lnTo>
                  <a:lnTo>
                    <a:pt x="10528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4435235" y="8810379"/>
              <a:ext cx="165720" cy="200042"/>
            </a:xfrm>
            <a:custGeom>
              <a:avLst/>
              <a:gdLst/>
              <a:ahLst/>
              <a:cxnLst/>
              <a:rect l="0" t="0" r="0" b="0"/>
              <a:pathLst>
                <a:path w="165720" h="200042">
                  <a:moveTo>
                    <a:pt x="113076" y="0"/>
                  </a:moveTo>
                  <a:lnTo>
                    <a:pt x="51966" y="35916"/>
                  </a:lnTo>
                  <a:lnTo>
                    <a:pt x="20100" y="58735"/>
                  </a:lnTo>
                  <a:lnTo>
                    <a:pt x="3123" y="81476"/>
                  </a:lnTo>
                  <a:lnTo>
                    <a:pt x="0" y="94091"/>
                  </a:lnTo>
                  <a:lnTo>
                    <a:pt x="2769" y="120587"/>
                  </a:lnTo>
                  <a:lnTo>
                    <a:pt x="14917" y="141722"/>
                  </a:lnTo>
                  <a:lnTo>
                    <a:pt x="51313" y="174353"/>
                  </a:lnTo>
                  <a:lnTo>
                    <a:pt x="81907" y="190610"/>
                  </a:lnTo>
                  <a:lnTo>
                    <a:pt x="141884" y="198178"/>
                  </a:lnTo>
                  <a:lnTo>
                    <a:pt x="16571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990508" y="8694565"/>
              <a:ext cx="207324" cy="295391"/>
            </a:xfrm>
            <a:custGeom>
              <a:avLst/>
              <a:gdLst/>
              <a:ahLst/>
              <a:cxnLst/>
              <a:rect l="0" t="0" r="0" b="0"/>
              <a:pathLst>
                <a:path w="207324" h="295391">
                  <a:moveTo>
                    <a:pt x="0" y="0"/>
                  </a:moveTo>
                  <a:lnTo>
                    <a:pt x="3119" y="62478"/>
                  </a:lnTo>
                  <a:lnTo>
                    <a:pt x="9065" y="119186"/>
                  </a:lnTo>
                  <a:lnTo>
                    <a:pt x="15684" y="172575"/>
                  </a:lnTo>
                  <a:lnTo>
                    <a:pt x="13876" y="216079"/>
                  </a:lnTo>
                  <a:lnTo>
                    <a:pt x="15100" y="220092"/>
                  </a:lnTo>
                  <a:lnTo>
                    <a:pt x="18255" y="218088"/>
                  </a:lnTo>
                  <a:lnTo>
                    <a:pt x="30756" y="196030"/>
                  </a:lnTo>
                  <a:lnTo>
                    <a:pt x="57429" y="148040"/>
                  </a:lnTo>
                  <a:lnTo>
                    <a:pt x="70757" y="131696"/>
                  </a:lnTo>
                  <a:lnTo>
                    <a:pt x="97004" y="114931"/>
                  </a:lnTo>
                  <a:lnTo>
                    <a:pt x="126171" y="115810"/>
                  </a:lnTo>
                  <a:lnTo>
                    <a:pt x="157851" y="124001"/>
                  </a:lnTo>
                  <a:lnTo>
                    <a:pt x="179730" y="135440"/>
                  </a:lnTo>
                  <a:lnTo>
                    <a:pt x="194134" y="151442"/>
                  </a:lnTo>
                  <a:lnTo>
                    <a:pt x="199612" y="160623"/>
                  </a:lnTo>
                  <a:lnTo>
                    <a:pt x="207323" y="207079"/>
                  </a:lnTo>
                  <a:lnTo>
                    <a:pt x="198430" y="259709"/>
                  </a:lnTo>
                  <a:lnTo>
                    <a:pt x="184117" y="282322"/>
                  </a:lnTo>
                  <a:lnTo>
                    <a:pt x="175388" y="289990"/>
                  </a:lnTo>
                  <a:lnTo>
                    <a:pt x="150089" y="295390"/>
                  </a:lnTo>
                  <a:lnTo>
                    <a:pt x="97368" y="289326"/>
                  </a:lnTo>
                  <a:lnTo>
                    <a:pt x="69534" y="274590"/>
                  </a:lnTo>
                  <a:lnTo>
                    <a:pt x="4211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222135" y="8841964"/>
              <a:ext cx="210571" cy="145878"/>
            </a:xfrm>
            <a:custGeom>
              <a:avLst/>
              <a:gdLst/>
              <a:ahLst/>
              <a:cxnLst/>
              <a:rect l="0" t="0" r="0" b="0"/>
              <a:pathLst>
                <a:path w="210571" h="145878">
                  <a:moveTo>
                    <a:pt x="0" y="10528"/>
                  </a:moveTo>
                  <a:lnTo>
                    <a:pt x="49498" y="70121"/>
                  </a:lnTo>
                  <a:lnTo>
                    <a:pt x="64709" y="102406"/>
                  </a:lnTo>
                  <a:lnTo>
                    <a:pt x="71036" y="141606"/>
                  </a:lnTo>
                  <a:lnTo>
                    <a:pt x="70754" y="145877"/>
                  </a:lnTo>
                  <a:lnTo>
                    <a:pt x="69396" y="144045"/>
                  </a:lnTo>
                  <a:lnTo>
                    <a:pt x="65938" y="128361"/>
                  </a:lnTo>
                  <a:lnTo>
                    <a:pt x="64401" y="101893"/>
                  </a:lnTo>
                  <a:lnTo>
                    <a:pt x="73076" y="76871"/>
                  </a:lnTo>
                  <a:lnTo>
                    <a:pt x="101652" y="37801"/>
                  </a:lnTo>
                  <a:lnTo>
                    <a:pt x="128385" y="20429"/>
                  </a:lnTo>
                  <a:lnTo>
                    <a:pt x="187057" y="5249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474819" y="8873550"/>
              <a:ext cx="31586" cy="147400"/>
            </a:xfrm>
            <a:custGeom>
              <a:avLst/>
              <a:gdLst/>
              <a:ahLst/>
              <a:cxnLst/>
              <a:rect l="0" t="0" r="0" b="0"/>
              <a:pathLst>
                <a:path w="31586" h="147400">
                  <a:moveTo>
                    <a:pt x="0" y="0"/>
                  </a:moveTo>
                  <a:lnTo>
                    <a:pt x="17958" y="63449"/>
                  </a:lnTo>
                  <a:lnTo>
                    <a:pt x="28547" y="118424"/>
                  </a:lnTo>
                  <a:lnTo>
                    <a:pt x="31585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548518" y="87472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622218" y="8747207"/>
              <a:ext cx="189439" cy="249935"/>
            </a:xfrm>
            <a:custGeom>
              <a:avLst/>
              <a:gdLst/>
              <a:ahLst/>
              <a:cxnLst/>
              <a:rect l="0" t="0" r="0" b="0"/>
              <a:pathLst>
                <a:path w="189439" h="249935">
                  <a:moveTo>
                    <a:pt x="0" y="0"/>
                  </a:moveTo>
                  <a:lnTo>
                    <a:pt x="1170" y="51602"/>
                  </a:lnTo>
                  <a:lnTo>
                    <a:pt x="7236" y="113816"/>
                  </a:lnTo>
                  <a:lnTo>
                    <a:pt x="10723" y="169164"/>
                  </a:lnTo>
                  <a:lnTo>
                    <a:pt x="16305" y="207531"/>
                  </a:lnTo>
                  <a:lnTo>
                    <a:pt x="15550" y="208544"/>
                  </a:lnTo>
                  <a:lnTo>
                    <a:pt x="13876" y="205710"/>
                  </a:lnTo>
                  <a:lnTo>
                    <a:pt x="17109" y="179364"/>
                  </a:lnTo>
                  <a:lnTo>
                    <a:pt x="25541" y="161216"/>
                  </a:lnTo>
                  <a:lnTo>
                    <a:pt x="50019" y="130502"/>
                  </a:lnTo>
                  <a:lnTo>
                    <a:pt x="76042" y="114577"/>
                  </a:lnTo>
                  <a:lnTo>
                    <a:pt x="102036" y="112534"/>
                  </a:lnTo>
                  <a:lnTo>
                    <a:pt x="155206" y="120756"/>
                  </a:lnTo>
                  <a:lnTo>
                    <a:pt x="174655" y="136338"/>
                  </a:lnTo>
                  <a:lnTo>
                    <a:pt x="183118" y="147044"/>
                  </a:lnTo>
                  <a:lnTo>
                    <a:pt x="187589" y="157691"/>
                  </a:lnTo>
                  <a:lnTo>
                    <a:pt x="189438" y="178880"/>
                  </a:lnTo>
                  <a:lnTo>
                    <a:pt x="183240" y="196876"/>
                  </a:lnTo>
                  <a:lnTo>
                    <a:pt x="171517" y="212672"/>
                  </a:lnTo>
                  <a:lnTo>
                    <a:pt x="154608" y="227492"/>
                  </a:lnTo>
                  <a:lnTo>
                    <a:pt x="119769" y="243400"/>
                  </a:lnTo>
                  <a:lnTo>
                    <a:pt x="68632" y="249934"/>
                  </a:lnTo>
                  <a:lnTo>
                    <a:pt x="44931" y="245222"/>
                  </a:lnTo>
                  <a:lnTo>
                    <a:pt x="21057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853845" y="8790101"/>
              <a:ext cx="189438" cy="183334"/>
            </a:xfrm>
            <a:custGeom>
              <a:avLst/>
              <a:gdLst/>
              <a:ahLst/>
              <a:cxnLst/>
              <a:rect l="0" t="0" r="0" b="0"/>
              <a:pathLst>
                <a:path w="189438" h="183334">
                  <a:moveTo>
                    <a:pt x="0" y="115034"/>
                  </a:moveTo>
                  <a:lnTo>
                    <a:pt x="35961" y="121099"/>
                  </a:lnTo>
                  <a:lnTo>
                    <a:pt x="86304" y="115011"/>
                  </a:lnTo>
                  <a:lnTo>
                    <a:pt x="143303" y="92585"/>
                  </a:lnTo>
                  <a:lnTo>
                    <a:pt x="165465" y="76981"/>
                  </a:lnTo>
                  <a:lnTo>
                    <a:pt x="183114" y="54448"/>
                  </a:lnTo>
                  <a:lnTo>
                    <a:pt x="189399" y="31954"/>
                  </a:lnTo>
                  <a:lnTo>
                    <a:pt x="189437" y="21043"/>
                  </a:lnTo>
                  <a:lnTo>
                    <a:pt x="184783" y="12599"/>
                  </a:lnTo>
                  <a:lnTo>
                    <a:pt x="167134" y="97"/>
                  </a:lnTo>
                  <a:lnTo>
                    <a:pt x="137452" y="0"/>
                  </a:lnTo>
                  <a:lnTo>
                    <a:pt x="90639" y="13100"/>
                  </a:lnTo>
                  <a:lnTo>
                    <a:pt x="54542" y="34918"/>
                  </a:lnTo>
                  <a:lnTo>
                    <a:pt x="34769" y="53691"/>
                  </a:lnTo>
                  <a:lnTo>
                    <a:pt x="22082" y="73732"/>
                  </a:lnTo>
                  <a:lnTo>
                    <a:pt x="13951" y="115924"/>
                  </a:lnTo>
                  <a:lnTo>
                    <a:pt x="18288" y="139217"/>
                  </a:lnTo>
                  <a:lnTo>
                    <a:pt x="33884" y="165483"/>
                  </a:lnTo>
                  <a:lnTo>
                    <a:pt x="40137" y="173233"/>
                  </a:lnTo>
                  <a:lnTo>
                    <a:pt x="68921" y="181844"/>
                  </a:lnTo>
                  <a:lnTo>
                    <a:pt x="106671" y="183333"/>
                  </a:lnTo>
                  <a:lnTo>
                    <a:pt x="162967" y="171463"/>
                  </a:lnTo>
                  <a:lnTo>
                    <a:pt x="178984" y="167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101383" y="8761029"/>
              <a:ext cx="152727" cy="201795"/>
            </a:xfrm>
            <a:custGeom>
              <a:avLst/>
              <a:gdLst/>
              <a:ahLst/>
              <a:cxnLst/>
              <a:rect l="0" t="0" r="0" b="0"/>
              <a:pathLst>
                <a:path w="152727" h="201795">
                  <a:moveTo>
                    <a:pt x="131488" y="7236"/>
                  </a:moveTo>
                  <a:lnTo>
                    <a:pt x="103932" y="0"/>
                  </a:lnTo>
                  <a:lnTo>
                    <a:pt x="50829" y="477"/>
                  </a:lnTo>
                  <a:lnTo>
                    <a:pt x="27789" y="6571"/>
                  </a:lnTo>
                  <a:lnTo>
                    <a:pt x="5851" y="17079"/>
                  </a:lnTo>
                  <a:lnTo>
                    <a:pt x="936" y="25496"/>
                  </a:lnTo>
                  <a:lnTo>
                    <a:pt x="0" y="35787"/>
                  </a:lnTo>
                  <a:lnTo>
                    <a:pt x="5199" y="57360"/>
                  </a:lnTo>
                  <a:lnTo>
                    <a:pt x="27599" y="90273"/>
                  </a:lnTo>
                  <a:lnTo>
                    <a:pt x="42032" y="103803"/>
                  </a:lnTo>
                  <a:lnTo>
                    <a:pt x="100368" y="136846"/>
                  </a:lnTo>
                  <a:lnTo>
                    <a:pt x="138988" y="157013"/>
                  </a:lnTo>
                  <a:lnTo>
                    <a:pt x="147017" y="163239"/>
                  </a:lnTo>
                  <a:lnTo>
                    <a:pt x="151199" y="170899"/>
                  </a:lnTo>
                  <a:lnTo>
                    <a:pt x="152726" y="188770"/>
                  </a:lnTo>
                  <a:lnTo>
                    <a:pt x="145647" y="194939"/>
                  </a:lnTo>
                  <a:lnTo>
                    <a:pt x="119063" y="201794"/>
                  </a:lnTo>
                  <a:lnTo>
                    <a:pt x="75814" y="200063"/>
                  </a:lnTo>
                  <a:lnTo>
                    <a:pt x="53711" y="191983"/>
                  </a:lnTo>
                  <a:lnTo>
                    <a:pt x="26203" y="1756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411855" y="8831435"/>
              <a:ext cx="189514" cy="10530"/>
            </a:xfrm>
            <a:custGeom>
              <a:avLst/>
              <a:gdLst/>
              <a:ahLst/>
              <a:cxnLst/>
              <a:rect l="0" t="0" r="0" b="0"/>
              <a:pathLst>
                <a:path w="189514" h="10530">
                  <a:moveTo>
                    <a:pt x="189513" y="0"/>
                  </a:moveTo>
                  <a:lnTo>
                    <a:pt x="130155" y="3120"/>
                  </a:lnTo>
                  <a:lnTo>
                    <a:pt x="79392" y="9066"/>
                  </a:lnTo>
                  <a:lnTo>
                    <a:pt x="19713" y="10336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6476002" y="8757736"/>
              <a:ext cx="9554" cy="189514"/>
            </a:xfrm>
            <a:custGeom>
              <a:avLst/>
              <a:gdLst/>
              <a:ahLst/>
              <a:cxnLst/>
              <a:rect l="0" t="0" r="0" b="0"/>
              <a:pathLst>
                <a:path w="9554" h="189514">
                  <a:moveTo>
                    <a:pt x="9553" y="0"/>
                  </a:moveTo>
                  <a:lnTo>
                    <a:pt x="2317" y="28725"/>
                  </a:lnTo>
                  <a:lnTo>
                    <a:pt x="0" y="77922"/>
                  </a:lnTo>
                  <a:lnTo>
                    <a:pt x="2336" y="141301"/>
                  </a:lnTo>
                  <a:lnTo>
                    <a:pt x="955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791074" y="8599808"/>
              <a:ext cx="10337" cy="273743"/>
            </a:xfrm>
            <a:custGeom>
              <a:avLst/>
              <a:gdLst/>
              <a:ahLst/>
              <a:cxnLst/>
              <a:rect l="0" t="0" r="0" b="0"/>
              <a:pathLst>
                <a:path w="10337" h="273743">
                  <a:moveTo>
                    <a:pt x="10336" y="0"/>
                  </a:moveTo>
                  <a:lnTo>
                    <a:pt x="2002" y="37479"/>
                  </a:lnTo>
                  <a:lnTo>
                    <a:pt x="457" y="84805"/>
                  </a:lnTo>
                  <a:lnTo>
                    <a:pt x="0" y="141331"/>
                  </a:lnTo>
                  <a:lnTo>
                    <a:pt x="5434" y="196763"/>
                  </a:lnTo>
                  <a:lnTo>
                    <a:pt x="9690" y="254346"/>
                  </a:lnTo>
                  <a:lnTo>
                    <a:pt x="10336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764362" y="8631394"/>
              <a:ext cx="226562" cy="252685"/>
            </a:xfrm>
            <a:custGeom>
              <a:avLst/>
              <a:gdLst/>
              <a:ahLst/>
              <a:cxnLst/>
              <a:rect l="0" t="0" r="0" b="0"/>
              <a:pathLst>
                <a:path w="226562" h="252685">
                  <a:moveTo>
                    <a:pt x="194975" y="0"/>
                  </a:moveTo>
                  <a:lnTo>
                    <a:pt x="176995" y="39688"/>
                  </a:lnTo>
                  <a:lnTo>
                    <a:pt x="130823" y="94436"/>
                  </a:lnTo>
                  <a:lnTo>
                    <a:pt x="68547" y="152310"/>
                  </a:lnTo>
                  <a:lnTo>
                    <a:pt x="37022" y="169261"/>
                  </a:lnTo>
                  <a:lnTo>
                    <a:pt x="15979" y="171544"/>
                  </a:lnTo>
                  <a:lnTo>
                    <a:pt x="5454" y="170514"/>
                  </a:lnTo>
                  <a:lnTo>
                    <a:pt x="778" y="167488"/>
                  </a:lnTo>
                  <a:lnTo>
                    <a:pt x="0" y="163132"/>
                  </a:lnTo>
                  <a:lnTo>
                    <a:pt x="1820" y="157887"/>
                  </a:lnTo>
                  <a:lnTo>
                    <a:pt x="16322" y="148941"/>
                  </a:lnTo>
                  <a:lnTo>
                    <a:pt x="26740" y="144918"/>
                  </a:lnTo>
                  <a:lnTo>
                    <a:pt x="50794" y="146686"/>
                  </a:lnTo>
                  <a:lnTo>
                    <a:pt x="74742" y="155270"/>
                  </a:lnTo>
                  <a:lnTo>
                    <a:pt x="116722" y="186578"/>
                  </a:lnTo>
                  <a:lnTo>
                    <a:pt x="159788" y="228168"/>
                  </a:lnTo>
                  <a:lnTo>
                    <a:pt x="213724" y="248647"/>
                  </a:lnTo>
                  <a:lnTo>
                    <a:pt x="22656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054093" y="8726150"/>
              <a:ext cx="10530" cy="126343"/>
            </a:xfrm>
            <a:custGeom>
              <a:avLst/>
              <a:gdLst/>
              <a:ahLst/>
              <a:cxnLst/>
              <a:rect l="0" t="0" r="0" b="0"/>
              <a:pathLst>
                <a:path w="10530" h="126343">
                  <a:moveTo>
                    <a:pt x="0" y="0"/>
                  </a:moveTo>
                  <a:lnTo>
                    <a:pt x="7236" y="27557"/>
                  </a:lnTo>
                  <a:lnTo>
                    <a:pt x="9879" y="83779"/>
                  </a:lnTo>
                  <a:lnTo>
                    <a:pt x="10529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180435" y="8578752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152053" y="8684037"/>
              <a:ext cx="154725" cy="191386"/>
            </a:xfrm>
            <a:custGeom>
              <a:avLst/>
              <a:gdLst/>
              <a:ahLst/>
              <a:cxnLst/>
              <a:rect l="0" t="0" r="0" b="0"/>
              <a:pathLst>
                <a:path w="154725" h="191386">
                  <a:moveTo>
                    <a:pt x="154724" y="0"/>
                  </a:moveTo>
                  <a:lnTo>
                    <a:pt x="95366" y="3120"/>
                  </a:lnTo>
                  <a:lnTo>
                    <a:pt x="73361" y="9575"/>
                  </a:lnTo>
                  <a:lnTo>
                    <a:pt x="37050" y="35903"/>
                  </a:lnTo>
                  <a:lnTo>
                    <a:pt x="19367" y="54561"/>
                  </a:lnTo>
                  <a:lnTo>
                    <a:pt x="7608" y="74552"/>
                  </a:lnTo>
                  <a:lnTo>
                    <a:pt x="0" y="122305"/>
                  </a:lnTo>
                  <a:lnTo>
                    <a:pt x="3612" y="137689"/>
                  </a:lnTo>
                  <a:lnTo>
                    <a:pt x="20103" y="164140"/>
                  </a:lnTo>
                  <a:lnTo>
                    <a:pt x="39910" y="181355"/>
                  </a:lnTo>
                  <a:lnTo>
                    <a:pt x="50106" y="187584"/>
                  </a:lnTo>
                  <a:lnTo>
                    <a:pt x="73912" y="191385"/>
                  </a:lnTo>
                  <a:lnTo>
                    <a:pt x="136457" y="182523"/>
                  </a:lnTo>
                  <a:lnTo>
                    <a:pt x="154724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391005" y="8610336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21057" y="0"/>
                  </a:moveTo>
                  <a:lnTo>
                    <a:pt x="21057" y="60385"/>
                  </a:lnTo>
                  <a:lnTo>
                    <a:pt x="21057" y="118108"/>
                  </a:lnTo>
                  <a:lnTo>
                    <a:pt x="17938" y="170306"/>
                  </a:lnTo>
                  <a:lnTo>
                    <a:pt x="2846" y="232036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380399" y="8694565"/>
              <a:ext cx="252763" cy="178986"/>
            </a:xfrm>
            <a:custGeom>
              <a:avLst/>
              <a:gdLst/>
              <a:ahLst/>
              <a:cxnLst/>
              <a:rect l="0" t="0" r="0" b="0"/>
              <a:pathLst>
                <a:path w="252763" h="178986">
                  <a:moveTo>
                    <a:pt x="168534" y="0"/>
                  </a:moveTo>
                  <a:lnTo>
                    <a:pt x="113393" y="43963"/>
                  </a:lnTo>
                  <a:lnTo>
                    <a:pt x="53778" y="72094"/>
                  </a:lnTo>
                  <a:lnTo>
                    <a:pt x="5226" y="87420"/>
                  </a:lnTo>
                  <a:lnTo>
                    <a:pt x="0" y="92205"/>
                  </a:lnTo>
                  <a:lnTo>
                    <a:pt x="26" y="97735"/>
                  </a:lnTo>
                  <a:lnTo>
                    <a:pt x="3553" y="103761"/>
                  </a:lnTo>
                  <a:lnTo>
                    <a:pt x="36462" y="123421"/>
                  </a:lnTo>
                  <a:lnTo>
                    <a:pt x="97645" y="149855"/>
                  </a:lnTo>
                  <a:lnTo>
                    <a:pt x="152192" y="167555"/>
                  </a:lnTo>
                  <a:lnTo>
                    <a:pt x="201517" y="175598"/>
                  </a:lnTo>
                  <a:lnTo>
                    <a:pt x="252762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656653" y="8620866"/>
              <a:ext cx="176595" cy="239455"/>
            </a:xfrm>
            <a:custGeom>
              <a:avLst/>
              <a:gdLst/>
              <a:ahLst/>
              <a:cxnLst/>
              <a:rect l="0" t="0" r="0" b="0"/>
              <a:pathLst>
                <a:path w="176595" h="239455">
                  <a:moveTo>
                    <a:pt x="18622" y="0"/>
                  </a:moveTo>
                  <a:lnTo>
                    <a:pt x="1834" y="55045"/>
                  </a:lnTo>
                  <a:lnTo>
                    <a:pt x="0" y="92998"/>
                  </a:lnTo>
                  <a:lnTo>
                    <a:pt x="5175" y="137389"/>
                  </a:lnTo>
                  <a:lnTo>
                    <a:pt x="8399" y="197335"/>
                  </a:lnTo>
                  <a:lnTo>
                    <a:pt x="13298" y="230814"/>
                  </a:lnTo>
                  <a:lnTo>
                    <a:pt x="16243" y="238104"/>
                  </a:lnTo>
                  <a:lnTo>
                    <a:pt x="19376" y="239454"/>
                  </a:lnTo>
                  <a:lnTo>
                    <a:pt x="22634" y="236845"/>
                  </a:lnTo>
                  <a:lnTo>
                    <a:pt x="29034" y="185734"/>
                  </a:lnTo>
                  <a:lnTo>
                    <a:pt x="40349" y="135083"/>
                  </a:lnTo>
                  <a:lnTo>
                    <a:pt x="43635" y="121641"/>
                  </a:lnTo>
                  <a:lnTo>
                    <a:pt x="50505" y="111510"/>
                  </a:lnTo>
                  <a:lnTo>
                    <a:pt x="70617" y="97133"/>
                  </a:lnTo>
                  <a:lnTo>
                    <a:pt x="82531" y="95171"/>
                  </a:lnTo>
                  <a:lnTo>
                    <a:pt x="108247" y="99230"/>
                  </a:lnTo>
                  <a:lnTo>
                    <a:pt x="143443" y="114668"/>
                  </a:lnTo>
                  <a:lnTo>
                    <a:pt x="162226" y="133631"/>
                  </a:lnTo>
                  <a:lnTo>
                    <a:pt x="170510" y="145239"/>
                  </a:lnTo>
                  <a:lnTo>
                    <a:pt x="176594" y="167495"/>
                  </a:lnTo>
                  <a:lnTo>
                    <a:pt x="176580" y="178343"/>
                  </a:lnTo>
                  <a:lnTo>
                    <a:pt x="167204" y="199757"/>
                  </a:lnTo>
                  <a:lnTo>
                    <a:pt x="159791" y="210380"/>
                  </a:lnTo>
                  <a:lnTo>
                    <a:pt x="139076" y="225303"/>
                  </a:lnTo>
                  <a:lnTo>
                    <a:pt x="113101" y="234666"/>
                  </a:lnTo>
                  <a:lnTo>
                    <a:pt x="82059" y="238826"/>
                  </a:lnTo>
                  <a:lnTo>
                    <a:pt x="58125" y="234436"/>
                  </a:lnTo>
                  <a:lnTo>
                    <a:pt x="42028" y="225857"/>
                  </a:lnTo>
                  <a:lnTo>
                    <a:pt x="29151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901486" y="8702321"/>
              <a:ext cx="247573" cy="171230"/>
            </a:xfrm>
            <a:custGeom>
              <a:avLst/>
              <a:gdLst/>
              <a:ahLst/>
              <a:cxnLst/>
              <a:rect l="0" t="0" r="0" b="0"/>
              <a:pathLst>
                <a:path w="247573" h="171230">
                  <a:moveTo>
                    <a:pt x="142287" y="13300"/>
                  </a:moveTo>
                  <a:lnTo>
                    <a:pt x="131108" y="2122"/>
                  </a:lnTo>
                  <a:lnTo>
                    <a:pt x="123136" y="0"/>
                  </a:lnTo>
                  <a:lnTo>
                    <a:pt x="101800" y="760"/>
                  </a:lnTo>
                  <a:lnTo>
                    <a:pt x="63480" y="13355"/>
                  </a:lnTo>
                  <a:lnTo>
                    <a:pt x="42531" y="28533"/>
                  </a:lnTo>
                  <a:lnTo>
                    <a:pt x="10018" y="66872"/>
                  </a:lnTo>
                  <a:lnTo>
                    <a:pt x="1612" y="96772"/>
                  </a:lnTo>
                  <a:lnTo>
                    <a:pt x="0" y="143708"/>
                  </a:lnTo>
                  <a:lnTo>
                    <a:pt x="1805" y="156391"/>
                  </a:lnTo>
                  <a:lnTo>
                    <a:pt x="8858" y="163677"/>
                  </a:lnTo>
                  <a:lnTo>
                    <a:pt x="19409" y="167364"/>
                  </a:lnTo>
                  <a:lnTo>
                    <a:pt x="44390" y="167172"/>
                  </a:lnTo>
                  <a:lnTo>
                    <a:pt x="67191" y="159287"/>
                  </a:lnTo>
                  <a:lnTo>
                    <a:pt x="99759" y="136105"/>
                  </a:lnTo>
                  <a:lnTo>
                    <a:pt x="141308" y="78201"/>
                  </a:lnTo>
                  <a:lnTo>
                    <a:pt x="154720" y="53844"/>
                  </a:lnTo>
                  <a:lnTo>
                    <a:pt x="164580" y="23521"/>
                  </a:lnTo>
                  <a:lnTo>
                    <a:pt x="165337" y="15435"/>
                  </a:lnTo>
                  <a:lnTo>
                    <a:pt x="163502" y="12384"/>
                  </a:lnTo>
                  <a:lnTo>
                    <a:pt x="159940" y="12690"/>
                  </a:lnTo>
                  <a:lnTo>
                    <a:pt x="152862" y="25508"/>
                  </a:lnTo>
                  <a:lnTo>
                    <a:pt x="146987" y="47972"/>
                  </a:lnTo>
                  <a:lnTo>
                    <a:pt x="144376" y="77453"/>
                  </a:lnTo>
                  <a:lnTo>
                    <a:pt x="152574" y="106934"/>
                  </a:lnTo>
                  <a:lnTo>
                    <a:pt x="169085" y="133295"/>
                  </a:lnTo>
                  <a:lnTo>
                    <a:pt x="192022" y="152809"/>
                  </a:lnTo>
                  <a:lnTo>
                    <a:pt x="214694" y="163043"/>
                  </a:lnTo>
                  <a:lnTo>
                    <a:pt x="247572" y="171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127716" y="8607795"/>
              <a:ext cx="246671" cy="244698"/>
            </a:xfrm>
            <a:custGeom>
              <a:avLst/>
              <a:gdLst/>
              <a:ahLst/>
              <a:cxnLst/>
              <a:rect l="0" t="0" r="0" b="0"/>
              <a:pathLst>
                <a:path w="246671" h="244698">
                  <a:moveTo>
                    <a:pt x="116098" y="86770"/>
                  </a:moveTo>
                  <a:lnTo>
                    <a:pt x="88152" y="86770"/>
                  </a:lnTo>
                  <a:lnTo>
                    <a:pt x="61953" y="96130"/>
                  </a:lnTo>
                  <a:lnTo>
                    <a:pt x="18185" y="125143"/>
                  </a:lnTo>
                  <a:lnTo>
                    <a:pt x="5121" y="145548"/>
                  </a:lnTo>
                  <a:lnTo>
                    <a:pt x="0" y="157541"/>
                  </a:lnTo>
                  <a:lnTo>
                    <a:pt x="548" y="186464"/>
                  </a:lnTo>
                  <a:lnTo>
                    <a:pt x="3970" y="202366"/>
                  </a:lnTo>
                  <a:lnTo>
                    <a:pt x="20249" y="226274"/>
                  </a:lnTo>
                  <a:lnTo>
                    <a:pt x="31142" y="235924"/>
                  </a:lnTo>
                  <a:lnTo>
                    <a:pt x="41913" y="241188"/>
                  </a:lnTo>
                  <a:lnTo>
                    <a:pt x="63240" y="243917"/>
                  </a:lnTo>
                  <a:lnTo>
                    <a:pt x="100566" y="238877"/>
                  </a:lnTo>
                  <a:lnTo>
                    <a:pt x="135672" y="224385"/>
                  </a:lnTo>
                  <a:lnTo>
                    <a:pt x="168301" y="199684"/>
                  </a:lnTo>
                  <a:lnTo>
                    <a:pt x="209872" y="138106"/>
                  </a:lnTo>
                  <a:lnTo>
                    <a:pt x="237414" y="76286"/>
                  </a:lnTo>
                  <a:lnTo>
                    <a:pt x="246670" y="36610"/>
                  </a:lnTo>
                  <a:lnTo>
                    <a:pt x="245100" y="9105"/>
                  </a:lnTo>
                  <a:lnTo>
                    <a:pt x="241873" y="2238"/>
                  </a:lnTo>
                  <a:lnTo>
                    <a:pt x="237383" y="0"/>
                  </a:lnTo>
                  <a:lnTo>
                    <a:pt x="232050" y="847"/>
                  </a:lnTo>
                  <a:lnTo>
                    <a:pt x="227324" y="7261"/>
                  </a:lnTo>
                  <a:lnTo>
                    <a:pt x="207665" y="64486"/>
                  </a:lnTo>
                  <a:lnTo>
                    <a:pt x="194540" y="118330"/>
                  </a:lnTo>
                  <a:lnTo>
                    <a:pt x="192372" y="171771"/>
                  </a:lnTo>
                  <a:lnTo>
                    <a:pt x="198619" y="214771"/>
                  </a:lnTo>
                  <a:lnTo>
                    <a:pt x="210854" y="2446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340714" y="8641922"/>
              <a:ext cx="197898" cy="207176"/>
            </a:xfrm>
            <a:custGeom>
              <a:avLst/>
              <a:gdLst/>
              <a:ahLst/>
              <a:cxnLst/>
              <a:rect l="0" t="0" r="0" b="0"/>
              <a:pathLst>
                <a:path w="197898" h="207176">
                  <a:moveTo>
                    <a:pt x="134727" y="0"/>
                  </a:moveTo>
                  <a:lnTo>
                    <a:pt x="92065" y="48901"/>
                  </a:lnTo>
                  <a:lnTo>
                    <a:pt x="50451" y="104033"/>
                  </a:lnTo>
                  <a:lnTo>
                    <a:pt x="43448" y="111469"/>
                  </a:lnTo>
                  <a:lnTo>
                    <a:pt x="34100" y="115257"/>
                  </a:lnTo>
                  <a:lnTo>
                    <a:pt x="11235" y="116347"/>
                  </a:lnTo>
                  <a:lnTo>
                    <a:pt x="4436" y="119678"/>
                  </a:lnTo>
                  <a:lnTo>
                    <a:pt x="1073" y="125410"/>
                  </a:lnTo>
                  <a:lnTo>
                    <a:pt x="0" y="132739"/>
                  </a:lnTo>
                  <a:lnTo>
                    <a:pt x="1625" y="139965"/>
                  </a:lnTo>
                  <a:lnTo>
                    <a:pt x="9670" y="154233"/>
                  </a:lnTo>
                  <a:lnTo>
                    <a:pt x="32942" y="175420"/>
                  </a:lnTo>
                  <a:lnTo>
                    <a:pt x="73417" y="195135"/>
                  </a:lnTo>
                  <a:lnTo>
                    <a:pt x="125259" y="207175"/>
                  </a:lnTo>
                  <a:lnTo>
                    <a:pt x="163507" y="206445"/>
                  </a:lnTo>
                  <a:lnTo>
                    <a:pt x="197897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580726" y="8652451"/>
              <a:ext cx="168174" cy="205357"/>
            </a:xfrm>
            <a:custGeom>
              <a:avLst/>
              <a:gdLst/>
              <a:ahLst/>
              <a:cxnLst/>
              <a:rect l="0" t="0" r="0" b="0"/>
              <a:pathLst>
                <a:path w="168174" h="205357">
                  <a:moveTo>
                    <a:pt x="147399" y="0"/>
                  </a:moveTo>
                  <a:lnTo>
                    <a:pt x="85306" y="5590"/>
                  </a:lnTo>
                  <a:lnTo>
                    <a:pt x="52962" y="20244"/>
                  </a:lnTo>
                  <a:lnTo>
                    <a:pt x="45837" y="28704"/>
                  </a:lnTo>
                  <a:lnTo>
                    <a:pt x="37919" y="50581"/>
                  </a:lnTo>
                  <a:lnTo>
                    <a:pt x="41657" y="60627"/>
                  </a:lnTo>
                  <a:lnTo>
                    <a:pt x="61408" y="78028"/>
                  </a:lnTo>
                  <a:lnTo>
                    <a:pt x="118700" y="107126"/>
                  </a:lnTo>
                  <a:lnTo>
                    <a:pt x="142833" y="121311"/>
                  </a:lnTo>
                  <a:lnTo>
                    <a:pt x="161357" y="139314"/>
                  </a:lnTo>
                  <a:lnTo>
                    <a:pt x="166063" y="149028"/>
                  </a:lnTo>
                  <a:lnTo>
                    <a:pt x="168173" y="169180"/>
                  </a:lnTo>
                  <a:lnTo>
                    <a:pt x="163588" y="178298"/>
                  </a:lnTo>
                  <a:lnTo>
                    <a:pt x="146015" y="194667"/>
                  </a:lnTo>
                  <a:lnTo>
                    <a:pt x="116368" y="203501"/>
                  </a:lnTo>
                  <a:lnTo>
                    <a:pt x="69574" y="205356"/>
                  </a:lnTo>
                  <a:lnTo>
                    <a:pt x="9921" y="192175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3630654" y="8939352"/>
            <a:ext cx="6381948" cy="715036"/>
            <a:chOff x="3630654" y="8939352"/>
            <a:chExt cx="6381948" cy="715036"/>
          </a:xfrm>
        </p:grpSpPr>
        <p:sp>
          <p:nvSpPr>
            <p:cNvPr id="289" name="Freeform 288"/>
            <p:cNvSpPr/>
            <p:nvPr/>
          </p:nvSpPr>
          <p:spPr>
            <a:xfrm>
              <a:off x="3630654" y="9230892"/>
              <a:ext cx="296477" cy="423496"/>
            </a:xfrm>
            <a:custGeom>
              <a:avLst/>
              <a:gdLst/>
              <a:ahLst/>
              <a:cxnLst/>
              <a:rect l="0" t="0" r="0" b="0"/>
              <a:pathLst>
                <a:path w="296477" h="423496">
                  <a:moveTo>
                    <a:pt x="296476" y="34844"/>
                  </a:moveTo>
                  <a:lnTo>
                    <a:pt x="278495" y="19203"/>
                  </a:lnTo>
                  <a:lnTo>
                    <a:pt x="232323" y="0"/>
                  </a:lnTo>
                  <a:lnTo>
                    <a:pt x="205572" y="2200"/>
                  </a:lnTo>
                  <a:lnTo>
                    <a:pt x="177695" y="10977"/>
                  </a:lnTo>
                  <a:lnTo>
                    <a:pt x="137616" y="38796"/>
                  </a:lnTo>
                  <a:lnTo>
                    <a:pt x="78415" y="95243"/>
                  </a:lnTo>
                  <a:lnTo>
                    <a:pt x="63859" y="111990"/>
                  </a:lnTo>
                  <a:lnTo>
                    <a:pt x="53491" y="131133"/>
                  </a:lnTo>
                  <a:lnTo>
                    <a:pt x="51222" y="151338"/>
                  </a:lnTo>
                  <a:lnTo>
                    <a:pt x="52255" y="161640"/>
                  </a:lnTo>
                  <a:lnTo>
                    <a:pt x="59962" y="168508"/>
                  </a:lnTo>
                  <a:lnTo>
                    <a:pt x="87243" y="176138"/>
                  </a:lnTo>
                  <a:lnTo>
                    <a:pt x="142064" y="174845"/>
                  </a:lnTo>
                  <a:lnTo>
                    <a:pt x="191236" y="167437"/>
                  </a:lnTo>
                  <a:lnTo>
                    <a:pt x="191220" y="170032"/>
                  </a:lnTo>
                  <a:lnTo>
                    <a:pt x="179506" y="180326"/>
                  </a:lnTo>
                  <a:lnTo>
                    <a:pt x="127445" y="215530"/>
                  </a:lnTo>
                  <a:lnTo>
                    <a:pt x="66159" y="266695"/>
                  </a:lnTo>
                  <a:lnTo>
                    <a:pt x="26113" y="311748"/>
                  </a:lnTo>
                  <a:lnTo>
                    <a:pt x="915" y="365362"/>
                  </a:lnTo>
                  <a:lnTo>
                    <a:pt x="0" y="376852"/>
                  </a:lnTo>
                  <a:lnTo>
                    <a:pt x="5221" y="395858"/>
                  </a:lnTo>
                  <a:lnTo>
                    <a:pt x="18460" y="408983"/>
                  </a:lnTo>
                  <a:lnTo>
                    <a:pt x="26904" y="414122"/>
                  </a:lnTo>
                  <a:lnTo>
                    <a:pt x="61145" y="421353"/>
                  </a:lnTo>
                  <a:lnTo>
                    <a:pt x="100926" y="423495"/>
                  </a:lnTo>
                  <a:lnTo>
                    <a:pt x="156290" y="408579"/>
                  </a:lnTo>
                  <a:lnTo>
                    <a:pt x="209167" y="390035"/>
                  </a:lnTo>
                  <a:lnTo>
                    <a:pt x="243833" y="371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969244" y="9444720"/>
              <a:ext cx="136871" cy="115815"/>
            </a:xfrm>
            <a:custGeom>
              <a:avLst/>
              <a:gdLst/>
              <a:ahLst/>
              <a:cxnLst/>
              <a:rect l="0" t="0" r="0" b="0"/>
              <a:pathLst>
                <a:path w="136871" h="115815">
                  <a:moveTo>
                    <a:pt x="0" y="0"/>
                  </a:moveTo>
                  <a:lnTo>
                    <a:pt x="19150" y="25217"/>
                  </a:lnTo>
                  <a:lnTo>
                    <a:pt x="77840" y="76188"/>
                  </a:lnTo>
                  <a:lnTo>
                    <a:pt x="13687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000829" y="9402606"/>
              <a:ext cx="94758" cy="221100"/>
            </a:xfrm>
            <a:custGeom>
              <a:avLst/>
              <a:gdLst/>
              <a:ahLst/>
              <a:cxnLst/>
              <a:rect l="0" t="0" r="0" b="0"/>
              <a:pathLst>
                <a:path w="94758" h="221100">
                  <a:moveTo>
                    <a:pt x="94757" y="0"/>
                  </a:moveTo>
                  <a:lnTo>
                    <a:pt x="76798" y="53875"/>
                  </a:lnTo>
                  <a:lnTo>
                    <a:pt x="47711" y="117092"/>
                  </a:lnTo>
                  <a:lnTo>
                    <a:pt x="19440" y="177536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274570" y="9318379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337741" y="9560534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769410" y="9213093"/>
              <a:ext cx="10529" cy="284271"/>
            </a:xfrm>
            <a:custGeom>
              <a:avLst/>
              <a:gdLst/>
              <a:ahLst/>
              <a:cxnLst/>
              <a:rect l="0" t="0" r="0" b="0"/>
              <a:pathLst>
                <a:path w="10529" h="284271">
                  <a:moveTo>
                    <a:pt x="0" y="0"/>
                  </a:moveTo>
                  <a:lnTo>
                    <a:pt x="0" y="51604"/>
                  </a:lnTo>
                  <a:lnTo>
                    <a:pt x="1169" y="112646"/>
                  </a:lnTo>
                  <a:lnTo>
                    <a:pt x="7235" y="161929"/>
                  </a:lnTo>
                  <a:lnTo>
                    <a:pt x="9878" y="220503"/>
                  </a:lnTo>
                  <a:lnTo>
                    <a:pt x="10335" y="256797"/>
                  </a:lnTo>
                  <a:lnTo>
                    <a:pt x="10528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643067" y="9178579"/>
              <a:ext cx="442104" cy="403012"/>
            </a:xfrm>
            <a:custGeom>
              <a:avLst/>
              <a:gdLst/>
              <a:ahLst/>
              <a:cxnLst/>
              <a:rect l="0" t="0" r="0" b="0"/>
              <a:pathLst>
                <a:path w="442104" h="403012">
                  <a:moveTo>
                    <a:pt x="0" y="97686"/>
                  </a:moveTo>
                  <a:lnTo>
                    <a:pt x="25217" y="74809"/>
                  </a:lnTo>
                  <a:lnTo>
                    <a:pt x="79837" y="47158"/>
                  </a:lnTo>
                  <a:lnTo>
                    <a:pt x="125691" y="27082"/>
                  </a:lnTo>
                  <a:lnTo>
                    <a:pt x="181911" y="11905"/>
                  </a:lnTo>
                  <a:lnTo>
                    <a:pt x="231845" y="0"/>
                  </a:lnTo>
                  <a:lnTo>
                    <a:pt x="270687" y="241"/>
                  </a:lnTo>
                  <a:lnTo>
                    <a:pt x="293441" y="11093"/>
                  </a:lnTo>
                  <a:lnTo>
                    <a:pt x="304422" y="18900"/>
                  </a:lnTo>
                  <a:lnTo>
                    <a:pt x="309403" y="29954"/>
                  </a:lnTo>
                  <a:lnTo>
                    <a:pt x="308698" y="57834"/>
                  </a:lnTo>
                  <a:lnTo>
                    <a:pt x="300586" y="80364"/>
                  </a:lnTo>
                  <a:lnTo>
                    <a:pt x="270725" y="119480"/>
                  </a:lnTo>
                  <a:lnTo>
                    <a:pt x="210305" y="167324"/>
                  </a:lnTo>
                  <a:lnTo>
                    <a:pt x="178907" y="183180"/>
                  </a:lnTo>
                  <a:lnTo>
                    <a:pt x="178932" y="185098"/>
                  </a:lnTo>
                  <a:lnTo>
                    <a:pt x="236517" y="176975"/>
                  </a:lnTo>
                  <a:lnTo>
                    <a:pt x="283249" y="167452"/>
                  </a:lnTo>
                  <a:lnTo>
                    <a:pt x="339729" y="162811"/>
                  </a:lnTo>
                  <a:lnTo>
                    <a:pt x="389740" y="167025"/>
                  </a:lnTo>
                  <a:lnTo>
                    <a:pt x="413424" y="175686"/>
                  </a:lnTo>
                  <a:lnTo>
                    <a:pt x="423015" y="181271"/>
                  </a:lnTo>
                  <a:lnTo>
                    <a:pt x="436792" y="196836"/>
                  </a:lnTo>
                  <a:lnTo>
                    <a:pt x="442103" y="205899"/>
                  </a:lnTo>
                  <a:lnTo>
                    <a:pt x="441765" y="237807"/>
                  </a:lnTo>
                  <a:lnTo>
                    <a:pt x="432647" y="274605"/>
                  </a:lnTo>
                  <a:lnTo>
                    <a:pt x="416895" y="302659"/>
                  </a:lnTo>
                  <a:lnTo>
                    <a:pt x="369782" y="348094"/>
                  </a:lnTo>
                  <a:lnTo>
                    <a:pt x="307113" y="388211"/>
                  </a:lnTo>
                  <a:lnTo>
                    <a:pt x="252685" y="403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085264" y="9318379"/>
              <a:ext cx="168919" cy="180709"/>
            </a:xfrm>
            <a:custGeom>
              <a:avLst/>
              <a:gdLst/>
              <a:ahLst/>
              <a:cxnLst/>
              <a:rect l="0" t="0" r="0" b="0"/>
              <a:pathLst>
                <a:path w="168919" h="180709">
                  <a:moveTo>
                    <a:pt x="0" y="0"/>
                  </a:moveTo>
                  <a:lnTo>
                    <a:pt x="1170" y="50432"/>
                  </a:lnTo>
                  <a:lnTo>
                    <a:pt x="8406" y="104240"/>
                  </a:lnTo>
                  <a:lnTo>
                    <a:pt x="20298" y="145139"/>
                  </a:lnTo>
                  <a:lnTo>
                    <a:pt x="35928" y="172521"/>
                  </a:lnTo>
                  <a:lnTo>
                    <a:pt x="48518" y="179354"/>
                  </a:lnTo>
                  <a:lnTo>
                    <a:pt x="81226" y="180708"/>
                  </a:lnTo>
                  <a:lnTo>
                    <a:pt x="122333" y="168316"/>
                  </a:lnTo>
                  <a:lnTo>
                    <a:pt x="151151" y="149827"/>
                  </a:lnTo>
                  <a:lnTo>
                    <a:pt x="163884" y="133270"/>
                  </a:lnTo>
                  <a:lnTo>
                    <a:pt x="168918" y="123942"/>
                  </a:lnTo>
                  <a:lnTo>
                    <a:pt x="168272" y="97979"/>
                  </a:lnTo>
                  <a:lnTo>
                    <a:pt x="164824" y="82867"/>
                  </a:lnTo>
                  <a:lnTo>
                    <a:pt x="159016" y="71621"/>
                  </a:lnTo>
                  <a:lnTo>
                    <a:pt x="120160" y="35052"/>
                  </a:lnTo>
                  <a:lnTo>
                    <a:pt x="96298" y="27277"/>
                  </a:lnTo>
                  <a:lnTo>
                    <a:pt x="56219" y="22900"/>
                  </a:lnTo>
                  <a:lnTo>
                    <a:pt x="21057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307851" y="9244679"/>
              <a:ext cx="251785" cy="242157"/>
            </a:xfrm>
            <a:custGeom>
              <a:avLst/>
              <a:gdLst/>
              <a:ahLst/>
              <a:cxnLst/>
              <a:rect l="0" t="0" r="0" b="0"/>
              <a:pathLst>
                <a:path w="251785" h="242157">
                  <a:moveTo>
                    <a:pt x="124854" y="0"/>
                  </a:moveTo>
                  <a:lnTo>
                    <a:pt x="102497" y="0"/>
                  </a:lnTo>
                  <a:lnTo>
                    <a:pt x="85282" y="6239"/>
                  </a:lnTo>
                  <a:lnTo>
                    <a:pt x="24691" y="40433"/>
                  </a:lnTo>
                  <a:lnTo>
                    <a:pt x="2499" y="60203"/>
                  </a:lnTo>
                  <a:lnTo>
                    <a:pt x="0" y="68211"/>
                  </a:lnTo>
                  <a:lnTo>
                    <a:pt x="3463" y="86468"/>
                  </a:lnTo>
                  <a:lnTo>
                    <a:pt x="10001" y="92741"/>
                  </a:lnTo>
                  <a:lnTo>
                    <a:pt x="29745" y="99710"/>
                  </a:lnTo>
                  <a:lnTo>
                    <a:pt x="81717" y="104184"/>
                  </a:lnTo>
                  <a:lnTo>
                    <a:pt x="130140" y="103789"/>
                  </a:lnTo>
                  <a:lnTo>
                    <a:pt x="180362" y="97953"/>
                  </a:lnTo>
                  <a:lnTo>
                    <a:pt x="224229" y="98043"/>
                  </a:lnTo>
                  <a:lnTo>
                    <a:pt x="248569" y="106356"/>
                  </a:lnTo>
                  <a:lnTo>
                    <a:pt x="251784" y="114188"/>
                  </a:lnTo>
                  <a:lnTo>
                    <a:pt x="249249" y="124088"/>
                  </a:lnTo>
                  <a:lnTo>
                    <a:pt x="235123" y="145227"/>
                  </a:lnTo>
                  <a:lnTo>
                    <a:pt x="176116" y="190844"/>
                  </a:lnTo>
                  <a:lnTo>
                    <a:pt x="115530" y="227758"/>
                  </a:lnTo>
                  <a:lnTo>
                    <a:pt x="8274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592257" y="9223621"/>
              <a:ext cx="221375" cy="231629"/>
            </a:xfrm>
            <a:custGeom>
              <a:avLst/>
              <a:gdLst/>
              <a:ahLst/>
              <a:cxnLst/>
              <a:rect l="0" t="0" r="0" b="0"/>
              <a:pathLst>
                <a:path w="221375" h="231629">
                  <a:moveTo>
                    <a:pt x="156303" y="0"/>
                  </a:moveTo>
                  <a:lnTo>
                    <a:pt x="109380" y="2341"/>
                  </a:lnTo>
                  <a:lnTo>
                    <a:pt x="51771" y="23720"/>
                  </a:lnTo>
                  <a:lnTo>
                    <a:pt x="17458" y="46844"/>
                  </a:lnTo>
                  <a:lnTo>
                    <a:pt x="2567" y="60205"/>
                  </a:lnTo>
                  <a:lnTo>
                    <a:pt x="0" y="67043"/>
                  </a:lnTo>
                  <a:lnTo>
                    <a:pt x="628" y="73942"/>
                  </a:lnTo>
                  <a:lnTo>
                    <a:pt x="3387" y="80880"/>
                  </a:lnTo>
                  <a:lnTo>
                    <a:pt x="18930" y="91709"/>
                  </a:lnTo>
                  <a:lnTo>
                    <a:pt x="63347" y="104382"/>
                  </a:lnTo>
                  <a:lnTo>
                    <a:pt x="119012" y="112427"/>
                  </a:lnTo>
                  <a:lnTo>
                    <a:pt x="179742" y="115145"/>
                  </a:lnTo>
                  <a:lnTo>
                    <a:pt x="217060" y="126794"/>
                  </a:lnTo>
                  <a:lnTo>
                    <a:pt x="221374" y="133663"/>
                  </a:lnTo>
                  <a:lnTo>
                    <a:pt x="220741" y="141752"/>
                  </a:lnTo>
                  <a:lnTo>
                    <a:pt x="206201" y="166783"/>
                  </a:lnTo>
                  <a:lnTo>
                    <a:pt x="191348" y="181751"/>
                  </a:lnTo>
                  <a:lnTo>
                    <a:pt x="135933" y="211903"/>
                  </a:lnTo>
                  <a:lnTo>
                    <a:pt x="74360" y="228221"/>
                  </a:lnTo>
                  <a:lnTo>
                    <a:pt x="40489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853845" y="9170980"/>
              <a:ext cx="400084" cy="325521"/>
            </a:xfrm>
            <a:custGeom>
              <a:avLst/>
              <a:gdLst/>
              <a:ahLst/>
              <a:cxnLst/>
              <a:rect l="0" t="0" r="0" b="0"/>
              <a:pathLst>
                <a:path w="400084" h="325521">
                  <a:moveTo>
                    <a:pt x="0" y="0"/>
                  </a:moveTo>
                  <a:lnTo>
                    <a:pt x="38373" y="53028"/>
                  </a:lnTo>
                  <a:lnTo>
                    <a:pt x="73870" y="104407"/>
                  </a:lnTo>
                  <a:lnTo>
                    <a:pt x="104625" y="166549"/>
                  </a:lnTo>
                  <a:lnTo>
                    <a:pt x="127641" y="224230"/>
                  </a:lnTo>
                  <a:lnTo>
                    <a:pt x="144623" y="271110"/>
                  </a:lnTo>
                  <a:lnTo>
                    <a:pt x="156303" y="288559"/>
                  </a:lnTo>
                  <a:lnTo>
                    <a:pt x="162694" y="287129"/>
                  </a:lnTo>
                  <a:lnTo>
                    <a:pt x="176033" y="266823"/>
                  </a:lnTo>
                  <a:lnTo>
                    <a:pt x="194086" y="212236"/>
                  </a:lnTo>
                  <a:lnTo>
                    <a:pt x="198865" y="149460"/>
                  </a:lnTo>
                  <a:lnTo>
                    <a:pt x="205398" y="97243"/>
                  </a:lnTo>
                  <a:lnTo>
                    <a:pt x="209462" y="94075"/>
                  </a:lnTo>
                  <a:lnTo>
                    <a:pt x="214510" y="96642"/>
                  </a:lnTo>
                  <a:lnTo>
                    <a:pt x="239425" y="134383"/>
                  </a:lnTo>
                  <a:lnTo>
                    <a:pt x="259640" y="194134"/>
                  </a:lnTo>
                  <a:lnTo>
                    <a:pt x="281831" y="252210"/>
                  </a:lnTo>
                  <a:lnTo>
                    <a:pt x="297826" y="303153"/>
                  </a:lnTo>
                  <a:lnTo>
                    <a:pt x="311351" y="319178"/>
                  </a:lnTo>
                  <a:lnTo>
                    <a:pt x="319871" y="325088"/>
                  </a:lnTo>
                  <a:lnTo>
                    <a:pt x="327891" y="325520"/>
                  </a:lnTo>
                  <a:lnTo>
                    <a:pt x="335577" y="322298"/>
                  </a:lnTo>
                  <a:lnTo>
                    <a:pt x="350357" y="308189"/>
                  </a:lnTo>
                  <a:lnTo>
                    <a:pt x="370661" y="273939"/>
                  </a:lnTo>
                  <a:lnTo>
                    <a:pt x="383436" y="231815"/>
                  </a:lnTo>
                  <a:lnTo>
                    <a:pt x="386572" y="177090"/>
                  </a:lnTo>
                  <a:lnTo>
                    <a:pt x="381782" y="124481"/>
                  </a:lnTo>
                  <a:lnTo>
                    <a:pt x="379570" y="64190"/>
                  </a:lnTo>
                  <a:lnTo>
                    <a:pt x="379389" y="49812"/>
                  </a:lnTo>
                  <a:lnTo>
                    <a:pt x="381607" y="42566"/>
                  </a:lnTo>
                  <a:lnTo>
                    <a:pt x="385426" y="40076"/>
                  </a:lnTo>
                  <a:lnTo>
                    <a:pt x="400083" y="42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374680" y="9318379"/>
              <a:ext cx="16119" cy="105286"/>
            </a:xfrm>
            <a:custGeom>
              <a:avLst/>
              <a:gdLst/>
              <a:ahLst/>
              <a:cxnLst/>
              <a:rect l="0" t="0" r="0" b="0"/>
              <a:pathLst>
                <a:path w="16119" h="105286">
                  <a:moveTo>
                    <a:pt x="5590" y="0"/>
                  </a:moveTo>
                  <a:lnTo>
                    <a:pt x="0" y="16767"/>
                  </a:lnTo>
                  <a:lnTo>
                    <a:pt x="2114" y="49552"/>
                  </a:lnTo>
                  <a:lnTo>
                    <a:pt x="16118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411855" y="914992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527669" y="9149922"/>
              <a:ext cx="52644" cy="263214"/>
            </a:xfrm>
            <a:custGeom>
              <a:avLst/>
              <a:gdLst/>
              <a:ahLst/>
              <a:cxnLst/>
              <a:rect l="0" t="0" r="0" b="0"/>
              <a:pathLst>
                <a:path w="52644" h="263214">
                  <a:moveTo>
                    <a:pt x="0" y="0"/>
                  </a:moveTo>
                  <a:lnTo>
                    <a:pt x="3119" y="48931"/>
                  </a:lnTo>
                  <a:lnTo>
                    <a:pt x="14653" y="108063"/>
                  </a:lnTo>
                  <a:lnTo>
                    <a:pt x="24748" y="161871"/>
                  </a:lnTo>
                  <a:lnTo>
                    <a:pt x="38640" y="217718"/>
                  </a:lnTo>
                  <a:lnTo>
                    <a:pt x="52643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6675068" y="9170980"/>
              <a:ext cx="52643" cy="263213"/>
            </a:xfrm>
            <a:custGeom>
              <a:avLst/>
              <a:gdLst/>
              <a:ahLst/>
              <a:cxnLst/>
              <a:rect l="0" t="0" r="0" b="0"/>
              <a:pathLst>
                <a:path w="52643" h="263213">
                  <a:moveTo>
                    <a:pt x="0" y="0"/>
                  </a:moveTo>
                  <a:lnTo>
                    <a:pt x="14654" y="58616"/>
                  </a:lnTo>
                  <a:lnTo>
                    <a:pt x="19160" y="115763"/>
                  </a:lnTo>
                  <a:lnTo>
                    <a:pt x="26084" y="167790"/>
                  </a:lnTo>
                  <a:lnTo>
                    <a:pt x="38904" y="231018"/>
                  </a:lnTo>
                  <a:lnTo>
                    <a:pt x="52642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6822467" y="9328907"/>
              <a:ext cx="21057" cy="84229"/>
            </a:xfrm>
            <a:custGeom>
              <a:avLst/>
              <a:gdLst/>
              <a:ahLst/>
              <a:cxnLst/>
              <a:rect l="0" t="0" r="0" b="0"/>
              <a:pathLst>
                <a:path w="21057" h="84229">
                  <a:moveTo>
                    <a:pt x="21056" y="0"/>
                  </a:moveTo>
                  <a:lnTo>
                    <a:pt x="4268" y="61087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843523" y="920256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934950" y="9270675"/>
              <a:ext cx="192844" cy="143238"/>
            </a:xfrm>
            <a:custGeom>
              <a:avLst/>
              <a:gdLst/>
              <a:ahLst/>
              <a:cxnLst/>
              <a:rect l="0" t="0" r="0" b="0"/>
              <a:pathLst>
                <a:path w="192844" h="143238">
                  <a:moveTo>
                    <a:pt x="140200" y="5590"/>
                  </a:moveTo>
                  <a:lnTo>
                    <a:pt x="123433" y="0"/>
                  </a:lnTo>
                  <a:lnTo>
                    <a:pt x="90649" y="2114"/>
                  </a:lnTo>
                  <a:lnTo>
                    <a:pt x="70994" y="10284"/>
                  </a:lnTo>
                  <a:lnTo>
                    <a:pt x="39313" y="34593"/>
                  </a:lnTo>
                  <a:lnTo>
                    <a:pt x="11694" y="70330"/>
                  </a:lnTo>
                  <a:lnTo>
                    <a:pt x="1979" y="90515"/>
                  </a:lnTo>
                  <a:lnTo>
                    <a:pt x="0" y="111184"/>
                  </a:lnTo>
                  <a:lnTo>
                    <a:pt x="1110" y="121609"/>
                  </a:lnTo>
                  <a:lnTo>
                    <a:pt x="7699" y="129730"/>
                  </a:lnTo>
                  <a:lnTo>
                    <a:pt x="30619" y="141871"/>
                  </a:lnTo>
                  <a:lnTo>
                    <a:pt x="41409" y="143237"/>
                  </a:lnTo>
                  <a:lnTo>
                    <a:pt x="59639" y="138516"/>
                  </a:lnTo>
                  <a:lnTo>
                    <a:pt x="83055" y="122704"/>
                  </a:lnTo>
                  <a:lnTo>
                    <a:pt x="104811" y="97612"/>
                  </a:lnTo>
                  <a:lnTo>
                    <a:pt x="124718" y="56522"/>
                  </a:lnTo>
                  <a:lnTo>
                    <a:pt x="133923" y="26270"/>
                  </a:lnTo>
                  <a:lnTo>
                    <a:pt x="133676" y="26396"/>
                  </a:lnTo>
                  <a:lnTo>
                    <a:pt x="132342" y="29988"/>
                  </a:lnTo>
                  <a:lnTo>
                    <a:pt x="130464" y="57402"/>
                  </a:lnTo>
                  <a:lnTo>
                    <a:pt x="136263" y="78920"/>
                  </a:lnTo>
                  <a:lnTo>
                    <a:pt x="141085" y="89571"/>
                  </a:lnTo>
                  <a:lnTo>
                    <a:pt x="155802" y="104526"/>
                  </a:lnTo>
                  <a:lnTo>
                    <a:pt x="177579" y="116402"/>
                  </a:lnTo>
                  <a:lnTo>
                    <a:pt x="192843" y="121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159416" y="9276265"/>
              <a:ext cx="294762" cy="157928"/>
            </a:xfrm>
            <a:custGeom>
              <a:avLst/>
              <a:gdLst/>
              <a:ahLst/>
              <a:cxnLst/>
              <a:rect l="0" t="0" r="0" b="0"/>
              <a:pathLst>
                <a:path w="294762" h="157928">
                  <a:moveTo>
                    <a:pt x="10491" y="0"/>
                  </a:moveTo>
                  <a:lnTo>
                    <a:pt x="2158" y="48930"/>
                  </a:lnTo>
                  <a:lnTo>
                    <a:pt x="396" y="108061"/>
                  </a:lnTo>
                  <a:lnTo>
                    <a:pt x="252" y="112984"/>
                  </a:lnTo>
                  <a:lnTo>
                    <a:pt x="0" y="70135"/>
                  </a:lnTo>
                  <a:lnTo>
                    <a:pt x="6219" y="48329"/>
                  </a:lnTo>
                  <a:lnTo>
                    <a:pt x="11153" y="39238"/>
                  </a:lnTo>
                  <a:lnTo>
                    <a:pt x="29112" y="26018"/>
                  </a:lnTo>
                  <a:lnTo>
                    <a:pt x="40452" y="20854"/>
                  </a:lnTo>
                  <a:lnTo>
                    <a:pt x="68651" y="21357"/>
                  </a:lnTo>
                  <a:lnTo>
                    <a:pt x="97171" y="30548"/>
                  </a:lnTo>
                  <a:lnTo>
                    <a:pt x="117646" y="46332"/>
                  </a:lnTo>
                  <a:lnTo>
                    <a:pt x="131425" y="68165"/>
                  </a:lnTo>
                  <a:lnTo>
                    <a:pt x="136737" y="80538"/>
                  </a:lnTo>
                  <a:lnTo>
                    <a:pt x="142618" y="86447"/>
                  </a:lnTo>
                  <a:lnTo>
                    <a:pt x="148879" y="88047"/>
                  </a:lnTo>
                  <a:lnTo>
                    <a:pt x="155392" y="86774"/>
                  </a:lnTo>
                  <a:lnTo>
                    <a:pt x="168868" y="76001"/>
                  </a:lnTo>
                  <a:lnTo>
                    <a:pt x="213147" y="26776"/>
                  </a:lnTo>
                  <a:lnTo>
                    <a:pt x="237821" y="17749"/>
                  </a:lnTo>
                  <a:lnTo>
                    <a:pt x="248612" y="20021"/>
                  </a:lnTo>
                  <a:lnTo>
                    <a:pt x="266842" y="35024"/>
                  </a:lnTo>
                  <a:lnTo>
                    <a:pt x="284668" y="64190"/>
                  </a:lnTo>
                  <a:lnTo>
                    <a:pt x="292767" y="118787"/>
                  </a:lnTo>
                  <a:lnTo>
                    <a:pt x="294761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7675275" y="9086752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0" y="0"/>
                  </a:moveTo>
                  <a:lnTo>
                    <a:pt x="0" y="62477"/>
                  </a:lnTo>
                  <a:lnTo>
                    <a:pt x="5590" y="124775"/>
                  </a:lnTo>
                  <a:lnTo>
                    <a:pt x="9554" y="185000"/>
                  </a:lnTo>
                  <a:lnTo>
                    <a:pt x="13456" y="238837"/>
                  </a:lnTo>
                  <a:lnTo>
                    <a:pt x="21057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7496290" y="9023580"/>
              <a:ext cx="347442" cy="157929"/>
            </a:xfrm>
            <a:custGeom>
              <a:avLst/>
              <a:gdLst/>
              <a:ahLst/>
              <a:cxnLst/>
              <a:rect l="0" t="0" r="0" b="0"/>
              <a:pathLst>
                <a:path w="347442" h="157929">
                  <a:moveTo>
                    <a:pt x="347441" y="0"/>
                  </a:moveTo>
                  <a:lnTo>
                    <a:pt x="284013" y="37087"/>
                  </a:lnTo>
                  <a:lnTo>
                    <a:pt x="226005" y="79364"/>
                  </a:lnTo>
                  <a:lnTo>
                    <a:pt x="163142" y="108527"/>
                  </a:lnTo>
                  <a:lnTo>
                    <a:pt x="111770" y="128603"/>
                  </a:lnTo>
                  <a:lnTo>
                    <a:pt x="60674" y="142480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833202" y="9118564"/>
              <a:ext cx="821224" cy="245194"/>
            </a:xfrm>
            <a:custGeom>
              <a:avLst/>
              <a:gdLst/>
              <a:ahLst/>
              <a:cxnLst/>
              <a:rect l="0" t="0" r="0" b="0"/>
              <a:pathLst>
                <a:path w="821224" h="245194">
                  <a:moveTo>
                    <a:pt x="0" y="94529"/>
                  </a:moveTo>
                  <a:lnTo>
                    <a:pt x="0" y="143792"/>
                  </a:lnTo>
                  <a:lnTo>
                    <a:pt x="1170" y="192704"/>
                  </a:lnTo>
                  <a:lnTo>
                    <a:pt x="5589" y="222781"/>
                  </a:lnTo>
                  <a:lnTo>
                    <a:pt x="11915" y="230333"/>
                  </a:lnTo>
                  <a:lnTo>
                    <a:pt x="20812" y="233029"/>
                  </a:lnTo>
                  <a:lnTo>
                    <a:pt x="31422" y="232486"/>
                  </a:lnTo>
                  <a:lnTo>
                    <a:pt x="52571" y="222524"/>
                  </a:lnTo>
                  <a:lnTo>
                    <a:pt x="84207" y="194065"/>
                  </a:lnTo>
                  <a:lnTo>
                    <a:pt x="120749" y="142527"/>
                  </a:lnTo>
                  <a:lnTo>
                    <a:pt x="137684" y="106801"/>
                  </a:lnTo>
                  <a:lnTo>
                    <a:pt x="145480" y="64241"/>
                  </a:lnTo>
                  <a:lnTo>
                    <a:pt x="146119" y="66149"/>
                  </a:lnTo>
                  <a:lnTo>
                    <a:pt x="148401" y="121337"/>
                  </a:lnTo>
                  <a:lnTo>
                    <a:pt x="152914" y="145049"/>
                  </a:lnTo>
                  <a:lnTo>
                    <a:pt x="173210" y="183718"/>
                  </a:lnTo>
                  <a:lnTo>
                    <a:pt x="194745" y="201628"/>
                  </a:lnTo>
                  <a:lnTo>
                    <a:pt x="218745" y="211149"/>
                  </a:lnTo>
                  <a:lnTo>
                    <a:pt x="241110" y="211480"/>
                  </a:lnTo>
                  <a:lnTo>
                    <a:pt x="259628" y="204610"/>
                  </a:lnTo>
                  <a:lnTo>
                    <a:pt x="267842" y="199501"/>
                  </a:lnTo>
                  <a:lnTo>
                    <a:pt x="296170" y="164366"/>
                  </a:lnTo>
                  <a:lnTo>
                    <a:pt x="303987" y="130247"/>
                  </a:lnTo>
                  <a:lnTo>
                    <a:pt x="302391" y="94026"/>
                  </a:lnTo>
                  <a:lnTo>
                    <a:pt x="293884" y="62331"/>
                  </a:lnTo>
                  <a:lnTo>
                    <a:pt x="289509" y="55516"/>
                  </a:lnTo>
                  <a:lnTo>
                    <a:pt x="285423" y="54482"/>
                  </a:lnTo>
                  <a:lnTo>
                    <a:pt x="281529" y="57303"/>
                  </a:lnTo>
                  <a:lnTo>
                    <a:pt x="280103" y="63862"/>
                  </a:lnTo>
                  <a:lnTo>
                    <a:pt x="281638" y="83629"/>
                  </a:lnTo>
                  <a:lnTo>
                    <a:pt x="289339" y="101773"/>
                  </a:lnTo>
                  <a:lnTo>
                    <a:pt x="313347" y="132485"/>
                  </a:lnTo>
                  <a:lnTo>
                    <a:pt x="356056" y="148410"/>
                  </a:lnTo>
                  <a:lnTo>
                    <a:pt x="396397" y="149359"/>
                  </a:lnTo>
                  <a:lnTo>
                    <a:pt x="448705" y="138028"/>
                  </a:lnTo>
                  <a:lnTo>
                    <a:pt x="490926" y="114474"/>
                  </a:lnTo>
                  <a:lnTo>
                    <a:pt x="514737" y="91080"/>
                  </a:lnTo>
                  <a:lnTo>
                    <a:pt x="522142" y="81702"/>
                  </a:lnTo>
                  <a:lnTo>
                    <a:pt x="530371" y="58802"/>
                  </a:lnTo>
                  <a:lnTo>
                    <a:pt x="532565" y="46145"/>
                  </a:lnTo>
                  <a:lnTo>
                    <a:pt x="530518" y="35367"/>
                  </a:lnTo>
                  <a:lnTo>
                    <a:pt x="518885" y="17152"/>
                  </a:lnTo>
                  <a:lnTo>
                    <a:pt x="498897" y="7497"/>
                  </a:lnTo>
                  <a:lnTo>
                    <a:pt x="487016" y="4922"/>
                  </a:lnTo>
                  <a:lnTo>
                    <a:pt x="464457" y="8301"/>
                  </a:lnTo>
                  <a:lnTo>
                    <a:pt x="453527" y="12477"/>
                  </a:lnTo>
                  <a:lnTo>
                    <a:pt x="435144" y="29595"/>
                  </a:lnTo>
                  <a:lnTo>
                    <a:pt x="426967" y="40712"/>
                  </a:lnTo>
                  <a:lnTo>
                    <a:pt x="421000" y="71780"/>
                  </a:lnTo>
                  <a:lnTo>
                    <a:pt x="423418" y="104306"/>
                  </a:lnTo>
                  <a:lnTo>
                    <a:pt x="432291" y="126561"/>
                  </a:lnTo>
                  <a:lnTo>
                    <a:pt x="461619" y="157833"/>
                  </a:lnTo>
                  <a:lnTo>
                    <a:pt x="505533" y="178147"/>
                  </a:lnTo>
                  <a:lnTo>
                    <a:pt x="538587" y="174976"/>
                  </a:lnTo>
                  <a:lnTo>
                    <a:pt x="596288" y="149935"/>
                  </a:lnTo>
                  <a:lnTo>
                    <a:pt x="652262" y="104035"/>
                  </a:lnTo>
                  <a:lnTo>
                    <a:pt x="689192" y="62741"/>
                  </a:lnTo>
                  <a:lnTo>
                    <a:pt x="706194" y="25710"/>
                  </a:lnTo>
                  <a:lnTo>
                    <a:pt x="705933" y="15894"/>
                  </a:lnTo>
                  <a:lnTo>
                    <a:pt x="702249" y="8181"/>
                  </a:lnTo>
                  <a:lnTo>
                    <a:pt x="696284" y="1868"/>
                  </a:lnTo>
                  <a:lnTo>
                    <a:pt x="686457" y="0"/>
                  </a:lnTo>
                  <a:lnTo>
                    <a:pt x="659942" y="4163"/>
                  </a:lnTo>
                  <a:lnTo>
                    <a:pt x="628897" y="19661"/>
                  </a:lnTo>
                  <a:lnTo>
                    <a:pt x="615642" y="35518"/>
                  </a:lnTo>
                  <a:lnTo>
                    <a:pt x="610469" y="44660"/>
                  </a:lnTo>
                  <a:lnTo>
                    <a:pt x="603190" y="96650"/>
                  </a:lnTo>
                  <a:lnTo>
                    <a:pt x="606622" y="141561"/>
                  </a:lnTo>
                  <a:lnTo>
                    <a:pt x="618221" y="165735"/>
                  </a:lnTo>
                  <a:lnTo>
                    <a:pt x="657057" y="212138"/>
                  </a:lnTo>
                  <a:lnTo>
                    <a:pt x="686793" y="233232"/>
                  </a:lnTo>
                  <a:lnTo>
                    <a:pt x="711563" y="243133"/>
                  </a:lnTo>
                  <a:lnTo>
                    <a:pt x="735051" y="245193"/>
                  </a:lnTo>
                  <a:lnTo>
                    <a:pt x="757188" y="241040"/>
                  </a:lnTo>
                  <a:lnTo>
                    <a:pt x="788212" y="225548"/>
                  </a:lnTo>
                  <a:lnTo>
                    <a:pt x="821223" y="199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8600702" y="9023580"/>
              <a:ext cx="174635" cy="340355"/>
            </a:xfrm>
            <a:custGeom>
              <a:avLst/>
              <a:gdLst/>
              <a:ahLst/>
              <a:cxnLst/>
              <a:rect l="0" t="0" r="0" b="0"/>
              <a:pathLst>
                <a:path w="174635" h="340355">
                  <a:moveTo>
                    <a:pt x="169536" y="0"/>
                  </a:moveTo>
                  <a:lnTo>
                    <a:pt x="160472" y="58618"/>
                  </a:lnTo>
                  <a:lnTo>
                    <a:pt x="159297" y="112791"/>
                  </a:lnTo>
                  <a:lnTo>
                    <a:pt x="162185" y="165433"/>
                  </a:lnTo>
                  <a:lnTo>
                    <a:pt x="174634" y="225814"/>
                  </a:lnTo>
                  <a:lnTo>
                    <a:pt x="172582" y="215396"/>
                  </a:lnTo>
                  <a:lnTo>
                    <a:pt x="159260" y="193412"/>
                  </a:lnTo>
                  <a:lnTo>
                    <a:pt x="140495" y="172081"/>
                  </a:lnTo>
                  <a:lnTo>
                    <a:pt x="120755" y="164218"/>
                  </a:lnTo>
                  <a:lnTo>
                    <a:pt x="108940" y="162121"/>
                  </a:lnTo>
                  <a:lnTo>
                    <a:pt x="86453" y="166030"/>
                  </a:lnTo>
                  <a:lnTo>
                    <a:pt x="57182" y="181385"/>
                  </a:lnTo>
                  <a:lnTo>
                    <a:pt x="33691" y="203872"/>
                  </a:lnTo>
                  <a:lnTo>
                    <a:pt x="4792" y="242913"/>
                  </a:lnTo>
                  <a:lnTo>
                    <a:pt x="0" y="269788"/>
                  </a:lnTo>
                  <a:lnTo>
                    <a:pt x="2940" y="298891"/>
                  </a:lnTo>
                  <a:lnTo>
                    <a:pt x="12046" y="323523"/>
                  </a:lnTo>
                  <a:lnTo>
                    <a:pt x="22429" y="331495"/>
                  </a:lnTo>
                  <a:lnTo>
                    <a:pt x="52683" y="340354"/>
                  </a:lnTo>
                  <a:lnTo>
                    <a:pt x="109177" y="334163"/>
                  </a:lnTo>
                  <a:lnTo>
                    <a:pt x="137251" y="320483"/>
                  </a:lnTo>
                  <a:lnTo>
                    <a:pt x="169536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022923" y="9149922"/>
              <a:ext cx="84228" cy="31587"/>
            </a:xfrm>
            <a:custGeom>
              <a:avLst/>
              <a:gdLst/>
              <a:ahLst/>
              <a:cxnLst/>
              <a:rect l="0" t="0" r="0" b="0"/>
              <a:pathLst>
                <a:path w="84228" h="31587">
                  <a:moveTo>
                    <a:pt x="0" y="31586"/>
                  </a:moveTo>
                  <a:lnTo>
                    <a:pt x="43962" y="7866"/>
                  </a:lnTo>
                  <a:lnTo>
                    <a:pt x="842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9196936" y="8991995"/>
              <a:ext cx="47086" cy="273742"/>
            </a:xfrm>
            <a:custGeom>
              <a:avLst/>
              <a:gdLst/>
              <a:ahLst/>
              <a:cxnLst/>
              <a:rect l="0" t="0" r="0" b="0"/>
              <a:pathLst>
                <a:path w="47086" h="273742">
                  <a:moveTo>
                    <a:pt x="47085" y="0"/>
                  </a:moveTo>
                  <a:lnTo>
                    <a:pt x="29127" y="59724"/>
                  </a:lnTo>
                  <a:lnTo>
                    <a:pt x="20057" y="121941"/>
                  </a:lnTo>
                  <a:lnTo>
                    <a:pt x="13280" y="184137"/>
                  </a:lnTo>
                  <a:lnTo>
                    <a:pt x="0" y="240278"/>
                  </a:lnTo>
                  <a:lnTo>
                    <a:pt x="4971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9212435" y="8981467"/>
              <a:ext cx="221100" cy="231627"/>
            </a:xfrm>
            <a:custGeom>
              <a:avLst/>
              <a:gdLst/>
              <a:ahLst/>
              <a:cxnLst/>
              <a:rect l="0" t="0" r="0" b="0"/>
              <a:pathLst>
                <a:path w="221100" h="231627">
                  <a:moveTo>
                    <a:pt x="0" y="0"/>
                  </a:moveTo>
                  <a:lnTo>
                    <a:pt x="10746" y="26386"/>
                  </a:lnTo>
                  <a:lnTo>
                    <a:pt x="48469" y="83311"/>
                  </a:lnTo>
                  <a:lnTo>
                    <a:pt x="103927" y="128416"/>
                  </a:lnTo>
                  <a:lnTo>
                    <a:pt x="157750" y="170852"/>
                  </a:lnTo>
                  <a:lnTo>
                    <a:pt x="196888" y="202941"/>
                  </a:lnTo>
                  <a:lnTo>
                    <a:pt x="221099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9407760" y="8939352"/>
              <a:ext cx="35870" cy="336914"/>
            </a:xfrm>
            <a:custGeom>
              <a:avLst/>
              <a:gdLst/>
              <a:ahLst/>
              <a:cxnLst/>
              <a:rect l="0" t="0" r="0" b="0"/>
              <a:pathLst>
                <a:path w="35870" h="336914">
                  <a:moveTo>
                    <a:pt x="25774" y="0"/>
                  </a:moveTo>
                  <a:lnTo>
                    <a:pt x="34107" y="54145"/>
                  </a:lnTo>
                  <a:lnTo>
                    <a:pt x="35869" y="114681"/>
                  </a:lnTo>
                  <a:lnTo>
                    <a:pt x="30585" y="165651"/>
                  </a:lnTo>
                  <a:lnTo>
                    <a:pt x="21610" y="217798"/>
                  </a:lnTo>
                  <a:lnTo>
                    <a:pt x="8098" y="278245"/>
                  </a:lnTo>
                  <a:lnTo>
                    <a:pt x="0" y="311731"/>
                  </a:lnTo>
                  <a:lnTo>
                    <a:pt x="4717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9538819" y="8949881"/>
              <a:ext cx="136871" cy="168456"/>
            </a:xfrm>
            <a:custGeom>
              <a:avLst/>
              <a:gdLst/>
              <a:ahLst/>
              <a:cxnLst/>
              <a:rect l="0" t="0" r="0" b="0"/>
              <a:pathLst>
                <a:path w="136871" h="168456">
                  <a:moveTo>
                    <a:pt x="0" y="0"/>
                  </a:moveTo>
                  <a:lnTo>
                    <a:pt x="0" y="22357"/>
                  </a:lnTo>
                  <a:lnTo>
                    <a:pt x="6239" y="39573"/>
                  </a:lnTo>
                  <a:lnTo>
                    <a:pt x="43153" y="98581"/>
                  </a:lnTo>
                  <a:lnTo>
                    <a:pt x="67119" y="125656"/>
                  </a:lnTo>
                  <a:lnTo>
                    <a:pt x="122529" y="162690"/>
                  </a:lnTo>
                  <a:lnTo>
                    <a:pt x="136870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9623047" y="8970938"/>
              <a:ext cx="105286" cy="263213"/>
            </a:xfrm>
            <a:custGeom>
              <a:avLst/>
              <a:gdLst/>
              <a:ahLst/>
              <a:cxnLst/>
              <a:rect l="0" t="0" r="0" b="0"/>
              <a:pathLst>
                <a:path w="105286" h="263213">
                  <a:moveTo>
                    <a:pt x="105285" y="0"/>
                  </a:moveTo>
                  <a:lnTo>
                    <a:pt x="94106" y="11178"/>
                  </a:lnTo>
                  <a:lnTo>
                    <a:pt x="64852" y="73217"/>
                  </a:lnTo>
                  <a:lnTo>
                    <a:pt x="42797" y="134612"/>
                  </a:lnTo>
                  <a:lnTo>
                    <a:pt x="24657" y="189216"/>
                  </a:lnTo>
                  <a:lnTo>
                    <a:pt x="4687" y="249148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9757353" y="8963702"/>
              <a:ext cx="255249" cy="318984"/>
            </a:xfrm>
            <a:custGeom>
              <a:avLst/>
              <a:gdLst/>
              <a:ahLst/>
              <a:cxnLst/>
              <a:rect l="0" t="0" r="0" b="0"/>
              <a:pathLst>
                <a:path w="255249" h="318984">
                  <a:moveTo>
                    <a:pt x="255248" y="7236"/>
                  </a:moveTo>
                  <a:lnTo>
                    <a:pt x="227692" y="0"/>
                  </a:lnTo>
                  <a:lnTo>
                    <a:pt x="174590" y="477"/>
                  </a:lnTo>
                  <a:lnTo>
                    <a:pt x="150379" y="7741"/>
                  </a:lnTo>
                  <a:lnTo>
                    <a:pt x="99829" y="41001"/>
                  </a:lnTo>
                  <a:lnTo>
                    <a:pt x="38943" y="100156"/>
                  </a:lnTo>
                  <a:lnTo>
                    <a:pt x="13213" y="142262"/>
                  </a:lnTo>
                  <a:lnTo>
                    <a:pt x="0" y="190094"/>
                  </a:lnTo>
                  <a:lnTo>
                    <a:pt x="645" y="219917"/>
                  </a:lnTo>
                  <a:lnTo>
                    <a:pt x="13174" y="257427"/>
                  </a:lnTo>
                  <a:lnTo>
                    <a:pt x="37293" y="285178"/>
                  </a:lnTo>
                  <a:lnTo>
                    <a:pt x="66667" y="308218"/>
                  </a:lnTo>
                  <a:lnTo>
                    <a:pt x="90327" y="316480"/>
                  </a:lnTo>
                  <a:lnTo>
                    <a:pt x="116439" y="318983"/>
                  </a:lnTo>
                  <a:lnTo>
                    <a:pt x="171331" y="311058"/>
                  </a:lnTo>
                  <a:lnTo>
                    <a:pt x="196894" y="303705"/>
                  </a:lnTo>
                  <a:lnTo>
                    <a:pt x="232370" y="279921"/>
                  </a:lnTo>
                  <a:lnTo>
                    <a:pt x="255248" y="259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0" name="Freeform 319"/>
          <p:cNvSpPr/>
          <p:nvPr/>
        </p:nvSpPr>
        <p:spPr>
          <a:xfrm>
            <a:off x="3137863" y="8233943"/>
            <a:ext cx="461844" cy="342633"/>
          </a:xfrm>
          <a:custGeom>
            <a:avLst/>
            <a:gdLst/>
            <a:ahLst/>
            <a:cxnLst/>
            <a:rect l="0" t="0" r="0" b="0"/>
            <a:pathLst>
              <a:path w="461844" h="342633">
                <a:moveTo>
                  <a:pt x="304956" y="0"/>
                </a:moveTo>
                <a:lnTo>
                  <a:pt x="265268" y="2340"/>
                </a:lnTo>
                <a:lnTo>
                  <a:pt x="230805" y="17980"/>
                </a:lnTo>
                <a:lnTo>
                  <a:pt x="174712" y="50995"/>
                </a:lnTo>
                <a:lnTo>
                  <a:pt x="131055" y="76331"/>
                </a:lnTo>
                <a:lnTo>
                  <a:pt x="67933" y="125519"/>
                </a:lnTo>
                <a:lnTo>
                  <a:pt x="11870" y="179991"/>
                </a:lnTo>
                <a:lnTo>
                  <a:pt x="0" y="200489"/>
                </a:lnTo>
                <a:lnTo>
                  <a:pt x="2216" y="208529"/>
                </a:lnTo>
                <a:lnTo>
                  <a:pt x="9543" y="215058"/>
                </a:lnTo>
                <a:lnTo>
                  <a:pt x="20276" y="220580"/>
                </a:lnTo>
                <a:lnTo>
                  <a:pt x="32111" y="221923"/>
                </a:lnTo>
                <a:lnTo>
                  <a:pt x="74634" y="211464"/>
                </a:lnTo>
                <a:lnTo>
                  <a:pt x="137537" y="186659"/>
                </a:lnTo>
                <a:lnTo>
                  <a:pt x="184144" y="167187"/>
                </a:lnTo>
                <a:lnTo>
                  <a:pt x="235274" y="140596"/>
                </a:lnTo>
                <a:lnTo>
                  <a:pt x="286854" y="111620"/>
                </a:lnTo>
                <a:lnTo>
                  <a:pt x="333175" y="87043"/>
                </a:lnTo>
                <a:lnTo>
                  <a:pt x="387537" y="53477"/>
                </a:lnTo>
                <a:lnTo>
                  <a:pt x="427690" y="26893"/>
                </a:lnTo>
                <a:lnTo>
                  <a:pt x="431232" y="26118"/>
                </a:lnTo>
                <a:lnTo>
                  <a:pt x="422690" y="37734"/>
                </a:lnTo>
                <a:lnTo>
                  <a:pt x="369503" y="83320"/>
                </a:lnTo>
                <a:lnTo>
                  <a:pt x="310433" y="124772"/>
                </a:lnTo>
                <a:lnTo>
                  <a:pt x="260987" y="156840"/>
                </a:lnTo>
                <a:lnTo>
                  <a:pt x="210935" y="190589"/>
                </a:lnTo>
                <a:lnTo>
                  <a:pt x="162563" y="223917"/>
                </a:lnTo>
                <a:lnTo>
                  <a:pt x="117668" y="254326"/>
                </a:lnTo>
                <a:lnTo>
                  <a:pt x="55484" y="295166"/>
                </a:lnTo>
                <a:lnTo>
                  <a:pt x="52074" y="303232"/>
                </a:lnTo>
                <a:lnTo>
                  <a:pt x="52140" y="310949"/>
                </a:lnTo>
                <a:lnTo>
                  <a:pt x="58033" y="314924"/>
                </a:lnTo>
                <a:lnTo>
                  <a:pt x="80179" y="316221"/>
                </a:lnTo>
                <a:lnTo>
                  <a:pt x="136710" y="299197"/>
                </a:lnTo>
                <a:lnTo>
                  <a:pt x="181827" y="281545"/>
                </a:lnTo>
                <a:lnTo>
                  <a:pt x="230345" y="262001"/>
                </a:lnTo>
                <a:lnTo>
                  <a:pt x="283104" y="241617"/>
                </a:lnTo>
                <a:lnTo>
                  <a:pt x="331509" y="220860"/>
                </a:lnTo>
                <a:lnTo>
                  <a:pt x="375249" y="201105"/>
                </a:lnTo>
                <a:lnTo>
                  <a:pt x="430418" y="178000"/>
                </a:lnTo>
                <a:lnTo>
                  <a:pt x="457813" y="167629"/>
                </a:lnTo>
                <a:lnTo>
                  <a:pt x="461843" y="167905"/>
                </a:lnTo>
                <a:lnTo>
                  <a:pt x="459850" y="171598"/>
                </a:lnTo>
                <a:lnTo>
                  <a:pt x="401002" y="213541"/>
                </a:lnTo>
                <a:lnTo>
                  <a:pt x="344333" y="249925"/>
                </a:lnTo>
                <a:lnTo>
                  <a:pt x="284258" y="283453"/>
                </a:lnTo>
                <a:lnTo>
                  <a:pt x="231233" y="314443"/>
                </a:lnTo>
                <a:lnTo>
                  <a:pt x="204340" y="331215"/>
                </a:lnTo>
                <a:lnTo>
                  <a:pt x="200444" y="336623"/>
                </a:lnTo>
                <a:lnTo>
                  <a:pt x="202526" y="340228"/>
                </a:lnTo>
                <a:lnTo>
                  <a:pt x="208593" y="342632"/>
                </a:lnTo>
                <a:lnTo>
                  <a:pt x="239489" y="340427"/>
                </a:lnTo>
                <a:lnTo>
                  <a:pt x="294125" y="325922"/>
                </a:lnTo>
                <a:lnTo>
                  <a:pt x="326013" y="3158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2" name="Group 331"/>
          <p:cNvGrpSpPr/>
          <p:nvPr/>
        </p:nvGrpSpPr>
        <p:grpSpPr>
          <a:xfrm>
            <a:off x="171980" y="10544346"/>
            <a:ext cx="3587303" cy="589169"/>
            <a:chOff x="171980" y="10544346"/>
            <a:chExt cx="3587303" cy="589169"/>
          </a:xfrm>
        </p:grpSpPr>
        <p:sp>
          <p:nvSpPr>
            <p:cNvPr id="321" name="Freeform 320"/>
            <p:cNvSpPr/>
            <p:nvPr/>
          </p:nvSpPr>
          <p:spPr>
            <a:xfrm>
              <a:off x="171980" y="10645215"/>
              <a:ext cx="259689" cy="488300"/>
            </a:xfrm>
            <a:custGeom>
              <a:avLst/>
              <a:gdLst/>
              <a:ahLst/>
              <a:cxnLst/>
              <a:rect l="0" t="0" r="0" b="0"/>
              <a:pathLst>
                <a:path w="259689" h="488300">
                  <a:moveTo>
                    <a:pt x="70175" y="168210"/>
                  </a:moveTo>
                  <a:lnTo>
                    <a:pt x="64586" y="151442"/>
                  </a:lnTo>
                  <a:lnTo>
                    <a:pt x="66700" y="118658"/>
                  </a:lnTo>
                  <a:lnTo>
                    <a:pt x="86300" y="67999"/>
                  </a:lnTo>
                  <a:lnTo>
                    <a:pt x="108228" y="39732"/>
                  </a:lnTo>
                  <a:lnTo>
                    <a:pt x="153255" y="5571"/>
                  </a:lnTo>
                  <a:lnTo>
                    <a:pt x="164166" y="123"/>
                  </a:lnTo>
                  <a:lnTo>
                    <a:pt x="173780" y="0"/>
                  </a:lnTo>
                  <a:lnTo>
                    <a:pt x="182529" y="3428"/>
                  </a:lnTo>
                  <a:lnTo>
                    <a:pt x="190701" y="9222"/>
                  </a:lnTo>
                  <a:lnTo>
                    <a:pt x="196149" y="17764"/>
                  </a:lnTo>
                  <a:lnTo>
                    <a:pt x="202203" y="39734"/>
                  </a:lnTo>
                  <a:lnTo>
                    <a:pt x="200022" y="84000"/>
                  </a:lnTo>
                  <a:lnTo>
                    <a:pt x="186377" y="134160"/>
                  </a:lnTo>
                  <a:lnTo>
                    <a:pt x="167517" y="186067"/>
                  </a:lnTo>
                  <a:lnTo>
                    <a:pt x="141521" y="238492"/>
                  </a:lnTo>
                  <a:lnTo>
                    <a:pt x="102466" y="300203"/>
                  </a:lnTo>
                  <a:lnTo>
                    <a:pt x="71008" y="357453"/>
                  </a:lnTo>
                  <a:lnTo>
                    <a:pt x="35190" y="419472"/>
                  </a:lnTo>
                  <a:lnTo>
                    <a:pt x="0" y="473349"/>
                  </a:lnTo>
                  <a:lnTo>
                    <a:pt x="1165" y="480431"/>
                  </a:lnTo>
                  <a:lnTo>
                    <a:pt x="7791" y="485152"/>
                  </a:lnTo>
                  <a:lnTo>
                    <a:pt x="18057" y="488299"/>
                  </a:lnTo>
                  <a:lnTo>
                    <a:pt x="66041" y="481550"/>
                  </a:lnTo>
                  <a:lnTo>
                    <a:pt x="121091" y="467883"/>
                  </a:lnTo>
                  <a:lnTo>
                    <a:pt x="175813" y="463970"/>
                  </a:lnTo>
                  <a:lnTo>
                    <a:pt x="231682" y="468787"/>
                  </a:lnTo>
                  <a:lnTo>
                    <a:pt x="259688" y="473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547482" y="11118752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772763" y="10638831"/>
              <a:ext cx="237974" cy="431387"/>
            </a:xfrm>
            <a:custGeom>
              <a:avLst/>
              <a:gdLst/>
              <a:ahLst/>
              <a:cxnLst/>
              <a:rect l="0" t="0" r="0" b="0"/>
              <a:pathLst>
                <a:path w="237974" h="431387">
                  <a:moveTo>
                    <a:pt x="227444" y="27195"/>
                  </a:moveTo>
                  <a:lnTo>
                    <a:pt x="216266" y="10428"/>
                  </a:lnTo>
                  <a:lnTo>
                    <a:pt x="208294" y="5488"/>
                  </a:lnTo>
                  <a:lnTo>
                    <a:pt x="186957" y="0"/>
                  </a:lnTo>
                  <a:lnTo>
                    <a:pt x="143049" y="2499"/>
                  </a:lnTo>
                  <a:lnTo>
                    <a:pt x="104172" y="16239"/>
                  </a:lnTo>
                  <a:lnTo>
                    <a:pt x="76016" y="40716"/>
                  </a:lnTo>
                  <a:lnTo>
                    <a:pt x="38325" y="93881"/>
                  </a:lnTo>
                  <a:lnTo>
                    <a:pt x="9933" y="152801"/>
                  </a:lnTo>
                  <a:lnTo>
                    <a:pt x="0" y="197902"/>
                  </a:lnTo>
                  <a:lnTo>
                    <a:pt x="2646" y="246491"/>
                  </a:lnTo>
                  <a:lnTo>
                    <a:pt x="16360" y="306906"/>
                  </a:lnTo>
                  <a:lnTo>
                    <a:pt x="50438" y="360780"/>
                  </a:lnTo>
                  <a:lnTo>
                    <a:pt x="90965" y="399975"/>
                  </a:lnTo>
                  <a:lnTo>
                    <a:pt x="141170" y="421841"/>
                  </a:lnTo>
                  <a:lnTo>
                    <a:pt x="182254" y="431386"/>
                  </a:lnTo>
                  <a:lnTo>
                    <a:pt x="237973" y="427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823662" y="10726237"/>
              <a:ext cx="458431" cy="317550"/>
            </a:xfrm>
            <a:custGeom>
              <a:avLst/>
              <a:gdLst/>
              <a:ahLst/>
              <a:cxnLst/>
              <a:rect l="0" t="0" r="0" b="0"/>
              <a:pathLst>
                <a:path w="458431" h="317550">
                  <a:moveTo>
                    <a:pt x="345001" y="160888"/>
                  </a:moveTo>
                  <a:lnTo>
                    <a:pt x="320955" y="170463"/>
                  </a:lnTo>
                  <a:lnTo>
                    <a:pt x="306628" y="181131"/>
                  </a:lnTo>
                  <a:lnTo>
                    <a:pt x="298701" y="203030"/>
                  </a:lnTo>
                  <a:lnTo>
                    <a:pt x="297357" y="245124"/>
                  </a:lnTo>
                  <a:lnTo>
                    <a:pt x="303939" y="272025"/>
                  </a:lnTo>
                  <a:lnTo>
                    <a:pt x="318563" y="295680"/>
                  </a:lnTo>
                  <a:lnTo>
                    <a:pt x="342999" y="311653"/>
                  </a:lnTo>
                  <a:lnTo>
                    <a:pt x="357705" y="317549"/>
                  </a:lnTo>
                  <a:lnTo>
                    <a:pt x="389642" y="314743"/>
                  </a:lnTo>
                  <a:lnTo>
                    <a:pt x="406347" y="309082"/>
                  </a:lnTo>
                  <a:lnTo>
                    <a:pt x="434267" y="287193"/>
                  </a:lnTo>
                  <a:lnTo>
                    <a:pt x="446626" y="273167"/>
                  </a:lnTo>
                  <a:lnTo>
                    <a:pt x="457238" y="245104"/>
                  </a:lnTo>
                  <a:lnTo>
                    <a:pt x="458430" y="231070"/>
                  </a:lnTo>
                  <a:lnTo>
                    <a:pt x="450396" y="206117"/>
                  </a:lnTo>
                  <a:lnTo>
                    <a:pt x="422232" y="167093"/>
                  </a:lnTo>
                  <a:lnTo>
                    <a:pt x="415206" y="163854"/>
                  </a:lnTo>
                  <a:lnTo>
                    <a:pt x="408182" y="164035"/>
                  </a:lnTo>
                  <a:lnTo>
                    <a:pt x="401160" y="166495"/>
                  </a:lnTo>
                  <a:lnTo>
                    <a:pt x="387118" y="178588"/>
                  </a:lnTo>
                  <a:lnTo>
                    <a:pt x="329794" y="237965"/>
                  </a:lnTo>
                  <a:lnTo>
                    <a:pt x="291434" y="263027"/>
                  </a:lnTo>
                  <a:lnTo>
                    <a:pt x="250062" y="279590"/>
                  </a:lnTo>
                  <a:lnTo>
                    <a:pt x="201838" y="284966"/>
                  </a:lnTo>
                  <a:lnTo>
                    <a:pt x="154274" y="275381"/>
                  </a:lnTo>
                  <a:lnTo>
                    <a:pt x="116134" y="252133"/>
                  </a:lnTo>
                  <a:lnTo>
                    <a:pt x="80211" y="204431"/>
                  </a:lnTo>
                  <a:lnTo>
                    <a:pt x="50585" y="149949"/>
                  </a:lnTo>
                  <a:lnTo>
                    <a:pt x="27792" y="94126"/>
                  </a:lnTo>
                  <a:lnTo>
                    <a:pt x="20430" y="47398"/>
                  </a:lnTo>
                  <a:lnTo>
                    <a:pt x="19826" y="48963"/>
                  </a:lnTo>
                  <a:lnTo>
                    <a:pt x="17607" y="105898"/>
                  </a:lnTo>
                  <a:lnTo>
                    <a:pt x="10259" y="155252"/>
                  </a:lnTo>
                  <a:lnTo>
                    <a:pt x="1843" y="206921"/>
                  </a:lnTo>
                  <a:lnTo>
                    <a:pt x="0" y="256935"/>
                  </a:lnTo>
                  <a:lnTo>
                    <a:pt x="3714" y="283124"/>
                  </a:lnTo>
                  <a:lnTo>
                    <a:pt x="9852" y="291511"/>
                  </a:lnTo>
                  <a:lnTo>
                    <a:pt x="18623" y="297103"/>
                  </a:lnTo>
                  <a:lnTo>
                    <a:pt x="29150" y="300831"/>
                  </a:lnTo>
                  <a:lnTo>
                    <a:pt x="50205" y="298734"/>
                  </a:lnTo>
                  <a:lnTo>
                    <a:pt x="60733" y="294900"/>
                  </a:lnTo>
                  <a:lnTo>
                    <a:pt x="78670" y="278160"/>
                  </a:lnTo>
                  <a:lnTo>
                    <a:pt x="114838" y="223697"/>
                  </a:lnTo>
                  <a:lnTo>
                    <a:pt x="139804" y="173778"/>
                  </a:lnTo>
                  <a:lnTo>
                    <a:pt x="156430" y="121943"/>
                  </a:lnTo>
                  <a:lnTo>
                    <a:pt x="162953" y="60432"/>
                  </a:lnTo>
                  <a:lnTo>
                    <a:pt x="155880" y="19729"/>
                  </a:lnTo>
                  <a:lnTo>
                    <a:pt x="145524" y="274"/>
                  </a:lnTo>
                  <a:lnTo>
                    <a:pt x="138317" y="0"/>
                  </a:lnTo>
                  <a:lnTo>
                    <a:pt x="120950" y="15293"/>
                  </a:lnTo>
                  <a:lnTo>
                    <a:pt x="96847" y="66703"/>
                  </a:lnTo>
                  <a:lnTo>
                    <a:pt x="78712" y="120892"/>
                  </a:lnTo>
                  <a:lnTo>
                    <a:pt x="65409" y="172175"/>
                  </a:lnTo>
                  <a:lnTo>
                    <a:pt x="57741" y="198660"/>
                  </a:lnTo>
                  <a:lnTo>
                    <a:pt x="57568" y="209465"/>
                  </a:lnTo>
                  <a:lnTo>
                    <a:pt x="71260" y="245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1536300" y="10544346"/>
              <a:ext cx="211432" cy="497825"/>
            </a:xfrm>
            <a:custGeom>
              <a:avLst/>
              <a:gdLst/>
              <a:ahLst/>
              <a:cxnLst/>
              <a:rect l="0" t="0" r="0" b="0"/>
              <a:pathLst>
                <a:path w="211432" h="497825">
                  <a:moveTo>
                    <a:pt x="211431" y="58509"/>
                  </a:moveTo>
                  <a:lnTo>
                    <a:pt x="211431" y="36152"/>
                  </a:lnTo>
                  <a:lnTo>
                    <a:pt x="205192" y="18938"/>
                  </a:lnTo>
                  <a:lnTo>
                    <a:pt x="200252" y="11071"/>
                  </a:lnTo>
                  <a:lnTo>
                    <a:pt x="192280" y="5826"/>
                  </a:lnTo>
                  <a:lnTo>
                    <a:pt x="170944" y="0"/>
                  </a:lnTo>
                  <a:lnTo>
                    <a:pt x="142744" y="6768"/>
                  </a:lnTo>
                  <a:lnTo>
                    <a:pt x="100222" y="30311"/>
                  </a:lnTo>
                  <a:lnTo>
                    <a:pt x="44751" y="81182"/>
                  </a:lnTo>
                  <a:lnTo>
                    <a:pt x="5066" y="141333"/>
                  </a:lnTo>
                  <a:lnTo>
                    <a:pt x="0" y="172529"/>
                  </a:lnTo>
                  <a:lnTo>
                    <a:pt x="287" y="190675"/>
                  </a:lnTo>
                  <a:lnTo>
                    <a:pt x="6328" y="205111"/>
                  </a:lnTo>
                  <a:lnTo>
                    <a:pt x="28637" y="227391"/>
                  </a:lnTo>
                  <a:lnTo>
                    <a:pt x="51810" y="235733"/>
                  </a:lnTo>
                  <a:lnTo>
                    <a:pt x="87707" y="233853"/>
                  </a:lnTo>
                  <a:lnTo>
                    <a:pt x="147218" y="218297"/>
                  </a:lnTo>
                  <a:lnTo>
                    <a:pt x="168854" y="207125"/>
                  </a:lnTo>
                  <a:lnTo>
                    <a:pt x="170178" y="205550"/>
                  </a:lnTo>
                  <a:lnTo>
                    <a:pt x="156051" y="210038"/>
                  </a:lnTo>
                  <a:lnTo>
                    <a:pt x="131981" y="225719"/>
                  </a:lnTo>
                  <a:lnTo>
                    <a:pt x="74055" y="280423"/>
                  </a:lnTo>
                  <a:lnTo>
                    <a:pt x="33304" y="335478"/>
                  </a:lnTo>
                  <a:lnTo>
                    <a:pt x="10129" y="383451"/>
                  </a:lnTo>
                  <a:lnTo>
                    <a:pt x="8099" y="405308"/>
                  </a:lnTo>
                  <a:lnTo>
                    <a:pt x="16329" y="447937"/>
                  </a:lnTo>
                  <a:lnTo>
                    <a:pt x="28792" y="465945"/>
                  </a:lnTo>
                  <a:lnTo>
                    <a:pt x="46030" y="480577"/>
                  </a:lnTo>
                  <a:lnTo>
                    <a:pt x="65390" y="490980"/>
                  </a:lnTo>
                  <a:lnTo>
                    <a:pt x="118376" y="497824"/>
                  </a:lnTo>
                  <a:lnTo>
                    <a:pt x="179748" y="485666"/>
                  </a:lnTo>
                  <a:lnTo>
                    <a:pt x="200902" y="4796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1822601" y="10754096"/>
              <a:ext cx="177815" cy="270970"/>
            </a:xfrm>
            <a:custGeom>
              <a:avLst/>
              <a:gdLst/>
              <a:ahLst/>
              <a:cxnLst/>
              <a:rect l="0" t="0" r="0" b="0"/>
              <a:pathLst>
                <a:path w="177815" h="270970">
                  <a:moveTo>
                    <a:pt x="177814" y="17216"/>
                  </a:moveTo>
                  <a:lnTo>
                    <a:pt x="171748" y="35412"/>
                  </a:lnTo>
                  <a:lnTo>
                    <a:pt x="174338" y="27643"/>
                  </a:lnTo>
                  <a:lnTo>
                    <a:pt x="171987" y="21827"/>
                  </a:lnTo>
                  <a:lnTo>
                    <a:pt x="160016" y="9126"/>
                  </a:lnTo>
                  <a:lnTo>
                    <a:pt x="139878" y="1921"/>
                  </a:lnTo>
                  <a:lnTo>
                    <a:pt x="127957" y="0"/>
                  </a:lnTo>
                  <a:lnTo>
                    <a:pt x="115330" y="3399"/>
                  </a:lnTo>
                  <a:lnTo>
                    <a:pt x="64562" y="39356"/>
                  </a:lnTo>
                  <a:lnTo>
                    <a:pt x="44421" y="59811"/>
                  </a:lnTo>
                  <a:lnTo>
                    <a:pt x="12170" y="117624"/>
                  </a:lnTo>
                  <a:lnTo>
                    <a:pt x="2782" y="158230"/>
                  </a:lnTo>
                  <a:lnTo>
                    <a:pt x="0" y="199897"/>
                  </a:lnTo>
                  <a:lnTo>
                    <a:pt x="5589" y="221629"/>
                  </a:lnTo>
                  <a:lnTo>
                    <a:pt x="17041" y="239087"/>
                  </a:lnTo>
                  <a:lnTo>
                    <a:pt x="43220" y="260900"/>
                  </a:lnTo>
                  <a:lnTo>
                    <a:pt x="63012" y="270969"/>
                  </a:lnTo>
                  <a:lnTo>
                    <a:pt x="121831" y="266447"/>
                  </a:lnTo>
                  <a:lnTo>
                    <a:pt x="167285" y="259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2105700" y="10781840"/>
              <a:ext cx="200734" cy="214485"/>
            </a:xfrm>
            <a:custGeom>
              <a:avLst/>
              <a:gdLst/>
              <a:ahLst/>
              <a:cxnLst/>
              <a:rect l="0" t="0" r="0" b="0"/>
              <a:pathLst>
                <a:path w="200734" h="214485">
                  <a:moveTo>
                    <a:pt x="63171" y="0"/>
                  </a:moveTo>
                  <a:lnTo>
                    <a:pt x="51992" y="11178"/>
                  </a:lnTo>
                  <a:lnTo>
                    <a:pt x="23628" y="70781"/>
                  </a:lnTo>
                  <a:lnTo>
                    <a:pt x="14410" y="107539"/>
                  </a:lnTo>
                  <a:lnTo>
                    <a:pt x="14798" y="144947"/>
                  </a:lnTo>
                  <a:lnTo>
                    <a:pt x="20615" y="166196"/>
                  </a:lnTo>
                  <a:lnTo>
                    <a:pt x="30999" y="183439"/>
                  </a:lnTo>
                  <a:lnTo>
                    <a:pt x="46532" y="195781"/>
                  </a:lnTo>
                  <a:lnTo>
                    <a:pt x="85100" y="213238"/>
                  </a:lnTo>
                  <a:lnTo>
                    <a:pt x="108792" y="214484"/>
                  </a:lnTo>
                  <a:lnTo>
                    <a:pt x="156540" y="205754"/>
                  </a:lnTo>
                  <a:lnTo>
                    <a:pt x="175248" y="193221"/>
                  </a:lnTo>
                  <a:lnTo>
                    <a:pt x="190192" y="175953"/>
                  </a:lnTo>
                  <a:lnTo>
                    <a:pt x="200733" y="156580"/>
                  </a:lnTo>
                  <a:lnTo>
                    <a:pt x="199958" y="126913"/>
                  </a:lnTo>
                  <a:lnTo>
                    <a:pt x="186369" y="80107"/>
                  </a:lnTo>
                  <a:lnTo>
                    <a:pt x="172907" y="56660"/>
                  </a:lnTo>
                  <a:lnTo>
                    <a:pt x="155226" y="38440"/>
                  </a:lnTo>
                  <a:lnTo>
                    <a:pt x="126311" y="28782"/>
                  </a:lnTo>
                  <a:lnTo>
                    <a:pt x="79929" y="26465"/>
                  </a:lnTo>
                  <a:lnTo>
                    <a:pt x="56581" y="31649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2526840" y="10581798"/>
              <a:ext cx="388918" cy="400317"/>
            </a:xfrm>
            <a:custGeom>
              <a:avLst/>
              <a:gdLst/>
              <a:ahLst/>
              <a:cxnLst/>
              <a:rect l="0" t="0" r="0" b="0"/>
              <a:pathLst>
                <a:path w="388918" h="400317">
                  <a:moveTo>
                    <a:pt x="0" y="31585"/>
                  </a:moveTo>
                  <a:lnTo>
                    <a:pt x="23719" y="90203"/>
                  </a:lnTo>
                  <a:lnTo>
                    <a:pt x="46022" y="141761"/>
                  </a:lnTo>
                  <a:lnTo>
                    <a:pt x="69268" y="201490"/>
                  </a:lnTo>
                  <a:lnTo>
                    <a:pt x="85384" y="263642"/>
                  </a:lnTo>
                  <a:lnTo>
                    <a:pt x="103158" y="320922"/>
                  </a:lnTo>
                  <a:lnTo>
                    <a:pt x="122888" y="375866"/>
                  </a:lnTo>
                  <a:lnTo>
                    <a:pt x="134945" y="398678"/>
                  </a:lnTo>
                  <a:lnTo>
                    <a:pt x="141436" y="400316"/>
                  </a:lnTo>
                  <a:lnTo>
                    <a:pt x="148103" y="395559"/>
                  </a:lnTo>
                  <a:lnTo>
                    <a:pt x="154887" y="386539"/>
                  </a:lnTo>
                  <a:lnTo>
                    <a:pt x="162425" y="364038"/>
                  </a:lnTo>
                  <a:lnTo>
                    <a:pt x="172853" y="305875"/>
                  </a:lnTo>
                  <a:lnTo>
                    <a:pt x="177167" y="249727"/>
                  </a:lnTo>
                  <a:lnTo>
                    <a:pt x="178446" y="199815"/>
                  </a:lnTo>
                  <a:lnTo>
                    <a:pt x="178825" y="155391"/>
                  </a:lnTo>
                  <a:lnTo>
                    <a:pt x="182387" y="148048"/>
                  </a:lnTo>
                  <a:lnTo>
                    <a:pt x="188272" y="145492"/>
                  </a:lnTo>
                  <a:lnTo>
                    <a:pt x="195704" y="146128"/>
                  </a:lnTo>
                  <a:lnTo>
                    <a:pt x="201829" y="150061"/>
                  </a:lnTo>
                  <a:lnTo>
                    <a:pt x="211754" y="163790"/>
                  </a:lnTo>
                  <a:lnTo>
                    <a:pt x="236063" y="218010"/>
                  </a:lnTo>
                  <a:lnTo>
                    <a:pt x="257638" y="266717"/>
                  </a:lnTo>
                  <a:lnTo>
                    <a:pt x="295776" y="322570"/>
                  </a:lnTo>
                  <a:lnTo>
                    <a:pt x="331516" y="362155"/>
                  </a:lnTo>
                  <a:lnTo>
                    <a:pt x="341503" y="365439"/>
                  </a:lnTo>
                  <a:lnTo>
                    <a:pt x="365078" y="362849"/>
                  </a:lnTo>
                  <a:lnTo>
                    <a:pt x="373237" y="356543"/>
                  </a:lnTo>
                  <a:lnTo>
                    <a:pt x="382302" y="337058"/>
                  </a:lnTo>
                  <a:lnTo>
                    <a:pt x="388121" y="275676"/>
                  </a:lnTo>
                  <a:lnTo>
                    <a:pt x="388917" y="233267"/>
                  </a:lnTo>
                  <a:lnTo>
                    <a:pt x="386152" y="190242"/>
                  </a:lnTo>
                  <a:lnTo>
                    <a:pt x="382193" y="147723"/>
                  </a:lnTo>
                  <a:lnTo>
                    <a:pt x="379964" y="86663"/>
                  </a:lnTo>
                  <a:lnTo>
                    <a:pt x="379211" y="29164"/>
                  </a:lnTo>
                  <a:lnTo>
                    <a:pt x="3790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2971753" y="10771312"/>
              <a:ext cx="208500" cy="179616"/>
            </a:xfrm>
            <a:custGeom>
              <a:avLst/>
              <a:gdLst/>
              <a:ahLst/>
              <a:cxnLst/>
              <a:rect l="0" t="0" r="0" b="0"/>
              <a:pathLst>
                <a:path w="208500" h="179616">
                  <a:moveTo>
                    <a:pt x="60454" y="0"/>
                  </a:moveTo>
                  <a:lnTo>
                    <a:pt x="43687" y="5588"/>
                  </a:lnTo>
                  <a:lnTo>
                    <a:pt x="29216" y="20811"/>
                  </a:lnTo>
                  <a:lnTo>
                    <a:pt x="6450" y="63121"/>
                  </a:lnTo>
                  <a:lnTo>
                    <a:pt x="0" y="100331"/>
                  </a:lnTo>
                  <a:lnTo>
                    <a:pt x="9267" y="146580"/>
                  </a:lnTo>
                  <a:lnTo>
                    <a:pt x="18140" y="158551"/>
                  </a:lnTo>
                  <a:lnTo>
                    <a:pt x="43598" y="174972"/>
                  </a:lnTo>
                  <a:lnTo>
                    <a:pt x="101993" y="179615"/>
                  </a:lnTo>
                  <a:lnTo>
                    <a:pt x="135068" y="169906"/>
                  </a:lnTo>
                  <a:lnTo>
                    <a:pt x="160297" y="153892"/>
                  </a:lnTo>
                  <a:lnTo>
                    <a:pt x="203165" y="104753"/>
                  </a:lnTo>
                  <a:lnTo>
                    <a:pt x="208499" y="83991"/>
                  </a:lnTo>
                  <a:lnTo>
                    <a:pt x="208284" y="73541"/>
                  </a:lnTo>
                  <a:lnTo>
                    <a:pt x="195566" y="49452"/>
                  </a:lnTo>
                  <a:lnTo>
                    <a:pt x="175486" y="26658"/>
                  </a:lnTo>
                  <a:lnTo>
                    <a:pt x="154864" y="12627"/>
                  </a:lnTo>
                  <a:lnTo>
                    <a:pt x="127761" y="8732"/>
                  </a:lnTo>
                  <a:lnTo>
                    <a:pt x="98557" y="12069"/>
                  </a:lnTo>
                  <a:lnTo>
                    <a:pt x="73879" y="21351"/>
                  </a:lnTo>
                  <a:lnTo>
                    <a:pt x="67065" y="27102"/>
                  </a:lnTo>
                  <a:lnTo>
                    <a:pt x="63691" y="33275"/>
                  </a:lnTo>
                  <a:lnTo>
                    <a:pt x="60454" y="52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3232249" y="10686380"/>
              <a:ext cx="221099" cy="241919"/>
            </a:xfrm>
            <a:custGeom>
              <a:avLst/>
              <a:gdLst/>
              <a:ahLst/>
              <a:cxnLst/>
              <a:rect l="0" t="0" r="0" b="0"/>
              <a:pathLst>
                <a:path w="221099" h="241919">
                  <a:moveTo>
                    <a:pt x="0" y="148102"/>
                  </a:moveTo>
                  <a:lnTo>
                    <a:pt x="48931" y="144982"/>
                  </a:lnTo>
                  <a:lnTo>
                    <a:pt x="102472" y="133448"/>
                  </a:lnTo>
                  <a:lnTo>
                    <a:pt x="157557" y="113316"/>
                  </a:lnTo>
                  <a:lnTo>
                    <a:pt x="178820" y="98717"/>
                  </a:lnTo>
                  <a:lnTo>
                    <a:pt x="199968" y="76630"/>
                  </a:lnTo>
                  <a:lnTo>
                    <a:pt x="205842" y="63019"/>
                  </a:lnTo>
                  <a:lnTo>
                    <a:pt x="209248" y="32298"/>
                  </a:lnTo>
                  <a:lnTo>
                    <a:pt x="205009" y="20597"/>
                  </a:lnTo>
                  <a:lnTo>
                    <a:pt x="197504" y="11625"/>
                  </a:lnTo>
                  <a:lnTo>
                    <a:pt x="187822" y="4475"/>
                  </a:lnTo>
                  <a:lnTo>
                    <a:pt x="177857" y="879"/>
                  </a:lnTo>
                  <a:lnTo>
                    <a:pt x="157426" y="0"/>
                  </a:lnTo>
                  <a:lnTo>
                    <a:pt x="101243" y="24610"/>
                  </a:lnTo>
                  <a:lnTo>
                    <a:pt x="66263" y="47301"/>
                  </a:lnTo>
                  <a:lnTo>
                    <a:pt x="25436" y="96050"/>
                  </a:lnTo>
                  <a:lnTo>
                    <a:pt x="17154" y="119898"/>
                  </a:lnTo>
                  <a:lnTo>
                    <a:pt x="14945" y="132809"/>
                  </a:lnTo>
                  <a:lnTo>
                    <a:pt x="23016" y="178926"/>
                  </a:lnTo>
                  <a:lnTo>
                    <a:pt x="37135" y="203135"/>
                  </a:lnTo>
                  <a:lnTo>
                    <a:pt x="55109" y="220525"/>
                  </a:lnTo>
                  <a:lnTo>
                    <a:pt x="74796" y="232152"/>
                  </a:lnTo>
                  <a:lnTo>
                    <a:pt x="111199" y="239686"/>
                  </a:lnTo>
                  <a:lnTo>
                    <a:pt x="151621" y="241918"/>
                  </a:lnTo>
                  <a:lnTo>
                    <a:pt x="208714" y="226068"/>
                  </a:lnTo>
                  <a:lnTo>
                    <a:pt x="221098" y="2218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3502779" y="10667490"/>
              <a:ext cx="256504" cy="267278"/>
            </a:xfrm>
            <a:custGeom>
              <a:avLst/>
              <a:gdLst/>
              <a:ahLst/>
              <a:cxnLst/>
              <a:rect l="0" t="0" r="0" b="0"/>
              <a:pathLst>
                <a:path w="256504" h="267278">
                  <a:moveTo>
                    <a:pt x="171667" y="9065"/>
                  </a:moveTo>
                  <a:lnTo>
                    <a:pt x="113050" y="0"/>
                  </a:lnTo>
                  <a:lnTo>
                    <a:pt x="72670" y="10148"/>
                  </a:lnTo>
                  <a:lnTo>
                    <a:pt x="33915" y="34538"/>
                  </a:lnTo>
                  <a:lnTo>
                    <a:pt x="12179" y="56127"/>
                  </a:lnTo>
                  <a:lnTo>
                    <a:pt x="2127" y="74435"/>
                  </a:lnTo>
                  <a:lnTo>
                    <a:pt x="0" y="94270"/>
                  </a:lnTo>
                  <a:lnTo>
                    <a:pt x="1070" y="104473"/>
                  </a:lnTo>
                  <a:lnTo>
                    <a:pt x="7633" y="113614"/>
                  </a:lnTo>
                  <a:lnTo>
                    <a:pt x="30522" y="130011"/>
                  </a:lnTo>
                  <a:lnTo>
                    <a:pt x="91707" y="150025"/>
                  </a:lnTo>
                  <a:lnTo>
                    <a:pt x="150066" y="155191"/>
                  </a:lnTo>
                  <a:lnTo>
                    <a:pt x="212323" y="164702"/>
                  </a:lnTo>
                  <a:lnTo>
                    <a:pt x="234189" y="171044"/>
                  </a:lnTo>
                  <a:lnTo>
                    <a:pt x="242594" y="176712"/>
                  </a:lnTo>
                  <a:lnTo>
                    <a:pt x="255053" y="192369"/>
                  </a:lnTo>
                  <a:lnTo>
                    <a:pt x="256503" y="200288"/>
                  </a:lnTo>
                  <a:lnTo>
                    <a:pt x="255130" y="207907"/>
                  </a:lnTo>
                  <a:lnTo>
                    <a:pt x="247366" y="222611"/>
                  </a:lnTo>
                  <a:lnTo>
                    <a:pt x="236116" y="236945"/>
                  </a:lnTo>
                  <a:lnTo>
                    <a:pt x="211040" y="252580"/>
                  </a:lnTo>
                  <a:lnTo>
                    <a:pt x="149324" y="263660"/>
                  </a:lnTo>
                  <a:lnTo>
                    <a:pt x="123132" y="267277"/>
                  </a:lnTo>
                  <a:lnTo>
                    <a:pt x="77721" y="263187"/>
                  </a:lnTo>
                  <a:lnTo>
                    <a:pt x="45325" y="2617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1484518" y="10591223"/>
            <a:ext cx="8370157" cy="1232938"/>
            <a:chOff x="1484518" y="10591223"/>
            <a:chExt cx="8370157" cy="1232938"/>
          </a:xfrm>
        </p:grpSpPr>
        <p:sp>
          <p:nvSpPr>
            <p:cNvPr id="333" name="Freeform 332"/>
            <p:cNvSpPr/>
            <p:nvPr/>
          </p:nvSpPr>
          <p:spPr>
            <a:xfrm>
              <a:off x="1484518" y="11297736"/>
              <a:ext cx="10530" cy="294799"/>
            </a:xfrm>
            <a:custGeom>
              <a:avLst/>
              <a:gdLst/>
              <a:ahLst/>
              <a:cxnLst/>
              <a:rect l="0" t="0" r="0" b="0"/>
              <a:pathLst>
                <a:path w="10530" h="294799">
                  <a:moveTo>
                    <a:pt x="0" y="0"/>
                  </a:moveTo>
                  <a:lnTo>
                    <a:pt x="0" y="58617"/>
                  </a:lnTo>
                  <a:lnTo>
                    <a:pt x="7236" y="113960"/>
                  </a:lnTo>
                  <a:lnTo>
                    <a:pt x="9878" y="176885"/>
                  </a:lnTo>
                  <a:lnTo>
                    <a:pt x="4811" y="229133"/>
                  </a:lnTo>
                  <a:lnTo>
                    <a:pt x="8967" y="277702"/>
                  </a:lnTo>
                  <a:lnTo>
                    <a:pt x="10529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1636920" y="11252095"/>
              <a:ext cx="197806" cy="378211"/>
            </a:xfrm>
            <a:custGeom>
              <a:avLst/>
              <a:gdLst/>
              <a:ahLst/>
              <a:cxnLst/>
              <a:rect l="0" t="0" r="0" b="0"/>
              <a:pathLst>
                <a:path w="197806" h="378211">
                  <a:moveTo>
                    <a:pt x="184510" y="45641"/>
                  </a:moveTo>
                  <a:lnTo>
                    <a:pt x="149613" y="16333"/>
                  </a:lnTo>
                  <a:lnTo>
                    <a:pt x="114769" y="1732"/>
                  </a:lnTo>
                  <a:lnTo>
                    <a:pt x="91513" y="0"/>
                  </a:lnTo>
                  <a:lnTo>
                    <a:pt x="80398" y="1175"/>
                  </a:lnTo>
                  <a:lnTo>
                    <a:pt x="58689" y="11841"/>
                  </a:lnTo>
                  <a:lnTo>
                    <a:pt x="39683" y="28278"/>
                  </a:lnTo>
                  <a:lnTo>
                    <a:pt x="27335" y="47283"/>
                  </a:lnTo>
                  <a:lnTo>
                    <a:pt x="19397" y="83301"/>
                  </a:lnTo>
                  <a:lnTo>
                    <a:pt x="26898" y="106833"/>
                  </a:lnTo>
                  <a:lnTo>
                    <a:pt x="33812" y="118021"/>
                  </a:lnTo>
                  <a:lnTo>
                    <a:pt x="57092" y="136691"/>
                  </a:lnTo>
                  <a:lnTo>
                    <a:pt x="119811" y="166599"/>
                  </a:lnTo>
                  <a:lnTo>
                    <a:pt x="179370" y="191363"/>
                  </a:lnTo>
                  <a:lnTo>
                    <a:pt x="188102" y="200111"/>
                  </a:lnTo>
                  <a:lnTo>
                    <a:pt x="197805" y="222308"/>
                  </a:lnTo>
                  <a:lnTo>
                    <a:pt x="195878" y="244652"/>
                  </a:lnTo>
                  <a:lnTo>
                    <a:pt x="175577" y="287593"/>
                  </a:lnTo>
                  <a:lnTo>
                    <a:pt x="122358" y="337293"/>
                  </a:lnTo>
                  <a:lnTo>
                    <a:pt x="73837" y="367893"/>
                  </a:lnTo>
                  <a:lnTo>
                    <a:pt x="33045" y="378210"/>
                  </a:lnTo>
                  <a:lnTo>
                    <a:pt x="21532" y="374978"/>
                  </a:lnTo>
                  <a:lnTo>
                    <a:pt x="2501" y="358909"/>
                  </a:lnTo>
                  <a:lnTo>
                    <a:pt x="0" y="346903"/>
                  </a:lnTo>
                  <a:lnTo>
                    <a:pt x="14963" y="288727"/>
                  </a:lnTo>
                  <a:lnTo>
                    <a:pt x="24928" y="261304"/>
                  </a:lnTo>
                  <a:lnTo>
                    <a:pt x="72768" y="199553"/>
                  </a:lnTo>
                  <a:lnTo>
                    <a:pt x="110811" y="150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1863544" y="11278948"/>
              <a:ext cx="194701" cy="303058"/>
            </a:xfrm>
            <a:custGeom>
              <a:avLst/>
              <a:gdLst/>
              <a:ahLst/>
              <a:cxnLst/>
              <a:rect l="0" t="0" r="0" b="0"/>
              <a:pathLst>
                <a:path w="194701" h="303058">
                  <a:moveTo>
                    <a:pt x="0" y="71431"/>
                  </a:moveTo>
                  <a:lnTo>
                    <a:pt x="11179" y="54663"/>
                  </a:lnTo>
                  <a:lnTo>
                    <a:pt x="40487" y="33057"/>
                  </a:lnTo>
                  <a:lnTo>
                    <a:pt x="97662" y="9214"/>
                  </a:lnTo>
                  <a:lnTo>
                    <a:pt x="151482" y="0"/>
                  </a:lnTo>
                  <a:lnTo>
                    <a:pt x="173001" y="4979"/>
                  </a:lnTo>
                  <a:lnTo>
                    <a:pt x="182014" y="9582"/>
                  </a:lnTo>
                  <a:lnTo>
                    <a:pt x="188023" y="17330"/>
                  </a:lnTo>
                  <a:lnTo>
                    <a:pt x="194700" y="38417"/>
                  </a:lnTo>
                  <a:lnTo>
                    <a:pt x="192870" y="71007"/>
                  </a:lnTo>
                  <a:lnTo>
                    <a:pt x="178502" y="124017"/>
                  </a:lnTo>
                  <a:lnTo>
                    <a:pt x="157885" y="187239"/>
                  </a:lnTo>
                  <a:lnTo>
                    <a:pt x="141544" y="241056"/>
                  </a:lnTo>
                  <a:lnTo>
                    <a:pt x="136871" y="303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105700" y="11274296"/>
              <a:ext cx="260997" cy="278904"/>
            </a:xfrm>
            <a:custGeom>
              <a:avLst/>
              <a:gdLst/>
              <a:ahLst/>
              <a:cxnLst/>
              <a:rect l="0" t="0" r="0" b="0"/>
              <a:pathLst>
                <a:path w="260997" h="278904">
                  <a:moveTo>
                    <a:pt x="0" y="97139"/>
                  </a:moveTo>
                  <a:lnTo>
                    <a:pt x="38373" y="49701"/>
                  </a:lnTo>
                  <a:lnTo>
                    <a:pt x="95352" y="15106"/>
                  </a:lnTo>
                  <a:lnTo>
                    <a:pt x="137697" y="564"/>
                  </a:lnTo>
                  <a:lnTo>
                    <a:pt x="150289" y="0"/>
                  </a:lnTo>
                  <a:lnTo>
                    <a:pt x="170520" y="5613"/>
                  </a:lnTo>
                  <a:lnTo>
                    <a:pt x="176851" y="12725"/>
                  </a:lnTo>
                  <a:lnTo>
                    <a:pt x="183885" y="33105"/>
                  </a:lnTo>
                  <a:lnTo>
                    <a:pt x="180772" y="54641"/>
                  </a:lnTo>
                  <a:lnTo>
                    <a:pt x="159332" y="107617"/>
                  </a:lnTo>
                  <a:lnTo>
                    <a:pt x="111719" y="162429"/>
                  </a:lnTo>
                  <a:lnTo>
                    <a:pt x="90034" y="179785"/>
                  </a:lnTo>
                  <a:lnTo>
                    <a:pt x="143171" y="156292"/>
                  </a:lnTo>
                  <a:lnTo>
                    <a:pt x="180071" y="144822"/>
                  </a:lnTo>
                  <a:lnTo>
                    <a:pt x="210663" y="141729"/>
                  </a:lnTo>
                  <a:lnTo>
                    <a:pt x="237517" y="149712"/>
                  </a:lnTo>
                  <a:lnTo>
                    <a:pt x="249592" y="156754"/>
                  </a:lnTo>
                  <a:lnTo>
                    <a:pt x="256471" y="167299"/>
                  </a:lnTo>
                  <a:lnTo>
                    <a:pt x="260996" y="194612"/>
                  </a:lnTo>
                  <a:lnTo>
                    <a:pt x="255988" y="216889"/>
                  </a:lnTo>
                  <a:lnTo>
                    <a:pt x="240015" y="242586"/>
                  </a:lnTo>
                  <a:lnTo>
                    <a:pt x="225996" y="256538"/>
                  </a:lnTo>
                  <a:lnTo>
                    <a:pt x="196033" y="270971"/>
                  </a:lnTo>
                  <a:lnTo>
                    <a:pt x="167064" y="278903"/>
                  </a:lnTo>
                  <a:lnTo>
                    <a:pt x="144050" y="276969"/>
                  </a:lnTo>
                  <a:lnTo>
                    <a:pt x="115813" y="2655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495254" y="11371435"/>
              <a:ext cx="126343" cy="52644"/>
            </a:xfrm>
            <a:custGeom>
              <a:avLst/>
              <a:gdLst/>
              <a:ahLst/>
              <a:cxnLst/>
              <a:rect l="0" t="0" r="0" b="0"/>
              <a:pathLst>
                <a:path w="126343" h="52644">
                  <a:moveTo>
                    <a:pt x="0" y="52643"/>
                  </a:moveTo>
                  <a:lnTo>
                    <a:pt x="48931" y="32857"/>
                  </a:lnTo>
                  <a:lnTo>
                    <a:pt x="110429" y="814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843696" y="11213508"/>
              <a:ext cx="20056" cy="379027"/>
            </a:xfrm>
            <a:custGeom>
              <a:avLst/>
              <a:gdLst/>
              <a:ahLst/>
              <a:cxnLst/>
              <a:rect l="0" t="0" r="0" b="0"/>
              <a:pathLst>
                <a:path w="20056" h="379027">
                  <a:moveTo>
                    <a:pt x="20055" y="0"/>
                  </a:moveTo>
                  <a:lnTo>
                    <a:pt x="12820" y="56498"/>
                  </a:lnTo>
                  <a:lnTo>
                    <a:pt x="10503" y="110067"/>
                  </a:lnTo>
                  <a:lnTo>
                    <a:pt x="8646" y="169873"/>
                  </a:lnTo>
                  <a:lnTo>
                    <a:pt x="2377" y="230876"/>
                  </a:lnTo>
                  <a:lnTo>
                    <a:pt x="0" y="285347"/>
                  </a:lnTo>
                  <a:lnTo>
                    <a:pt x="2316" y="343147"/>
                  </a:lnTo>
                  <a:lnTo>
                    <a:pt x="9527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2747938" y="11163704"/>
              <a:ext cx="380136" cy="291961"/>
            </a:xfrm>
            <a:custGeom>
              <a:avLst/>
              <a:gdLst/>
              <a:ahLst/>
              <a:cxnLst/>
              <a:rect l="0" t="0" r="0" b="0"/>
              <a:pathLst>
                <a:path w="380136" h="291961">
                  <a:moveTo>
                    <a:pt x="0" y="123503"/>
                  </a:moveTo>
                  <a:lnTo>
                    <a:pt x="45811" y="83931"/>
                  </a:lnTo>
                  <a:lnTo>
                    <a:pt x="91562" y="57966"/>
                  </a:lnTo>
                  <a:lnTo>
                    <a:pt x="149572" y="31165"/>
                  </a:lnTo>
                  <a:lnTo>
                    <a:pt x="191649" y="16954"/>
                  </a:lnTo>
                  <a:lnTo>
                    <a:pt x="237645" y="6738"/>
                  </a:lnTo>
                  <a:lnTo>
                    <a:pt x="298401" y="0"/>
                  </a:lnTo>
                  <a:lnTo>
                    <a:pt x="347858" y="9181"/>
                  </a:lnTo>
                  <a:lnTo>
                    <a:pt x="359417" y="18043"/>
                  </a:lnTo>
                  <a:lnTo>
                    <a:pt x="375380" y="43487"/>
                  </a:lnTo>
                  <a:lnTo>
                    <a:pt x="380135" y="68054"/>
                  </a:lnTo>
                  <a:lnTo>
                    <a:pt x="379765" y="79517"/>
                  </a:lnTo>
                  <a:lnTo>
                    <a:pt x="362477" y="118010"/>
                  </a:lnTo>
                  <a:lnTo>
                    <a:pt x="316789" y="172937"/>
                  </a:lnTo>
                  <a:lnTo>
                    <a:pt x="262704" y="225729"/>
                  </a:lnTo>
                  <a:lnTo>
                    <a:pt x="206960" y="264709"/>
                  </a:lnTo>
                  <a:lnTo>
                    <a:pt x="152058" y="285363"/>
                  </a:lnTo>
                  <a:lnTo>
                    <a:pt x="105285" y="29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057015" y="11360629"/>
              <a:ext cx="185763" cy="210241"/>
            </a:xfrm>
            <a:custGeom>
              <a:avLst/>
              <a:gdLst/>
              <a:ahLst/>
              <a:cxnLst/>
              <a:rect l="0" t="0" r="0" b="0"/>
              <a:pathLst>
                <a:path w="185763" h="210241">
                  <a:moveTo>
                    <a:pt x="164705" y="52921"/>
                  </a:moveTo>
                  <a:lnTo>
                    <a:pt x="146725" y="21638"/>
                  </a:lnTo>
                  <a:lnTo>
                    <a:pt x="129808" y="5482"/>
                  </a:lnTo>
                  <a:lnTo>
                    <a:pt x="119213" y="1408"/>
                  </a:lnTo>
                  <a:lnTo>
                    <a:pt x="94964" y="0"/>
                  </a:lnTo>
                  <a:lnTo>
                    <a:pt x="74827" y="6393"/>
                  </a:lnTo>
                  <a:lnTo>
                    <a:pt x="58079" y="18204"/>
                  </a:lnTo>
                  <a:lnTo>
                    <a:pt x="36666" y="44584"/>
                  </a:lnTo>
                  <a:lnTo>
                    <a:pt x="8909" y="100912"/>
                  </a:lnTo>
                  <a:lnTo>
                    <a:pt x="0" y="152538"/>
                  </a:lnTo>
                  <a:lnTo>
                    <a:pt x="4156" y="179473"/>
                  </a:lnTo>
                  <a:lnTo>
                    <a:pt x="8539" y="189931"/>
                  </a:lnTo>
                  <a:lnTo>
                    <a:pt x="16141" y="198073"/>
                  </a:lnTo>
                  <a:lnTo>
                    <a:pt x="37066" y="210240"/>
                  </a:lnTo>
                  <a:lnTo>
                    <a:pt x="65083" y="210187"/>
                  </a:lnTo>
                  <a:lnTo>
                    <a:pt x="94692" y="201196"/>
                  </a:lnTo>
                  <a:lnTo>
                    <a:pt x="119550" y="185501"/>
                  </a:lnTo>
                  <a:lnTo>
                    <a:pt x="139177" y="157468"/>
                  </a:lnTo>
                  <a:lnTo>
                    <a:pt x="153359" y="122782"/>
                  </a:lnTo>
                  <a:lnTo>
                    <a:pt x="159663" y="87870"/>
                  </a:lnTo>
                  <a:lnTo>
                    <a:pt x="156225" y="62215"/>
                  </a:lnTo>
                  <a:lnTo>
                    <a:pt x="152033" y="52098"/>
                  </a:lnTo>
                  <a:lnTo>
                    <a:pt x="148068" y="50033"/>
                  </a:lnTo>
                  <a:lnTo>
                    <a:pt x="144255" y="53335"/>
                  </a:lnTo>
                  <a:lnTo>
                    <a:pt x="140544" y="60216"/>
                  </a:lnTo>
                  <a:lnTo>
                    <a:pt x="140909" y="103435"/>
                  </a:lnTo>
                  <a:lnTo>
                    <a:pt x="154015" y="149516"/>
                  </a:lnTo>
                  <a:lnTo>
                    <a:pt x="185762" y="20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328472" y="11393441"/>
              <a:ext cx="216847" cy="178037"/>
            </a:xfrm>
            <a:custGeom>
              <a:avLst/>
              <a:gdLst/>
              <a:ahLst/>
              <a:cxnLst/>
              <a:rect l="0" t="0" r="0" b="0"/>
              <a:pathLst>
                <a:path w="216847" h="178037">
                  <a:moveTo>
                    <a:pt x="19590" y="9580"/>
                  </a:moveTo>
                  <a:lnTo>
                    <a:pt x="12355" y="37136"/>
                  </a:lnTo>
                  <a:lnTo>
                    <a:pt x="9712" y="96478"/>
                  </a:lnTo>
                  <a:lnTo>
                    <a:pt x="9190" y="158936"/>
                  </a:lnTo>
                  <a:lnTo>
                    <a:pt x="9148" y="164133"/>
                  </a:lnTo>
                  <a:lnTo>
                    <a:pt x="5959" y="141971"/>
                  </a:lnTo>
                  <a:lnTo>
                    <a:pt x="734" y="104180"/>
                  </a:lnTo>
                  <a:lnTo>
                    <a:pt x="0" y="86684"/>
                  </a:lnTo>
                  <a:lnTo>
                    <a:pt x="8544" y="54767"/>
                  </a:lnTo>
                  <a:lnTo>
                    <a:pt x="25209" y="27323"/>
                  </a:lnTo>
                  <a:lnTo>
                    <a:pt x="48214" y="7327"/>
                  </a:lnTo>
                  <a:lnTo>
                    <a:pt x="80275" y="0"/>
                  </a:lnTo>
                  <a:lnTo>
                    <a:pt x="141282" y="4828"/>
                  </a:lnTo>
                  <a:lnTo>
                    <a:pt x="161803" y="13707"/>
                  </a:lnTo>
                  <a:lnTo>
                    <a:pt x="178722" y="26622"/>
                  </a:lnTo>
                  <a:lnTo>
                    <a:pt x="200232" y="53624"/>
                  </a:lnTo>
                  <a:lnTo>
                    <a:pt x="210229" y="73609"/>
                  </a:lnTo>
                  <a:lnTo>
                    <a:pt x="216846" y="121358"/>
                  </a:lnTo>
                  <a:lnTo>
                    <a:pt x="209103" y="178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643511" y="11371435"/>
              <a:ext cx="9879" cy="189515"/>
            </a:xfrm>
            <a:custGeom>
              <a:avLst/>
              <a:gdLst/>
              <a:ahLst/>
              <a:cxnLst/>
              <a:rect l="0" t="0" r="0" b="0"/>
              <a:pathLst>
                <a:path w="9879" h="189515">
                  <a:moveTo>
                    <a:pt x="9878" y="0"/>
                  </a:moveTo>
                  <a:lnTo>
                    <a:pt x="1544" y="60384"/>
                  </a:lnTo>
                  <a:lnTo>
                    <a:pt x="0" y="114988"/>
                  </a:lnTo>
                  <a:lnTo>
                    <a:pt x="2662" y="158853"/>
                  </a:lnTo>
                  <a:lnTo>
                    <a:pt x="9878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3716560" y="11234565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0" y="0"/>
                  </a:moveTo>
                  <a:lnTo>
                    <a:pt x="10528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3785791" y="11295073"/>
              <a:ext cx="236096" cy="223151"/>
            </a:xfrm>
            <a:custGeom>
              <a:avLst/>
              <a:gdLst/>
              <a:ahLst/>
              <a:cxnLst/>
              <a:rect l="0" t="0" r="0" b="0"/>
              <a:pathLst>
                <a:path w="236096" h="223151">
                  <a:moveTo>
                    <a:pt x="162396" y="23720"/>
                  </a:moveTo>
                  <a:lnTo>
                    <a:pt x="151217" y="12541"/>
                  </a:lnTo>
                  <a:lnTo>
                    <a:pt x="121909" y="0"/>
                  </a:lnTo>
                  <a:lnTo>
                    <a:pt x="78000" y="55"/>
                  </a:lnTo>
                  <a:lnTo>
                    <a:pt x="54306" y="7743"/>
                  </a:lnTo>
                  <a:lnTo>
                    <a:pt x="44713" y="13069"/>
                  </a:lnTo>
                  <a:lnTo>
                    <a:pt x="30933" y="28344"/>
                  </a:lnTo>
                  <a:lnTo>
                    <a:pt x="8690" y="84207"/>
                  </a:lnTo>
                  <a:lnTo>
                    <a:pt x="0" y="118851"/>
                  </a:lnTo>
                  <a:lnTo>
                    <a:pt x="1703" y="144769"/>
                  </a:lnTo>
                  <a:lnTo>
                    <a:pt x="20416" y="185668"/>
                  </a:lnTo>
                  <a:lnTo>
                    <a:pt x="41582" y="207221"/>
                  </a:lnTo>
                  <a:lnTo>
                    <a:pt x="53777" y="216244"/>
                  </a:lnTo>
                  <a:lnTo>
                    <a:pt x="82925" y="223150"/>
                  </a:lnTo>
                  <a:lnTo>
                    <a:pt x="138119" y="218052"/>
                  </a:lnTo>
                  <a:lnTo>
                    <a:pt x="196677" y="202415"/>
                  </a:lnTo>
                  <a:lnTo>
                    <a:pt x="236095" y="192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147629" y="11088629"/>
              <a:ext cx="337512" cy="596517"/>
            </a:xfrm>
            <a:custGeom>
              <a:avLst/>
              <a:gdLst/>
              <a:ahLst/>
              <a:cxnLst/>
              <a:rect l="0" t="0" r="0" b="0"/>
              <a:pathLst>
                <a:path w="337512" h="596517">
                  <a:moveTo>
                    <a:pt x="295397" y="9066"/>
                  </a:moveTo>
                  <a:lnTo>
                    <a:pt x="236780" y="3476"/>
                  </a:lnTo>
                  <a:lnTo>
                    <a:pt x="179633" y="0"/>
                  </a:lnTo>
                  <a:lnTo>
                    <a:pt x="127606" y="4560"/>
                  </a:lnTo>
                  <a:lnTo>
                    <a:pt x="69274" y="16581"/>
                  </a:lnTo>
                  <a:lnTo>
                    <a:pt x="34985" y="27930"/>
                  </a:lnTo>
                  <a:lnTo>
                    <a:pt x="17442" y="39286"/>
                  </a:lnTo>
                  <a:lnTo>
                    <a:pt x="4965" y="55252"/>
                  </a:lnTo>
                  <a:lnTo>
                    <a:pt x="0" y="64424"/>
                  </a:lnTo>
                  <a:lnTo>
                    <a:pt x="200" y="75217"/>
                  </a:lnTo>
                  <a:lnTo>
                    <a:pt x="9780" y="99687"/>
                  </a:lnTo>
                  <a:lnTo>
                    <a:pt x="58987" y="161041"/>
                  </a:lnTo>
                  <a:lnTo>
                    <a:pt x="75351" y="189406"/>
                  </a:lnTo>
                  <a:lnTo>
                    <a:pt x="82019" y="236805"/>
                  </a:lnTo>
                  <a:lnTo>
                    <a:pt x="83579" y="278348"/>
                  </a:lnTo>
                  <a:lnTo>
                    <a:pt x="81338" y="335297"/>
                  </a:lnTo>
                  <a:lnTo>
                    <a:pt x="70100" y="391571"/>
                  </a:lnTo>
                  <a:lnTo>
                    <a:pt x="63851" y="446577"/>
                  </a:lnTo>
                  <a:lnTo>
                    <a:pt x="52565" y="498691"/>
                  </a:lnTo>
                  <a:lnTo>
                    <a:pt x="48261" y="528494"/>
                  </a:lnTo>
                  <a:lnTo>
                    <a:pt x="50248" y="553438"/>
                  </a:lnTo>
                  <a:lnTo>
                    <a:pt x="58150" y="573103"/>
                  </a:lnTo>
                  <a:lnTo>
                    <a:pt x="63533" y="581623"/>
                  </a:lnTo>
                  <a:lnTo>
                    <a:pt x="70631" y="586133"/>
                  </a:lnTo>
                  <a:lnTo>
                    <a:pt x="128495" y="588100"/>
                  </a:lnTo>
                  <a:lnTo>
                    <a:pt x="188753" y="588123"/>
                  </a:lnTo>
                  <a:lnTo>
                    <a:pt x="241702" y="588130"/>
                  </a:lnTo>
                  <a:lnTo>
                    <a:pt x="294279" y="595368"/>
                  </a:lnTo>
                  <a:lnTo>
                    <a:pt x="328861" y="596516"/>
                  </a:lnTo>
                  <a:lnTo>
                    <a:pt x="332915" y="594891"/>
                  </a:lnTo>
                  <a:lnTo>
                    <a:pt x="337511" y="588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391034" y="11287207"/>
              <a:ext cx="9879" cy="263214"/>
            </a:xfrm>
            <a:custGeom>
              <a:avLst/>
              <a:gdLst/>
              <a:ahLst/>
              <a:cxnLst/>
              <a:rect l="0" t="0" r="0" b="0"/>
              <a:pathLst>
                <a:path w="9879" h="263214">
                  <a:moveTo>
                    <a:pt x="9878" y="0"/>
                  </a:moveTo>
                  <a:lnTo>
                    <a:pt x="2642" y="28726"/>
                  </a:lnTo>
                  <a:lnTo>
                    <a:pt x="0" y="92112"/>
                  </a:lnTo>
                  <a:lnTo>
                    <a:pt x="2662" y="142326"/>
                  </a:lnTo>
                  <a:lnTo>
                    <a:pt x="7740" y="198538"/>
                  </a:lnTo>
                  <a:lnTo>
                    <a:pt x="9245" y="239761"/>
                  </a:lnTo>
                  <a:lnTo>
                    <a:pt x="9878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4358798" y="11216652"/>
              <a:ext cx="252685" cy="312712"/>
            </a:xfrm>
            <a:custGeom>
              <a:avLst/>
              <a:gdLst/>
              <a:ahLst/>
              <a:cxnLst/>
              <a:rect l="0" t="0" r="0" b="0"/>
              <a:pathLst>
                <a:path w="252685" h="312712">
                  <a:moveTo>
                    <a:pt x="0" y="91613"/>
                  </a:moveTo>
                  <a:lnTo>
                    <a:pt x="29309" y="53239"/>
                  </a:lnTo>
                  <a:lnTo>
                    <a:pt x="55088" y="37608"/>
                  </a:lnTo>
                  <a:lnTo>
                    <a:pt x="116028" y="14592"/>
                  </a:lnTo>
                  <a:lnTo>
                    <a:pt x="171603" y="0"/>
                  </a:lnTo>
                  <a:lnTo>
                    <a:pt x="208383" y="907"/>
                  </a:lnTo>
                  <a:lnTo>
                    <a:pt x="219640" y="3066"/>
                  </a:lnTo>
                  <a:lnTo>
                    <a:pt x="238388" y="14824"/>
                  </a:lnTo>
                  <a:lnTo>
                    <a:pt x="246663" y="22872"/>
                  </a:lnTo>
                  <a:lnTo>
                    <a:pt x="248670" y="32917"/>
                  </a:lnTo>
                  <a:lnTo>
                    <a:pt x="241541" y="56557"/>
                  </a:lnTo>
                  <a:lnTo>
                    <a:pt x="217797" y="90583"/>
                  </a:lnTo>
                  <a:lnTo>
                    <a:pt x="157638" y="140039"/>
                  </a:lnTo>
                  <a:lnTo>
                    <a:pt x="94731" y="168143"/>
                  </a:lnTo>
                  <a:lnTo>
                    <a:pt x="73688" y="169300"/>
                  </a:lnTo>
                  <a:lnTo>
                    <a:pt x="25994" y="166100"/>
                  </a:lnTo>
                  <a:lnTo>
                    <a:pt x="22009" y="167007"/>
                  </a:lnTo>
                  <a:lnTo>
                    <a:pt x="24031" y="168783"/>
                  </a:lnTo>
                  <a:lnTo>
                    <a:pt x="79421" y="191722"/>
                  </a:lnTo>
                  <a:lnTo>
                    <a:pt x="136237" y="225216"/>
                  </a:lnTo>
                  <a:lnTo>
                    <a:pt x="190921" y="261519"/>
                  </a:lnTo>
                  <a:lnTo>
                    <a:pt x="252684" y="312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4643067" y="11315754"/>
              <a:ext cx="197236" cy="237764"/>
            </a:xfrm>
            <a:custGeom>
              <a:avLst/>
              <a:gdLst/>
              <a:ahLst/>
              <a:cxnLst/>
              <a:rect l="0" t="0" r="0" b="0"/>
              <a:pathLst>
                <a:path w="197236" h="237764">
                  <a:moveTo>
                    <a:pt x="0" y="108324"/>
                  </a:moveTo>
                  <a:lnTo>
                    <a:pt x="27946" y="113913"/>
                  </a:lnTo>
                  <a:lnTo>
                    <a:pt x="87452" y="102236"/>
                  </a:lnTo>
                  <a:lnTo>
                    <a:pt x="146438" y="83880"/>
                  </a:lnTo>
                  <a:lnTo>
                    <a:pt x="173111" y="67676"/>
                  </a:lnTo>
                  <a:lnTo>
                    <a:pt x="195832" y="42467"/>
                  </a:lnTo>
                  <a:lnTo>
                    <a:pt x="197235" y="34004"/>
                  </a:lnTo>
                  <a:lnTo>
                    <a:pt x="194661" y="26022"/>
                  </a:lnTo>
                  <a:lnTo>
                    <a:pt x="189436" y="18361"/>
                  </a:lnTo>
                  <a:lnTo>
                    <a:pt x="168032" y="6729"/>
                  </a:lnTo>
                  <a:lnTo>
                    <a:pt x="141362" y="0"/>
                  </a:lnTo>
                  <a:lnTo>
                    <a:pt x="106616" y="2788"/>
                  </a:lnTo>
                  <a:lnTo>
                    <a:pt x="52818" y="17506"/>
                  </a:lnTo>
                  <a:lnTo>
                    <a:pt x="44571" y="23212"/>
                  </a:lnTo>
                  <a:lnTo>
                    <a:pt x="32288" y="38911"/>
                  </a:lnTo>
                  <a:lnTo>
                    <a:pt x="18796" y="67480"/>
                  </a:lnTo>
                  <a:lnTo>
                    <a:pt x="12979" y="103761"/>
                  </a:lnTo>
                  <a:lnTo>
                    <a:pt x="22433" y="155325"/>
                  </a:lnTo>
                  <a:lnTo>
                    <a:pt x="36877" y="182246"/>
                  </a:lnTo>
                  <a:lnTo>
                    <a:pt x="74745" y="218592"/>
                  </a:lnTo>
                  <a:lnTo>
                    <a:pt x="105595" y="235492"/>
                  </a:lnTo>
                  <a:lnTo>
                    <a:pt x="126480" y="237763"/>
                  </a:lnTo>
                  <a:lnTo>
                    <a:pt x="189514" y="234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877440" y="11313204"/>
              <a:ext cx="144654" cy="226688"/>
            </a:xfrm>
            <a:custGeom>
              <a:avLst/>
              <a:gdLst/>
              <a:ahLst/>
              <a:cxnLst/>
              <a:rect l="0" t="0" r="0" b="0"/>
              <a:pathLst>
                <a:path w="144654" h="226688">
                  <a:moveTo>
                    <a:pt x="144653" y="5589"/>
                  </a:moveTo>
                  <a:lnTo>
                    <a:pt x="127886" y="0"/>
                  </a:lnTo>
                  <a:lnTo>
                    <a:pt x="110295" y="375"/>
                  </a:lnTo>
                  <a:lnTo>
                    <a:pt x="100691" y="2113"/>
                  </a:lnTo>
                  <a:lnTo>
                    <a:pt x="70406" y="21327"/>
                  </a:lnTo>
                  <a:lnTo>
                    <a:pt x="22389" y="65091"/>
                  </a:lnTo>
                  <a:lnTo>
                    <a:pt x="6522" y="91849"/>
                  </a:lnTo>
                  <a:lnTo>
                    <a:pt x="0" y="133183"/>
                  </a:lnTo>
                  <a:lnTo>
                    <a:pt x="9247" y="182474"/>
                  </a:lnTo>
                  <a:lnTo>
                    <a:pt x="29881" y="207427"/>
                  </a:lnTo>
                  <a:lnTo>
                    <a:pt x="43572" y="217357"/>
                  </a:lnTo>
                  <a:lnTo>
                    <a:pt x="74382" y="225270"/>
                  </a:lnTo>
                  <a:lnTo>
                    <a:pt x="123597" y="226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085264" y="11332776"/>
              <a:ext cx="185203" cy="184371"/>
            </a:xfrm>
            <a:custGeom>
              <a:avLst/>
              <a:gdLst/>
              <a:ahLst/>
              <a:cxnLst/>
              <a:rect l="0" t="0" r="0" b="0"/>
              <a:pathLst>
                <a:path w="185203" h="184371">
                  <a:moveTo>
                    <a:pt x="0" y="70245"/>
                  </a:moveTo>
                  <a:lnTo>
                    <a:pt x="48931" y="70245"/>
                  </a:lnTo>
                  <a:lnTo>
                    <a:pt x="99897" y="70245"/>
                  </a:lnTo>
                  <a:lnTo>
                    <a:pt x="136816" y="67905"/>
                  </a:lnTo>
                  <a:lnTo>
                    <a:pt x="168822" y="59067"/>
                  </a:lnTo>
                  <a:lnTo>
                    <a:pt x="178059" y="51094"/>
                  </a:lnTo>
                  <a:lnTo>
                    <a:pt x="183047" y="41100"/>
                  </a:lnTo>
                  <a:lnTo>
                    <a:pt x="185202" y="29758"/>
                  </a:lnTo>
                  <a:lnTo>
                    <a:pt x="180790" y="21027"/>
                  </a:lnTo>
                  <a:lnTo>
                    <a:pt x="160290" y="8205"/>
                  </a:lnTo>
                  <a:lnTo>
                    <a:pt x="121453" y="0"/>
                  </a:lnTo>
                  <a:lnTo>
                    <a:pt x="100383" y="4320"/>
                  </a:lnTo>
                  <a:lnTo>
                    <a:pt x="75367" y="19905"/>
                  </a:lnTo>
                  <a:lnTo>
                    <a:pt x="31733" y="63038"/>
                  </a:lnTo>
                  <a:lnTo>
                    <a:pt x="3539" y="113665"/>
                  </a:lnTo>
                  <a:lnTo>
                    <a:pt x="1963" y="142965"/>
                  </a:lnTo>
                  <a:lnTo>
                    <a:pt x="4818" y="157330"/>
                  </a:lnTo>
                  <a:lnTo>
                    <a:pt x="11401" y="168076"/>
                  </a:lnTo>
                  <a:lnTo>
                    <a:pt x="31194" y="183136"/>
                  </a:lnTo>
                  <a:lnTo>
                    <a:pt x="61827" y="184370"/>
                  </a:lnTo>
                  <a:lnTo>
                    <a:pt x="115814" y="175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311295" y="11287207"/>
              <a:ext cx="186093" cy="227790"/>
            </a:xfrm>
            <a:custGeom>
              <a:avLst/>
              <a:gdLst/>
              <a:ahLst/>
              <a:cxnLst/>
              <a:rect l="0" t="0" r="0" b="0"/>
              <a:pathLst>
                <a:path w="186093" h="227790">
                  <a:moveTo>
                    <a:pt x="142467" y="0"/>
                  </a:moveTo>
                  <a:lnTo>
                    <a:pt x="88322" y="3120"/>
                  </a:lnTo>
                  <a:lnTo>
                    <a:pt x="50385" y="14573"/>
                  </a:lnTo>
                  <a:lnTo>
                    <a:pt x="11714" y="39404"/>
                  </a:lnTo>
                  <a:lnTo>
                    <a:pt x="2466" y="59237"/>
                  </a:lnTo>
                  <a:lnTo>
                    <a:pt x="0" y="71077"/>
                  </a:lnTo>
                  <a:lnTo>
                    <a:pt x="4205" y="81310"/>
                  </a:lnTo>
                  <a:lnTo>
                    <a:pt x="24475" y="98919"/>
                  </a:lnTo>
                  <a:lnTo>
                    <a:pt x="79950" y="110808"/>
                  </a:lnTo>
                  <a:lnTo>
                    <a:pt x="142660" y="119920"/>
                  </a:lnTo>
                  <a:lnTo>
                    <a:pt x="172189" y="132847"/>
                  </a:lnTo>
                  <a:lnTo>
                    <a:pt x="183339" y="141207"/>
                  </a:lnTo>
                  <a:lnTo>
                    <a:pt x="186092" y="151460"/>
                  </a:lnTo>
                  <a:lnTo>
                    <a:pt x="183249" y="162975"/>
                  </a:lnTo>
                  <a:lnTo>
                    <a:pt x="176674" y="175331"/>
                  </a:lnTo>
                  <a:lnTo>
                    <a:pt x="156890" y="192179"/>
                  </a:lnTo>
                  <a:lnTo>
                    <a:pt x="98526" y="222621"/>
                  </a:lnTo>
                  <a:lnTo>
                    <a:pt x="55618" y="227789"/>
                  </a:lnTo>
                  <a:lnTo>
                    <a:pt x="16125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522773" y="11302675"/>
              <a:ext cx="150320" cy="180378"/>
            </a:xfrm>
            <a:custGeom>
              <a:avLst/>
              <a:gdLst/>
              <a:ahLst/>
              <a:cxnLst/>
              <a:rect l="0" t="0" r="0" b="0"/>
              <a:pathLst>
                <a:path w="150320" h="180378">
                  <a:moveTo>
                    <a:pt x="131030" y="5590"/>
                  </a:moveTo>
                  <a:lnTo>
                    <a:pt x="114263" y="0"/>
                  </a:lnTo>
                  <a:lnTo>
                    <a:pt x="81478" y="2114"/>
                  </a:lnTo>
                  <a:lnTo>
                    <a:pt x="29649" y="21713"/>
                  </a:lnTo>
                  <a:lnTo>
                    <a:pt x="6423" y="34592"/>
                  </a:lnTo>
                  <a:lnTo>
                    <a:pt x="1165" y="42472"/>
                  </a:lnTo>
                  <a:lnTo>
                    <a:pt x="0" y="51235"/>
                  </a:lnTo>
                  <a:lnTo>
                    <a:pt x="1563" y="60586"/>
                  </a:lnTo>
                  <a:lnTo>
                    <a:pt x="8454" y="67991"/>
                  </a:lnTo>
                  <a:lnTo>
                    <a:pt x="66506" y="92302"/>
                  </a:lnTo>
                  <a:lnTo>
                    <a:pt x="128657" y="113859"/>
                  </a:lnTo>
                  <a:lnTo>
                    <a:pt x="139977" y="119883"/>
                  </a:lnTo>
                  <a:lnTo>
                    <a:pt x="146353" y="127409"/>
                  </a:lnTo>
                  <a:lnTo>
                    <a:pt x="149434" y="135935"/>
                  </a:lnTo>
                  <a:lnTo>
                    <a:pt x="150319" y="145129"/>
                  </a:lnTo>
                  <a:lnTo>
                    <a:pt x="146229" y="153598"/>
                  </a:lnTo>
                  <a:lnTo>
                    <a:pt x="129207" y="169247"/>
                  </a:lnTo>
                  <a:lnTo>
                    <a:pt x="106044" y="177762"/>
                  </a:lnTo>
                  <a:lnTo>
                    <a:pt x="82490" y="180377"/>
                  </a:lnTo>
                  <a:lnTo>
                    <a:pt x="46803" y="174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792137" y="11350379"/>
              <a:ext cx="9066" cy="105286"/>
            </a:xfrm>
            <a:custGeom>
              <a:avLst/>
              <a:gdLst/>
              <a:ahLst/>
              <a:cxnLst/>
              <a:rect l="0" t="0" r="0" b="0"/>
              <a:pathLst>
                <a:path w="9066" h="105286">
                  <a:moveTo>
                    <a:pt x="9065" y="0"/>
                  </a:moveTo>
                  <a:lnTo>
                    <a:pt x="0" y="58616"/>
                  </a:lnTo>
                  <a:lnTo>
                    <a:pt x="9065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917016" y="11202980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5884069" y="11311687"/>
              <a:ext cx="171060" cy="159311"/>
            </a:xfrm>
            <a:custGeom>
              <a:avLst/>
              <a:gdLst/>
              <a:ahLst/>
              <a:cxnLst/>
              <a:rect l="0" t="0" r="0" b="0"/>
              <a:pathLst>
                <a:path w="171060" h="159311">
                  <a:moveTo>
                    <a:pt x="54004" y="17634"/>
                  </a:moveTo>
                  <a:lnTo>
                    <a:pt x="22765" y="55112"/>
                  </a:lnTo>
                  <a:lnTo>
                    <a:pt x="4584" y="96199"/>
                  </a:lnTo>
                  <a:lnTo>
                    <a:pt x="0" y="112125"/>
                  </a:lnTo>
                  <a:lnTo>
                    <a:pt x="454" y="125082"/>
                  </a:lnTo>
                  <a:lnTo>
                    <a:pt x="4266" y="136059"/>
                  </a:lnTo>
                  <a:lnTo>
                    <a:pt x="10317" y="145718"/>
                  </a:lnTo>
                  <a:lnTo>
                    <a:pt x="19030" y="152156"/>
                  </a:lnTo>
                  <a:lnTo>
                    <a:pt x="41189" y="159310"/>
                  </a:lnTo>
                  <a:lnTo>
                    <a:pt x="74384" y="157748"/>
                  </a:lnTo>
                  <a:lnTo>
                    <a:pt x="106446" y="144287"/>
                  </a:lnTo>
                  <a:lnTo>
                    <a:pt x="132583" y="125482"/>
                  </a:lnTo>
                  <a:lnTo>
                    <a:pt x="155145" y="99502"/>
                  </a:lnTo>
                  <a:lnTo>
                    <a:pt x="171059" y="63988"/>
                  </a:lnTo>
                  <a:lnTo>
                    <a:pt x="170645" y="52047"/>
                  </a:lnTo>
                  <a:lnTo>
                    <a:pt x="160826" y="29419"/>
                  </a:lnTo>
                  <a:lnTo>
                    <a:pt x="144765" y="13903"/>
                  </a:lnTo>
                  <a:lnTo>
                    <a:pt x="135568" y="8128"/>
                  </a:lnTo>
                  <a:lnTo>
                    <a:pt x="89089" y="0"/>
                  </a:lnTo>
                  <a:lnTo>
                    <a:pt x="32947" y="7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6109456" y="11275560"/>
              <a:ext cx="155001" cy="190633"/>
            </a:xfrm>
            <a:custGeom>
              <a:avLst/>
              <a:gdLst/>
              <a:ahLst/>
              <a:cxnLst/>
              <a:rect l="0" t="0" r="0" b="0"/>
              <a:pathLst>
                <a:path w="155001" h="190633">
                  <a:moveTo>
                    <a:pt x="18130" y="190632"/>
                  </a:moveTo>
                  <a:lnTo>
                    <a:pt x="6952" y="173864"/>
                  </a:lnTo>
                  <a:lnTo>
                    <a:pt x="0" y="135491"/>
                  </a:lnTo>
                  <a:lnTo>
                    <a:pt x="3529" y="81487"/>
                  </a:lnTo>
                  <a:lnTo>
                    <a:pt x="23162" y="32211"/>
                  </a:lnTo>
                  <a:lnTo>
                    <a:pt x="41424" y="11818"/>
                  </a:lnTo>
                  <a:lnTo>
                    <a:pt x="51207" y="4743"/>
                  </a:lnTo>
                  <a:lnTo>
                    <a:pt x="74555" y="0"/>
                  </a:lnTo>
                  <a:lnTo>
                    <a:pt x="87332" y="373"/>
                  </a:lnTo>
                  <a:lnTo>
                    <a:pt x="110887" y="10146"/>
                  </a:lnTo>
                  <a:lnTo>
                    <a:pt x="122082" y="17666"/>
                  </a:lnTo>
                  <a:lnTo>
                    <a:pt x="137640" y="41619"/>
                  </a:lnTo>
                  <a:lnTo>
                    <a:pt x="149857" y="87988"/>
                  </a:lnTo>
                  <a:lnTo>
                    <a:pt x="153984" y="150470"/>
                  </a:lnTo>
                  <a:lnTo>
                    <a:pt x="155000" y="1906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6190757" y="11034523"/>
              <a:ext cx="418499" cy="715939"/>
            </a:xfrm>
            <a:custGeom>
              <a:avLst/>
              <a:gdLst/>
              <a:ahLst/>
              <a:cxnLst/>
              <a:rect l="0" t="0" r="0" b="0"/>
              <a:pathLst>
                <a:path w="418499" h="715939">
                  <a:moveTo>
                    <a:pt x="0" y="0"/>
                  </a:moveTo>
                  <a:lnTo>
                    <a:pt x="37086" y="34747"/>
                  </a:lnTo>
                  <a:lnTo>
                    <a:pt x="96409" y="66558"/>
                  </a:lnTo>
                  <a:lnTo>
                    <a:pt x="156527" y="87260"/>
                  </a:lnTo>
                  <a:lnTo>
                    <a:pt x="194687" y="92536"/>
                  </a:lnTo>
                  <a:lnTo>
                    <a:pt x="241097" y="85913"/>
                  </a:lnTo>
                  <a:lnTo>
                    <a:pt x="294658" y="69950"/>
                  </a:lnTo>
                  <a:lnTo>
                    <a:pt x="331931" y="54001"/>
                  </a:lnTo>
                  <a:lnTo>
                    <a:pt x="339441" y="55888"/>
                  </a:lnTo>
                  <a:lnTo>
                    <a:pt x="343277" y="62995"/>
                  </a:lnTo>
                  <a:lnTo>
                    <a:pt x="343087" y="104063"/>
                  </a:lnTo>
                  <a:lnTo>
                    <a:pt x="341861" y="163804"/>
                  </a:lnTo>
                  <a:lnTo>
                    <a:pt x="348907" y="220891"/>
                  </a:lnTo>
                  <a:lnTo>
                    <a:pt x="361768" y="277210"/>
                  </a:lnTo>
                  <a:lnTo>
                    <a:pt x="376743" y="333396"/>
                  </a:lnTo>
                  <a:lnTo>
                    <a:pt x="397899" y="389553"/>
                  </a:lnTo>
                  <a:lnTo>
                    <a:pt x="413689" y="440117"/>
                  </a:lnTo>
                  <a:lnTo>
                    <a:pt x="418498" y="498371"/>
                  </a:lnTo>
                  <a:lnTo>
                    <a:pt x="414896" y="523316"/>
                  </a:lnTo>
                  <a:lnTo>
                    <a:pt x="403157" y="546100"/>
                  </a:lnTo>
                  <a:lnTo>
                    <a:pt x="395113" y="557090"/>
                  </a:lnTo>
                  <a:lnTo>
                    <a:pt x="370578" y="572420"/>
                  </a:lnTo>
                  <a:lnTo>
                    <a:pt x="318346" y="591793"/>
                  </a:lnTo>
                  <a:lnTo>
                    <a:pt x="265827" y="605715"/>
                  </a:lnTo>
                  <a:lnTo>
                    <a:pt x="207273" y="615918"/>
                  </a:lnTo>
                  <a:lnTo>
                    <a:pt x="145317" y="634180"/>
                  </a:lnTo>
                  <a:lnTo>
                    <a:pt x="85340" y="664083"/>
                  </a:lnTo>
                  <a:lnTo>
                    <a:pt x="27394" y="702359"/>
                  </a:lnTo>
                  <a:lnTo>
                    <a:pt x="10528" y="715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6918179" y="10634441"/>
              <a:ext cx="174868" cy="371788"/>
            </a:xfrm>
            <a:custGeom>
              <a:avLst/>
              <a:gdLst/>
              <a:ahLst/>
              <a:cxnLst/>
              <a:rect l="0" t="0" r="0" b="0"/>
              <a:pathLst>
                <a:path w="174868" h="371788">
                  <a:moveTo>
                    <a:pt x="41158" y="0"/>
                  </a:moveTo>
                  <a:lnTo>
                    <a:pt x="25517" y="17980"/>
                  </a:lnTo>
                  <a:lnTo>
                    <a:pt x="9949" y="60353"/>
                  </a:lnTo>
                  <a:lnTo>
                    <a:pt x="2275" y="107569"/>
                  </a:lnTo>
                  <a:lnTo>
                    <a:pt x="0" y="158604"/>
                  </a:lnTo>
                  <a:lnTo>
                    <a:pt x="2447" y="207651"/>
                  </a:lnTo>
                  <a:lnTo>
                    <a:pt x="8165" y="266145"/>
                  </a:lnTo>
                  <a:lnTo>
                    <a:pt x="20840" y="328502"/>
                  </a:lnTo>
                  <a:lnTo>
                    <a:pt x="25109" y="346042"/>
                  </a:lnTo>
                  <a:lnTo>
                    <a:pt x="21438" y="312936"/>
                  </a:lnTo>
                  <a:lnTo>
                    <a:pt x="23035" y="280632"/>
                  </a:lnTo>
                  <a:lnTo>
                    <a:pt x="31544" y="250677"/>
                  </a:lnTo>
                  <a:lnTo>
                    <a:pt x="49363" y="224885"/>
                  </a:lnTo>
                  <a:lnTo>
                    <a:pt x="60666" y="213095"/>
                  </a:lnTo>
                  <a:lnTo>
                    <a:pt x="88823" y="199993"/>
                  </a:lnTo>
                  <a:lnTo>
                    <a:pt x="118495" y="195341"/>
                  </a:lnTo>
                  <a:lnTo>
                    <a:pt x="143380" y="197172"/>
                  </a:lnTo>
                  <a:lnTo>
                    <a:pt x="153760" y="202808"/>
                  </a:lnTo>
                  <a:lnTo>
                    <a:pt x="171532" y="221548"/>
                  </a:lnTo>
                  <a:lnTo>
                    <a:pt x="174867" y="235437"/>
                  </a:lnTo>
                  <a:lnTo>
                    <a:pt x="172334" y="269585"/>
                  </a:lnTo>
                  <a:lnTo>
                    <a:pt x="163410" y="295680"/>
                  </a:lnTo>
                  <a:lnTo>
                    <a:pt x="131867" y="339150"/>
                  </a:lnTo>
                  <a:lnTo>
                    <a:pt x="118128" y="353894"/>
                  </a:lnTo>
                  <a:lnTo>
                    <a:pt x="86060" y="369759"/>
                  </a:lnTo>
                  <a:lnTo>
                    <a:pt x="66575" y="371787"/>
                  </a:lnTo>
                  <a:lnTo>
                    <a:pt x="41158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135720" y="10833343"/>
              <a:ext cx="223701" cy="148539"/>
            </a:xfrm>
            <a:custGeom>
              <a:avLst/>
              <a:gdLst/>
              <a:ahLst/>
              <a:cxnLst/>
              <a:rect l="0" t="0" r="0" b="0"/>
              <a:pathLst>
                <a:path w="223701" h="148539">
                  <a:moveTo>
                    <a:pt x="150000" y="64310"/>
                  </a:moveTo>
                  <a:lnTo>
                    <a:pt x="120692" y="25937"/>
                  </a:lnTo>
                  <a:lnTo>
                    <a:pt x="94913" y="4717"/>
                  </a:lnTo>
                  <a:lnTo>
                    <a:pt x="72095" y="0"/>
                  </a:lnTo>
                  <a:lnTo>
                    <a:pt x="48696" y="2972"/>
                  </a:lnTo>
                  <a:lnTo>
                    <a:pt x="30496" y="12092"/>
                  </a:lnTo>
                  <a:lnTo>
                    <a:pt x="17729" y="27064"/>
                  </a:lnTo>
                  <a:lnTo>
                    <a:pt x="0" y="65272"/>
                  </a:lnTo>
                  <a:lnTo>
                    <a:pt x="11" y="107359"/>
                  </a:lnTo>
                  <a:lnTo>
                    <a:pt x="5554" y="119916"/>
                  </a:lnTo>
                  <a:lnTo>
                    <a:pt x="24191" y="140106"/>
                  </a:lnTo>
                  <a:lnTo>
                    <a:pt x="35712" y="144086"/>
                  </a:lnTo>
                  <a:lnTo>
                    <a:pt x="60991" y="142269"/>
                  </a:lnTo>
                  <a:lnTo>
                    <a:pt x="95942" y="128093"/>
                  </a:lnTo>
                  <a:lnTo>
                    <a:pt x="122935" y="109075"/>
                  </a:lnTo>
                  <a:lnTo>
                    <a:pt x="135242" y="89275"/>
                  </a:lnTo>
                  <a:lnTo>
                    <a:pt x="152675" y="44025"/>
                  </a:lnTo>
                  <a:lnTo>
                    <a:pt x="155292" y="41427"/>
                  </a:lnTo>
                  <a:lnTo>
                    <a:pt x="157038" y="44376"/>
                  </a:lnTo>
                  <a:lnTo>
                    <a:pt x="169644" y="101373"/>
                  </a:lnTo>
                  <a:lnTo>
                    <a:pt x="180568" y="125236"/>
                  </a:lnTo>
                  <a:lnTo>
                    <a:pt x="187926" y="133003"/>
                  </a:lnTo>
                  <a:lnTo>
                    <a:pt x="223700" y="14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392598" y="10835899"/>
              <a:ext cx="145807" cy="135454"/>
            </a:xfrm>
            <a:custGeom>
              <a:avLst/>
              <a:gdLst/>
              <a:ahLst/>
              <a:cxnLst/>
              <a:rect l="0" t="0" r="0" b="0"/>
              <a:pathLst>
                <a:path w="145807" h="135454">
                  <a:moveTo>
                    <a:pt x="19464" y="9112"/>
                  </a:moveTo>
                  <a:lnTo>
                    <a:pt x="10400" y="67728"/>
                  </a:lnTo>
                  <a:lnTo>
                    <a:pt x="3780" y="108107"/>
                  </a:lnTo>
                  <a:lnTo>
                    <a:pt x="1989" y="110203"/>
                  </a:lnTo>
                  <a:lnTo>
                    <a:pt x="0" y="93815"/>
                  </a:lnTo>
                  <a:lnTo>
                    <a:pt x="4468" y="61896"/>
                  </a:lnTo>
                  <a:lnTo>
                    <a:pt x="18791" y="24621"/>
                  </a:lnTo>
                  <a:lnTo>
                    <a:pt x="37493" y="7036"/>
                  </a:lnTo>
                  <a:lnTo>
                    <a:pt x="49031" y="709"/>
                  </a:lnTo>
                  <a:lnTo>
                    <a:pt x="60232" y="0"/>
                  </a:lnTo>
                  <a:lnTo>
                    <a:pt x="82037" y="8571"/>
                  </a:lnTo>
                  <a:lnTo>
                    <a:pt x="100307" y="30318"/>
                  </a:lnTo>
                  <a:lnTo>
                    <a:pt x="125511" y="86350"/>
                  </a:lnTo>
                  <a:lnTo>
                    <a:pt x="145806" y="1354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601704" y="10697612"/>
              <a:ext cx="20929" cy="252685"/>
            </a:xfrm>
            <a:custGeom>
              <a:avLst/>
              <a:gdLst/>
              <a:ahLst/>
              <a:cxnLst/>
              <a:rect l="0" t="0" r="0" b="0"/>
              <a:pathLst>
                <a:path w="20929" h="252685">
                  <a:moveTo>
                    <a:pt x="10400" y="0"/>
                  </a:moveTo>
                  <a:lnTo>
                    <a:pt x="3164" y="28726"/>
                  </a:lnTo>
                  <a:lnTo>
                    <a:pt x="522" y="92112"/>
                  </a:lnTo>
                  <a:lnTo>
                    <a:pt x="0" y="150386"/>
                  </a:lnTo>
                  <a:lnTo>
                    <a:pt x="8222" y="212696"/>
                  </a:lnTo>
                  <a:lnTo>
                    <a:pt x="10602" y="234911"/>
                  </a:lnTo>
                  <a:lnTo>
                    <a:pt x="12874" y="240836"/>
                  </a:lnTo>
                  <a:lnTo>
                    <a:pt x="20928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7581211" y="10802896"/>
              <a:ext cx="209878" cy="168457"/>
            </a:xfrm>
            <a:custGeom>
              <a:avLst/>
              <a:gdLst/>
              <a:ahLst/>
              <a:cxnLst/>
              <a:rect l="0" t="0" r="0" b="0"/>
              <a:pathLst>
                <a:path w="209878" h="168457">
                  <a:moveTo>
                    <a:pt x="136178" y="0"/>
                  </a:moveTo>
                  <a:lnTo>
                    <a:pt x="117027" y="16811"/>
                  </a:lnTo>
                  <a:lnTo>
                    <a:pt x="59507" y="55226"/>
                  </a:lnTo>
                  <a:lnTo>
                    <a:pt x="3855" y="76625"/>
                  </a:lnTo>
                  <a:lnTo>
                    <a:pt x="0" y="81499"/>
                  </a:lnTo>
                  <a:lnTo>
                    <a:pt x="2108" y="87089"/>
                  </a:lnTo>
                  <a:lnTo>
                    <a:pt x="15760" y="98368"/>
                  </a:lnTo>
                  <a:lnTo>
                    <a:pt x="74697" y="122534"/>
                  </a:lnTo>
                  <a:lnTo>
                    <a:pt x="134783" y="140341"/>
                  </a:lnTo>
                  <a:lnTo>
                    <a:pt x="190731" y="163135"/>
                  </a:lnTo>
                  <a:lnTo>
                    <a:pt x="209877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7970762" y="10591223"/>
              <a:ext cx="188825" cy="327488"/>
            </a:xfrm>
            <a:custGeom>
              <a:avLst/>
              <a:gdLst/>
              <a:ahLst/>
              <a:cxnLst/>
              <a:rect l="0" t="0" r="0" b="0"/>
              <a:pathLst>
                <a:path w="188825" h="327488">
                  <a:moveTo>
                    <a:pt x="188824" y="74803"/>
                  </a:moveTo>
                  <a:lnTo>
                    <a:pt x="136097" y="31650"/>
                  </a:lnTo>
                  <a:lnTo>
                    <a:pt x="82829" y="4712"/>
                  </a:lnTo>
                  <a:lnTo>
                    <a:pt x="69027" y="0"/>
                  </a:lnTo>
                  <a:lnTo>
                    <a:pt x="44334" y="1003"/>
                  </a:lnTo>
                  <a:lnTo>
                    <a:pt x="32836" y="4546"/>
                  </a:lnTo>
                  <a:lnTo>
                    <a:pt x="24000" y="11587"/>
                  </a:lnTo>
                  <a:lnTo>
                    <a:pt x="11064" y="31889"/>
                  </a:lnTo>
                  <a:lnTo>
                    <a:pt x="2794" y="69626"/>
                  </a:lnTo>
                  <a:lnTo>
                    <a:pt x="0" y="125470"/>
                  </a:lnTo>
                  <a:lnTo>
                    <a:pt x="2566" y="188493"/>
                  </a:lnTo>
                  <a:lnTo>
                    <a:pt x="13992" y="240759"/>
                  </a:lnTo>
                  <a:lnTo>
                    <a:pt x="19108" y="297011"/>
                  </a:lnTo>
                  <a:lnTo>
                    <a:pt x="20368" y="3274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896373" y="10845011"/>
              <a:ext cx="136872" cy="21057"/>
            </a:xfrm>
            <a:custGeom>
              <a:avLst/>
              <a:gdLst/>
              <a:ahLst/>
              <a:cxnLst/>
              <a:rect l="0" t="0" r="0" b="0"/>
              <a:pathLst>
                <a:path w="136872" h="21057">
                  <a:moveTo>
                    <a:pt x="0" y="21056"/>
                  </a:moveTo>
                  <a:lnTo>
                    <a:pt x="37478" y="12723"/>
                  </a:lnTo>
                  <a:lnTo>
                    <a:pt x="94146" y="3582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079613" y="10774238"/>
              <a:ext cx="195788" cy="165530"/>
            </a:xfrm>
            <a:custGeom>
              <a:avLst/>
              <a:gdLst/>
              <a:ahLst/>
              <a:cxnLst/>
              <a:rect l="0" t="0" r="0" b="0"/>
              <a:pathLst>
                <a:path w="195788" h="165530">
                  <a:moveTo>
                    <a:pt x="164201" y="18130"/>
                  </a:moveTo>
                  <a:lnTo>
                    <a:pt x="153022" y="6952"/>
                  </a:lnTo>
                  <a:lnTo>
                    <a:pt x="135056" y="1464"/>
                  </a:lnTo>
                  <a:lnTo>
                    <a:pt x="123713" y="0"/>
                  </a:lnTo>
                  <a:lnTo>
                    <a:pt x="85394" y="9119"/>
                  </a:lnTo>
                  <a:lnTo>
                    <a:pt x="55583" y="26638"/>
                  </a:lnTo>
                  <a:lnTo>
                    <a:pt x="10106" y="76459"/>
                  </a:lnTo>
                  <a:lnTo>
                    <a:pt x="2128" y="100596"/>
                  </a:lnTo>
                  <a:lnTo>
                    <a:pt x="0" y="115221"/>
                  </a:lnTo>
                  <a:lnTo>
                    <a:pt x="2091" y="127311"/>
                  </a:lnTo>
                  <a:lnTo>
                    <a:pt x="13773" y="146984"/>
                  </a:lnTo>
                  <a:lnTo>
                    <a:pt x="24141" y="151996"/>
                  </a:lnTo>
                  <a:lnTo>
                    <a:pt x="51259" y="154445"/>
                  </a:lnTo>
                  <a:lnTo>
                    <a:pt x="79690" y="145395"/>
                  </a:lnTo>
                  <a:lnTo>
                    <a:pt x="105584" y="129674"/>
                  </a:lnTo>
                  <a:lnTo>
                    <a:pt x="124891" y="110988"/>
                  </a:lnTo>
                  <a:lnTo>
                    <a:pt x="145604" y="70181"/>
                  </a:lnTo>
                  <a:lnTo>
                    <a:pt x="145953" y="70378"/>
                  </a:lnTo>
                  <a:lnTo>
                    <a:pt x="143976" y="93662"/>
                  </a:lnTo>
                  <a:lnTo>
                    <a:pt x="143698" y="107089"/>
                  </a:lnTo>
                  <a:lnTo>
                    <a:pt x="152750" y="131367"/>
                  </a:lnTo>
                  <a:lnTo>
                    <a:pt x="167301" y="150346"/>
                  </a:lnTo>
                  <a:lnTo>
                    <a:pt x="195787" y="165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349099" y="10792368"/>
              <a:ext cx="31587" cy="147400"/>
            </a:xfrm>
            <a:custGeom>
              <a:avLst/>
              <a:gdLst/>
              <a:ahLst/>
              <a:cxnLst/>
              <a:rect l="0" t="0" r="0" b="0"/>
              <a:pathLst>
                <a:path w="31587" h="147400">
                  <a:moveTo>
                    <a:pt x="0" y="0"/>
                  </a:moveTo>
                  <a:lnTo>
                    <a:pt x="0" y="57264"/>
                  </a:lnTo>
                  <a:lnTo>
                    <a:pt x="2339" y="87452"/>
                  </a:lnTo>
                  <a:lnTo>
                    <a:pt x="19786" y="129189"/>
                  </a:lnTo>
                  <a:lnTo>
                    <a:pt x="31586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8349099" y="107081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8487921" y="10634441"/>
              <a:ext cx="40163" cy="273741"/>
            </a:xfrm>
            <a:custGeom>
              <a:avLst/>
              <a:gdLst/>
              <a:ahLst/>
              <a:cxnLst/>
              <a:rect l="0" t="0" r="0" b="0"/>
              <a:pathLst>
                <a:path w="40163" h="273741">
                  <a:moveTo>
                    <a:pt x="19105" y="0"/>
                  </a:moveTo>
                  <a:lnTo>
                    <a:pt x="7927" y="16768"/>
                  </a:lnTo>
                  <a:lnTo>
                    <a:pt x="0" y="77921"/>
                  </a:lnTo>
                  <a:lnTo>
                    <a:pt x="1554" y="141300"/>
                  </a:lnTo>
                  <a:lnTo>
                    <a:pt x="12779" y="193897"/>
                  </a:lnTo>
                  <a:lnTo>
                    <a:pt x="29725" y="253969"/>
                  </a:lnTo>
                  <a:lnTo>
                    <a:pt x="40162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596193" y="10747845"/>
              <a:ext cx="139476" cy="171402"/>
            </a:xfrm>
            <a:custGeom>
              <a:avLst/>
              <a:gdLst/>
              <a:ahLst/>
              <a:cxnLst/>
              <a:rect l="0" t="0" r="0" b="0"/>
              <a:pathLst>
                <a:path w="139476" h="171402">
                  <a:moveTo>
                    <a:pt x="5590" y="23467"/>
                  </a:moveTo>
                  <a:lnTo>
                    <a:pt x="0" y="40234"/>
                  </a:lnTo>
                  <a:lnTo>
                    <a:pt x="4442" y="91812"/>
                  </a:lnTo>
                  <a:lnTo>
                    <a:pt x="14479" y="125995"/>
                  </a:lnTo>
                  <a:lnTo>
                    <a:pt x="25529" y="143514"/>
                  </a:lnTo>
                  <a:lnTo>
                    <a:pt x="50492" y="166531"/>
                  </a:lnTo>
                  <a:lnTo>
                    <a:pt x="61262" y="170315"/>
                  </a:lnTo>
                  <a:lnTo>
                    <a:pt x="85705" y="171401"/>
                  </a:lnTo>
                  <a:lnTo>
                    <a:pt x="105927" y="164864"/>
                  </a:lnTo>
                  <a:lnTo>
                    <a:pt x="114595" y="159846"/>
                  </a:lnTo>
                  <a:lnTo>
                    <a:pt x="127346" y="144910"/>
                  </a:lnTo>
                  <a:lnTo>
                    <a:pt x="132384" y="136014"/>
                  </a:lnTo>
                  <a:lnTo>
                    <a:pt x="139475" y="84369"/>
                  </a:lnTo>
                  <a:lnTo>
                    <a:pt x="133465" y="27178"/>
                  </a:lnTo>
                  <a:lnTo>
                    <a:pt x="127544" y="4058"/>
                  </a:lnTo>
                  <a:lnTo>
                    <a:pt x="124327" y="0"/>
                  </a:lnTo>
                  <a:lnTo>
                    <a:pt x="121013" y="803"/>
                  </a:lnTo>
                  <a:lnTo>
                    <a:pt x="110875" y="12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8791296" y="10722284"/>
              <a:ext cx="325866" cy="185898"/>
            </a:xfrm>
            <a:custGeom>
              <a:avLst/>
              <a:gdLst/>
              <a:ahLst/>
              <a:cxnLst/>
              <a:rect l="0" t="0" r="0" b="0"/>
              <a:pathLst>
                <a:path w="325866" h="185898">
                  <a:moveTo>
                    <a:pt x="0" y="185897"/>
                  </a:moveTo>
                  <a:lnTo>
                    <a:pt x="11178" y="169130"/>
                  </a:lnTo>
                  <a:lnTo>
                    <a:pt x="21445" y="109146"/>
                  </a:lnTo>
                  <a:lnTo>
                    <a:pt x="37289" y="66581"/>
                  </a:lnTo>
                  <a:lnTo>
                    <a:pt x="50109" y="46690"/>
                  </a:lnTo>
                  <a:lnTo>
                    <a:pt x="66724" y="33170"/>
                  </a:lnTo>
                  <a:lnTo>
                    <a:pt x="76068" y="27927"/>
                  </a:lnTo>
                  <a:lnTo>
                    <a:pt x="85807" y="26772"/>
                  </a:lnTo>
                  <a:lnTo>
                    <a:pt x="105987" y="31727"/>
                  </a:lnTo>
                  <a:lnTo>
                    <a:pt x="163233" y="60512"/>
                  </a:lnTo>
                  <a:lnTo>
                    <a:pt x="191085" y="77776"/>
                  </a:lnTo>
                  <a:lnTo>
                    <a:pt x="213608" y="85201"/>
                  </a:lnTo>
                  <a:lnTo>
                    <a:pt x="258003" y="88211"/>
                  </a:lnTo>
                  <a:lnTo>
                    <a:pt x="287024" y="84770"/>
                  </a:lnTo>
                  <a:lnTo>
                    <a:pt x="309280" y="73101"/>
                  </a:lnTo>
                  <a:lnTo>
                    <a:pt x="318491" y="65077"/>
                  </a:lnTo>
                  <a:lnTo>
                    <a:pt x="323461" y="55047"/>
                  </a:lnTo>
                  <a:lnTo>
                    <a:pt x="325865" y="31425"/>
                  </a:lnTo>
                  <a:lnTo>
                    <a:pt x="320188" y="22085"/>
                  </a:lnTo>
                  <a:lnTo>
                    <a:pt x="298283" y="8587"/>
                  </a:lnTo>
                  <a:lnTo>
                    <a:pt x="247477" y="0"/>
                  </a:lnTo>
                  <a:lnTo>
                    <a:pt x="204738" y="3045"/>
                  </a:lnTo>
                  <a:lnTo>
                    <a:pt x="184191" y="11433"/>
                  </a:lnTo>
                  <a:lnTo>
                    <a:pt x="175437" y="16946"/>
                  </a:lnTo>
                  <a:lnTo>
                    <a:pt x="162590" y="32429"/>
                  </a:lnTo>
                  <a:lnTo>
                    <a:pt x="144810" y="70965"/>
                  </a:lnTo>
                  <a:lnTo>
                    <a:pt x="144503" y="81200"/>
                  </a:lnTo>
                  <a:lnTo>
                    <a:pt x="150402" y="101930"/>
                  </a:lnTo>
                  <a:lnTo>
                    <a:pt x="178054" y="138921"/>
                  </a:lnTo>
                  <a:lnTo>
                    <a:pt x="210294" y="162750"/>
                  </a:lnTo>
                  <a:lnTo>
                    <a:pt x="253252" y="171630"/>
                  </a:lnTo>
                  <a:lnTo>
                    <a:pt x="279843" y="167468"/>
                  </a:lnTo>
                  <a:lnTo>
                    <a:pt x="315854" y="154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9141590" y="10658619"/>
              <a:ext cx="176131" cy="217979"/>
            </a:xfrm>
            <a:custGeom>
              <a:avLst/>
              <a:gdLst/>
              <a:ahLst/>
              <a:cxnLst/>
              <a:rect l="0" t="0" r="0" b="0"/>
              <a:pathLst>
                <a:path w="176131" h="217979">
                  <a:moveTo>
                    <a:pt x="176130" y="17936"/>
                  </a:moveTo>
                  <a:lnTo>
                    <a:pt x="164952" y="6757"/>
                  </a:lnTo>
                  <a:lnTo>
                    <a:pt x="146986" y="1269"/>
                  </a:lnTo>
                  <a:lnTo>
                    <a:pt x="124573" y="0"/>
                  </a:lnTo>
                  <a:lnTo>
                    <a:pt x="65399" y="11790"/>
                  </a:lnTo>
                  <a:lnTo>
                    <a:pt x="30238" y="21704"/>
                  </a:lnTo>
                  <a:lnTo>
                    <a:pt x="11464" y="34818"/>
                  </a:lnTo>
                  <a:lnTo>
                    <a:pt x="3182" y="43229"/>
                  </a:lnTo>
                  <a:lnTo>
                    <a:pt x="0" y="51175"/>
                  </a:lnTo>
                  <a:lnTo>
                    <a:pt x="219" y="58813"/>
                  </a:lnTo>
                  <a:lnTo>
                    <a:pt x="2705" y="66244"/>
                  </a:lnTo>
                  <a:lnTo>
                    <a:pt x="34148" y="93470"/>
                  </a:lnTo>
                  <a:lnTo>
                    <a:pt x="96393" y="131248"/>
                  </a:lnTo>
                  <a:lnTo>
                    <a:pt x="125328" y="159684"/>
                  </a:lnTo>
                  <a:lnTo>
                    <a:pt x="135224" y="178031"/>
                  </a:lnTo>
                  <a:lnTo>
                    <a:pt x="134822" y="185497"/>
                  </a:lnTo>
                  <a:lnTo>
                    <a:pt x="131044" y="191644"/>
                  </a:lnTo>
                  <a:lnTo>
                    <a:pt x="125016" y="196911"/>
                  </a:lnTo>
                  <a:lnTo>
                    <a:pt x="94175" y="209916"/>
                  </a:lnTo>
                  <a:lnTo>
                    <a:pt x="40585" y="216916"/>
                  </a:lnTo>
                  <a:lnTo>
                    <a:pt x="28732" y="21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6940476" y="11202980"/>
              <a:ext cx="142488" cy="187099"/>
            </a:xfrm>
            <a:custGeom>
              <a:avLst/>
              <a:gdLst/>
              <a:ahLst/>
              <a:cxnLst/>
              <a:rect l="0" t="0" r="0" b="0"/>
              <a:pathLst>
                <a:path w="142488" h="187099">
                  <a:moveTo>
                    <a:pt x="8332" y="21057"/>
                  </a:moveTo>
                  <a:lnTo>
                    <a:pt x="0" y="69987"/>
                  </a:lnTo>
                  <a:lnTo>
                    <a:pt x="1574" y="117833"/>
                  </a:lnTo>
                  <a:lnTo>
                    <a:pt x="12569" y="162815"/>
                  </a:lnTo>
                  <a:lnTo>
                    <a:pt x="18175" y="175223"/>
                  </a:lnTo>
                  <a:lnTo>
                    <a:pt x="26593" y="182326"/>
                  </a:lnTo>
                  <a:lnTo>
                    <a:pt x="36883" y="185891"/>
                  </a:lnTo>
                  <a:lnTo>
                    <a:pt x="48424" y="187098"/>
                  </a:lnTo>
                  <a:lnTo>
                    <a:pt x="67485" y="182201"/>
                  </a:lnTo>
                  <a:lnTo>
                    <a:pt x="83756" y="171055"/>
                  </a:lnTo>
                  <a:lnTo>
                    <a:pt x="120402" y="125298"/>
                  </a:lnTo>
                  <a:lnTo>
                    <a:pt x="136035" y="94447"/>
                  </a:lnTo>
                  <a:lnTo>
                    <a:pt x="142487" y="57490"/>
                  </a:lnTo>
                  <a:lnTo>
                    <a:pt x="138809" y="22493"/>
                  </a:lnTo>
                  <a:lnTo>
                    <a:pt x="133393" y="9997"/>
                  </a:lnTo>
                  <a:lnTo>
                    <a:pt x="1241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7096207" y="11233088"/>
              <a:ext cx="168458" cy="138348"/>
            </a:xfrm>
            <a:custGeom>
              <a:avLst/>
              <a:gdLst/>
              <a:ahLst/>
              <a:cxnLst/>
              <a:rect l="0" t="0" r="0" b="0"/>
              <a:pathLst>
                <a:path w="168458" h="138348">
                  <a:moveTo>
                    <a:pt x="0" y="127819"/>
                  </a:moveTo>
                  <a:lnTo>
                    <a:pt x="14655" y="72678"/>
                  </a:lnTo>
                  <a:lnTo>
                    <a:pt x="30339" y="29853"/>
                  </a:lnTo>
                  <a:lnTo>
                    <a:pt x="46240" y="10969"/>
                  </a:lnTo>
                  <a:lnTo>
                    <a:pt x="55394" y="4296"/>
                  </a:lnTo>
                  <a:lnTo>
                    <a:pt x="78042" y="0"/>
                  </a:lnTo>
                  <a:lnTo>
                    <a:pt x="90633" y="492"/>
                  </a:lnTo>
                  <a:lnTo>
                    <a:pt x="113981" y="13518"/>
                  </a:lnTo>
                  <a:lnTo>
                    <a:pt x="133717" y="33735"/>
                  </a:lnTo>
                  <a:lnTo>
                    <a:pt x="160097" y="85794"/>
                  </a:lnTo>
                  <a:lnTo>
                    <a:pt x="168457" y="138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7296249" y="11218921"/>
              <a:ext cx="200042" cy="160017"/>
            </a:xfrm>
            <a:custGeom>
              <a:avLst/>
              <a:gdLst/>
              <a:ahLst/>
              <a:cxnLst/>
              <a:rect l="0" t="0" r="0" b="0"/>
              <a:pathLst>
                <a:path w="200042" h="160017">
                  <a:moveTo>
                    <a:pt x="0" y="36700"/>
                  </a:moveTo>
                  <a:lnTo>
                    <a:pt x="5589" y="53468"/>
                  </a:lnTo>
                  <a:lnTo>
                    <a:pt x="11915" y="58408"/>
                  </a:lnTo>
                  <a:lnTo>
                    <a:pt x="31422" y="63896"/>
                  </a:lnTo>
                  <a:lnTo>
                    <a:pt x="79890" y="61397"/>
                  </a:lnTo>
                  <a:lnTo>
                    <a:pt x="135104" y="48901"/>
                  </a:lnTo>
                  <a:lnTo>
                    <a:pt x="162211" y="37834"/>
                  </a:lnTo>
                  <a:lnTo>
                    <a:pt x="170143" y="30437"/>
                  </a:lnTo>
                  <a:lnTo>
                    <a:pt x="174259" y="21996"/>
                  </a:lnTo>
                  <a:lnTo>
                    <a:pt x="175834" y="12859"/>
                  </a:lnTo>
                  <a:lnTo>
                    <a:pt x="172205" y="6769"/>
                  </a:lnTo>
                  <a:lnTo>
                    <a:pt x="165106" y="2708"/>
                  </a:lnTo>
                  <a:lnTo>
                    <a:pt x="155695" y="0"/>
                  </a:lnTo>
                  <a:lnTo>
                    <a:pt x="114502" y="1780"/>
                  </a:lnTo>
                  <a:lnTo>
                    <a:pt x="91443" y="9873"/>
                  </a:lnTo>
                  <a:lnTo>
                    <a:pt x="57577" y="34132"/>
                  </a:lnTo>
                  <a:lnTo>
                    <a:pt x="35517" y="65706"/>
                  </a:lnTo>
                  <a:lnTo>
                    <a:pt x="33037" y="78264"/>
                  </a:lnTo>
                  <a:lnTo>
                    <a:pt x="36520" y="104696"/>
                  </a:lnTo>
                  <a:lnTo>
                    <a:pt x="51635" y="134706"/>
                  </a:lnTo>
                  <a:lnTo>
                    <a:pt x="67402" y="147719"/>
                  </a:lnTo>
                  <a:lnTo>
                    <a:pt x="76520" y="152828"/>
                  </a:lnTo>
                  <a:lnTo>
                    <a:pt x="117299" y="160016"/>
                  </a:lnTo>
                  <a:lnTo>
                    <a:pt x="143381" y="155458"/>
                  </a:lnTo>
                  <a:lnTo>
                    <a:pt x="174674" y="139738"/>
                  </a:lnTo>
                  <a:lnTo>
                    <a:pt x="200041" y="120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7538661" y="11213508"/>
              <a:ext cx="273486" cy="145001"/>
            </a:xfrm>
            <a:custGeom>
              <a:avLst/>
              <a:gdLst/>
              <a:ahLst/>
              <a:cxnLst/>
              <a:rect l="0" t="0" r="0" b="0"/>
              <a:pathLst>
                <a:path w="273486" h="145001">
                  <a:moveTo>
                    <a:pt x="20800" y="0"/>
                  </a:moveTo>
                  <a:lnTo>
                    <a:pt x="9622" y="16768"/>
                  </a:lnTo>
                  <a:lnTo>
                    <a:pt x="2670" y="55141"/>
                  </a:lnTo>
                  <a:lnTo>
                    <a:pt x="321" y="112105"/>
                  </a:lnTo>
                  <a:lnTo>
                    <a:pt x="0" y="140291"/>
                  </a:lnTo>
                  <a:lnTo>
                    <a:pt x="1084" y="145000"/>
                  </a:lnTo>
                  <a:lnTo>
                    <a:pt x="2977" y="143460"/>
                  </a:lnTo>
                  <a:lnTo>
                    <a:pt x="21085" y="87247"/>
                  </a:lnTo>
                  <a:lnTo>
                    <a:pt x="29115" y="59833"/>
                  </a:lnTo>
                  <a:lnTo>
                    <a:pt x="40483" y="39851"/>
                  </a:lnTo>
                  <a:lnTo>
                    <a:pt x="47960" y="34756"/>
                  </a:lnTo>
                  <a:lnTo>
                    <a:pt x="65627" y="32215"/>
                  </a:lnTo>
                  <a:lnTo>
                    <a:pt x="74081" y="35515"/>
                  </a:lnTo>
                  <a:lnTo>
                    <a:pt x="89714" y="48540"/>
                  </a:lnTo>
                  <a:lnTo>
                    <a:pt x="117645" y="93903"/>
                  </a:lnTo>
                  <a:lnTo>
                    <a:pt x="127404" y="120503"/>
                  </a:lnTo>
                  <a:lnTo>
                    <a:pt x="130474" y="124789"/>
                  </a:lnTo>
                  <a:lnTo>
                    <a:pt x="132520" y="122967"/>
                  </a:lnTo>
                  <a:lnTo>
                    <a:pt x="145651" y="67926"/>
                  </a:lnTo>
                  <a:lnTo>
                    <a:pt x="156618" y="44227"/>
                  </a:lnTo>
                  <a:lnTo>
                    <a:pt x="166328" y="37674"/>
                  </a:lnTo>
                  <a:lnTo>
                    <a:pt x="192714" y="33512"/>
                  </a:lnTo>
                  <a:lnTo>
                    <a:pt x="217700" y="41800"/>
                  </a:lnTo>
                  <a:lnTo>
                    <a:pt x="229275" y="48924"/>
                  </a:lnTo>
                  <a:lnTo>
                    <a:pt x="245258" y="69317"/>
                  </a:lnTo>
                  <a:lnTo>
                    <a:pt x="269735" y="127127"/>
                  </a:lnTo>
                  <a:lnTo>
                    <a:pt x="273485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7896373" y="11213529"/>
              <a:ext cx="146431" cy="292615"/>
            </a:xfrm>
            <a:custGeom>
              <a:avLst/>
              <a:gdLst/>
              <a:ahLst/>
              <a:cxnLst/>
              <a:rect l="0" t="0" r="0" b="0"/>
              <a:pathLst>
                <a:path w="146431" h="292615">
                  <a:moveTo>
                    <a:pt x="21058" y="42092"/>
                  </a:moveTo>
                  <a:lnTo>
                    <a:pt x="9604" y="96238"/>
                  </a:lnTo>
                  <a:lnTo>
                    <a:pt x="1898" y="151184"/>
                  </a:lnTo>
                  <a:lnTo>
                    <a:pt x="375" y="209437"/>
                  </a:lnTo>
                  <a:lnTo>
                    <a:pt x="1281" y="262472"/>
                  </a:lnTo>
                  <a:lnTo>
                    <a:pt x="5638" y="289778"/>
                  </a:lnTo>
                  <a:lnTo>
                    <a:pt x="8439" y="292614"/>
                  </a:lnTo>
                  <a:lnTo>
                    <a:pt x="11475" y="288656"/>
                  </a:lnTo>
                  <a:lnTo>
                    <a:pt x="14670" y="280167"/>
                  </a:lnTo>
                  <a:lnTo>
                    <a:pt x="12560" y="231753"/>
                  </a:lnTo>
                  <a:lnTo>
                    <a:pt x="10930" y="170197"/>
                  </a:lnTo>
                  <a:lnTo>
                    <a:pt x="10608" y="112632"/>
                  </a:lnTo>
                  <a:lnTo>
                    <a:pt x="12885" y="57370"/>
                  </a:lnTo>
                  <a:lnTo>
                    <a:pt x="21714" y="33674"/>
                  </a:lnTo>
                  <a:lnTo>
                    <a:pt x="45428" y="6194"/>
                  </a:lnTo>
                  <a:lnTo>
                    <a:pt x="56022" y="1783"/>
                  </a:lnTo>
                  <a:lnTo>
                    <a:pt x="80271" y="0"/>
                  </a:lnTo>
                  <a:lnTo>
                    <a:pt x="100407" y="6228"/>
                  </a:lnTo>
                  <a:lnTo>
                    <a:pt x="137987" y="34879"/>
                  </a:lnTo>
                  <a:lnTo>
                    <a:pt x="143464" y="44302"/>
                  </a:lnTo>
                  <a:lnTo>
                    <a:pt x="146430" y="64132"/>
                  </a:lnTo>
                  <a:lnTo>
                    <a:pt x="134490" y="87763"/>
                  </a:lnTo>
                  <a:lnTo>
                    <a:pt x="114756" y="110354"/>
                  </a:lnTo>
                  <a:lnTo>
                    <a:pt x="82745" y="129648"/>
                  </a:lnTo>
                  <a:lnTo>
                    <a:pt x="57443" y="138718"/>
                  </a:lnTo>
                  <a:lnTo>
                    <a:pt x="45314" y="138095"/>
                  </a:lnTo>
                  <a:lnTo>
                    <a:pt x="0" y="115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8075357" y="11129280"/>
              <a:ext cx="21059" cy="200042"/>
            </a:xfrm>
            <a:custGeom>
              <a:avLst/>
              <a:gdLst/>
              <a:ahLst/>
              <a:cxnLst/>
              <a:rect l="0" t="0" r="0" b="0"/>
              <a:pathLst>
                <a:path w="21059" h="200042">
                  <a:moveTo>
                    <a:pt x="0" y="0"/>
                  </a:moveTo>
                  <a:lnTo>
                    <a:pt x="3120" y="42692"/>
                  </a:lnTo>
                  <a:lnTo>
                    <a:pt x="9066" y="101110"/>
                  </a:lnTo>
                  <a:lnTo>
                    <a:pt x="17476" y="161089"/>
                  </a:lnTo>
                  <a:lnTo>
                    <a:pt x="21058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8167453" y="11202980"/>
              <a:ext cx="117823" cy="107606"/>
            </a:xfrm>
            <a:custGeom>
              <a:avLst/>
              <a:gdLst/>
              <a:ahLst/>
              <a:cxnLst/>
              <a:rect l="0" t="0" r="0" b="0"/>
              <a:pathLst>
                <a:path w="117823" h="107606">
                  <a:moveTo>
                    <a:pt x="23718" y="0"/>
                  </a:moveTo>
                  <a:lnTo>
                    <a:pt x="8077" y="26387"/>
                  </a:lnTo>
                  <a:lnTo>
                    <a:pt x="0" y="49552"/>
                  </a:lnTo>
                  <a:lnTo>
                    <a:pt x="1869" y="72326"/>
                  </a:lnTo>
                  <a:lnTo>
                    <a:pt x="5642" y="83312"/>
                  </a:lnTo>
                  <a:lnTo>
                    <a:pt x="19194" y="98639"/>
                  </a:lnTo>
                  <a:lnTo>
                    <a:pt x="27721" y="104363"/>
                  </a:lnTo>
                  <a:lnTo>
                    <a:pt x="49673" y="107605"/>
                  </a:lnTo>
                  <a:lnTo>
                    <a:pt x="73859" y="103976"/>
                  </a:lnTo>
                  <a:lnTo>
                    <a:pt x="96305" y="94564"/>
                  </a:lnTo>
                  <a:lnTo>
                    <a:pt x="111741" y="76343"/>
                  </a:lnTo>
                  <a:lnTo>
                    <a:pt x="117496" y="64933"/>
                  </a:lnTo>
                  <a:lnTo>
                    <a:pt x="117822" y="53817"/>
                  </a:lnTo>
                  <a:lnTo>
                    <a:pt x="108826" y="32107"/>
                  </a:lnTo>
                  <a:lnTo>
                    <a:pt x="90010" y="16999"/>
                  </a:lnTo>
                  <a:lnTo>
                    <a:pt x="78441" y="11333"/>
                  </a:lnTo>
                  <a:lnTo>
                    <a:pt x="56228" y="8156"/>
                  </a:lnTo>
                  <a:lnTo>
                    <a:pt x="2371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8328042" y="11192451"/>
              <a:ext cx="63172" cy="126343"/>
            </a:xfrm>
            <a:custGeom>
              <a:avLst/>
              <a:gdLst/>
              <a:ahLst/>
              <a:cxnLst/>
              <a:rect l="0" t="0" r="0" b="0"/>
              <a:pathLst>
                <a:path w="63172" h="126343">
                  <a:moveTo>
                    <a:pt x="0" y="0"/>
                  </a:moveTo>
                  <a:lnTo>
                    <a:pt x="11452" y="54145"/>
                  </a:lnTo>
                  <a:lnTo>
                    <a:pt x="19128" y="79046"/>
                  </a:lnTo>
                  <a:lnTo>
                    <a:pt x="30338" y="97913"/>
                  </a:lnTo>
                  <a:lnTo>
                    <a:pt x="63171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8338570" y="11192451"/>
              <a:ext cx="105286" cy="294799"/>
            </a:xfrm>
            <a:custGeom>
              <a:avLst/>
              <a:gdLst/>
              <a:ahLst/>
              <a:cxnLst/>
              <a:rect l="0" t="0" r="0" b="0"/>
              <a:pathLst>
                <a:path w="105286" h="294799">
                  <a:moveTo>
                    <a:pt x="105285" y="0"/>
                  </a:moveTo>
                  <a:lnTo>
                    <a:pt x="85042" y="55142"/>
                  </a:lnTo>
                  <a:lnTo>
                    <a:pt x="63741" y="117876"/>
                  </a:lnTo>
                  <a:lnTo>
                    <a:pt x="49246" y="172373"/>
                  </a:lnTo>
                  <a:lnTo>
                    <a:pt x="31600" y="230756"/>
                  </a:lnTo>
                  <a:lnTo>
                    <a:pt x="14040" y="280646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8499790" y="11200585"/>
              <a:ext cx="280978" cy="149626"/>
            </a:xfrm>
            <a:custGeom>
              <a:avLst/>
              <a:gdLst/>
              <a:ahLst/>
              <a:cxnLst/>
              <a:rect l="0" t="0" r="0" b="0"/>
              <a:pathLst>
                <a:path w="280978" h="149626">
                  <a:moveTo>
                    <a:pt x="7236" y="12923"/>
                  </a:moveTo>
                  <a:lnTo>
                    <a:pt x="0" y="40479"/>
                  </a:lnTo>
                  <a:lnTo>
                    <a:pt x="478" y="93581"/>
                  </a:lnTo>
                  <a:lnTo>
                    <a:pt x="11490" y="144149"/>
                  </a:lnTo>
                  <a:lnTo>
                    <a:pt x="15922" y="149540"/>
                  </a:lnTo>
                  <a:lnTo>
                    <a:pt x="21215" y="149625"/>
                  </a:lnTo>
                  <a:lnTo>
                    <a:pt x="27084" y="146171"/>
                  </a:lnTo>
                  <a:lnTo>
                    <a:pt x="36725" y="123618"/>
                  </a:lnTo>
                  <a:lnTo>
                    <a:pt x="48729" y="74577"/>
                  </a:lnTo>
                  <a:lnTo>
                    <a:pt x="62814" y="29241"/>
                  </a:lnTo>
                  <a:lnTo>
                    <a:pt x="68854" y="16783"/>
                  </a:lnTo>
                  <a:lnTo>
                    <a:pt x="75221" y="13157"/>
                  </a:lnTo>
                  <a:lnTo>
                    <a:pt x="81806" y="15419"/>
                  </a:lnTo>
                  <a:lnTo>
                    <a:pt x="114773" y="52671"/>
                  </a:lnTo>
                  <a:lnTo>
                    <a:pt x="133595" y="85921"/>
                  </a:lnTo>
                  <a:lnTo>
                    <a:pt x="138269" y="89665"/>
                  </a:lnTo>
                  <a:lnTo>
                    <a:pt x="142555" y="88651"/>
                  </a:lnTo>
                  <a:lnTo>
                    <a:pt x="146581" y="84466"/>
                  </a:lnTo>
                  <a:lnTo>
                    <a:pt x="174172" y="23801"/>
                  </a:lnTo>
                  <a:lnTo>
                    <a:pt x="190225" y="8789"/>
                  </a:lnTo>
                  <a:lnTo>
                    <a:pt x="199419" y="3148"/>
                  </a:lnTo>
                  <a:lnTo>
                    <a:pt x="218993" y="0"/>
                  </a:lnTo>
                  <a:lnTo>
                    <a:pt x="229125" y="798"/>
                  </a:lnTo>
                  <a:lnTo>
                    <a:pt x="246623" y="11044"/>
                  </a:lnTo>
                  <a:lnTo>
                    <a:pt x="254565" y="18690"/>
                  </a:lnTo>
                  <a:lnTo>
                    <a:pt x="271331" y="57395"/>
                  </a:lnTo>
                  <a:lnTo>
                    <a:pt x="273570" y="82991"/>
                  </a:lnTo>
                  <a:lnTo>
                    <a:pt x="273006" y="102556"/>
                  </a:lnTo>
                  <a:lnTo>
                    <a:pt x="274493" y="107774"/>
                  </a:lnTo>
                  <a:lnTo>
                    <a:pt x="280977" y="11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8854467" y="11165351"/>
              <a:ext cx="178352" cy="166592"/>
            </a:xfrm>
            <a:custGeom>
              <a:avLst/>
              <a:gdLst/>
              <a:ahLst/>
              <a:cxnLst/>
              <a:rect l="0" t="0" r="0" b="0"/>
              <a:pathLst>
                <a:path w="178352" h="166592">
                  <a:moveTo>
                    <a:pt x="0" y="69214"/>
                  </a:moveTo>
                  <a:lnTo>
                    <a:pt x="54144" y="69214"/>
                  </a:lnTo>
                  <a:lnTo>
                    <a:pt x="109091" y="69214"/>
                  </a:lnTo>
                  <a:lnTo>
                    <a:pt x="150996" y="58035"/>
                  </a:lnTo>
                  <a:lnTo>
                    <a:pt x="169664" y="43189"/>
                  </a:lnTo>
                  <a:lnTo>
                    <a:pt x="176280" y="34316"/>
                  </a:lnTo>
                  <a:lnTo>
                    <a:pt x="178351" y="26061"/>
                  </a:lnTo>
                  <a:lnTo>
                    <a:pt x="177393" y="18219"/>
                  </a:lnTo>
                  <a:lnTo>
                    <a:pt x="174414" y="10651"/>
                  </a:lnTo>
                  <a:lnTo>
                    <a:pt x="166578" y="5606"/>
                  </a:lnTo>
                  <a:lnTo>
                    <a:pt x="142275" y="0"/>
                  </a:lnTo>
                  <a:lnTo>
                    <a:pt x="95708" y="8022"/>
                  </a:lnTo>
                  <a:lnTo>
                    <a:pt x="61633" y="25217"/>
                  </a:lnTo>
                  <a:lnTo>
                    <a:pt x="47669" y="47710"/>
                  </a:lnTo>
                  <a:lnTo>
                    <a:pt x="39903" y="77204"/>
                  </a:lnTo>
                  <a:lnTo>
                    <a:pt x="40351" y="109810"/>
                  </a:lnTo>
                  <a:lnTo>
                    <a:pt x="47569" y="134440"/>
                  </a:lnTo>
                  <a:lnTo>
                    <a:pt x="52770" y="144283"/>
                  </a:lnTo>
                  <a:lnTo>
                    <a:pt x="67906" y="158339"/>
                  </a:lnTo>
                  <a:lnTo>
                    <a:pt x="76857" y="163726"/>
                  </a:lnTo>
                  <a:lnTo>
                    <a:pt x="102398" y="166591"/>
                  </a:lnTo>
                  <a:lnTo>
                    <a:pt x="147398" y="16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9099346" y="11182030"/>
              <a:ext cx="218375" cy="220992"/>
            </a:xfrm>
            <a:custGeom>
              <a:avLst/>
              <a:gdLst/>
              <a:ahLst/>
              <a:cxnLst/>
              <a:rect l="0" t="0" r="0" b="0"/>
              <a:pathLst>
                <a:path w="218375" h="220992">
                  <a:moveTo>
                    <a:pt x="28862" y="10421"/>
                  </a:moveTo>
                  <a:lnTo>
                    <a:pt x="13220" y="36808"/>
                  </a:lnTo>
                  <a:lnTo>
                    <a:pt x="2521" y="72702"/>
                  </a:lnTo>
                  <a:lnTo>
                    <a:pt x="0" y="111803"/>
                  </a:lnTo>
                  <a:lnTo>
                    <a:pt x="3556" y="135028"/>
                  </a:lnTo>
                  <a:lnTo>
                    <a:pt x="6142" y="135606"/>
                  </a:lnTo>
                  <a:lnTo>
                    <a:pt x="22086" y="73483"/>
                  </a:lnTo>
                  <a:lnTo>
                    <a:pt x="32443" y="34565"/>
                  </a:lnTo>
                  <a:lnTo>
                    <a:pt x="45662" y="14913"/>
                  </a:lnTo>
                  <a:lnTo>
                    <a:pt x="54099" y="6396"/>
                  </a:lnTo>
                  <a:lnTo>
                    <a:pt x="65574" y="1889"/>
                  </a:lnTo>
                  <a:lnTo>
                    <a:pt x="93922" y="0"/>
                  </a:lnTo>
                  <a:lnTo>
                    <a:pt x="116659" y="6179"/>
                  </a:lnTo>
                  <a:lnTo>
                    <a:pt x="125997" y="11103"/>
                  </a:lnTo>
                  <a:lnTo>
                    <a:pt x="139493" y="25932"/>
                  </a:lnTo>
                  <a:lnTo>
                    <a:pt x="173610" y="87678"/>
                  </a:lnTo>
                  <a:lnTo>
                    <a:pt x="189775" y="140975"/>
                  </a:lnTo>
                  <a:lnTo>
                    <a:pt x="207777" y="201196"/>
                  </a:lnTo>
                  <a:lnTo>
                    <a:pt x="218374" y="220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9433534" y="11087166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0" y="0"/>
                  </a:moveTo>
                  <a:lnTo>
                    <a:pt x="0" y="55170"/>
                  </a:lnTo>
                  <a:lnTo>
                    <a:pt x="3119" y="110323"/>
                  </a:lnTo>
                  <a:lnTo>
                    <a:pt x="11453" y="162540"/>
                  </a:lnTo>
                  <a:lnTo>
                    <a:pt x="18212" y="213107"/>
                  </a:lnTo>
                  <a:lnTo>
                    <a:pt x="2105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9338777" y="11181922"/>
              <a:ext cx="200043" cy="19794"/>
            </a:xfrm>
            <a:custGeom>
              <a:avLst/>
              <a:gdLst/>
              <a:ahLst/>
              <a:cxnLst/>
              <a:rect l="0" t="0" r="0" b="0"/>
              <a:pathLst>
                <a:path w="200043" h="19794">
                  <a:moveTo>
                    <a:pt x="200042" y="0"/>
                  </a:moveTo>
                  <a:lnTo>
                    <a:pt x="144901" y="14655"/>
                  </a:lnTo>
                  <a:lnTo>
                    <a:pt x="85598" y="19793"/>
                  </a:lnTo>
                  <a:lnTo>
                    <a:pt x="24318" y="17689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9634909" y="11020191"/>
              <a:ext cx="219766" cy="330189"/>
            </a:xfrm>
            <a:custGeom>
              <a:avLst/>
              <a:gdLst/>
              <a:ahLst/>
              <a:cxnLst/>
              <a:rect l="0" t="0" r="0" b="0"/>
              <a:pathLst>
                <a:path w="219766" h="330189">
                  <a:moveTo>
                    <a:pt x="72366" y="330188"/>
                  </a:moveTo>
                  <a:lnTo>
                    <a:pt x="83544" y="319008"/>
                  </a:lnTo>
                  <a:lnTo>
                    <a:pt x="89032" y="297923"/>
                  </a:lnTo>
                  <a:lnTo>
                    <a:pt x="92555" y="242316"/>
                  </a:lnTo>
                  <a:lnTo>
                    <a:pt x="101657" y="191168"/>
                  </a:lnTo>
                  <a:lnTo>
                    <a:pt x="111330" y="140428"/>
                  </a:lnTo>
                  <a:lnTo>
                    <a:pt x="125080" y="80704"/>
                  </a:lnTo>
                  <a:lnTo>
                    <a:pt x="129319" y="32048"/>
                  </a:lnTo>
                  <a:lnTo>
                    <a:pt x="127882" y="19124"/>
                  </a:lnTo>
                  <a:lnTo>
                    <a:pt x="119906" y="11677"/>
                  </a:lnTo>
                  <a:lnTo>
                    <a:pt x="92325" y="6524"/>
                  </a:lnTo>
                  <a:lnTo>
                    <a:pt x="42925" y="15788"/>
                  </a:lnTo>
                  <a:lnTo>
                    <a:pt x="2421" y="33351"/>
                  </a:lnTo>
                  <a:lnTo>
                    <a:pt x="0" y="36371"/>
                  </a:lnTo>
                  <a:lnTo>
                    <a:pt x="4234" y="37214"/>
                  </a:lnTo>
                  <a:lnTo>
                    <a:pt x="41881" y="30161"/>
                  </a:lnTo>
                  <a:lnTo>
                    <a:pt x="91474" y="5773"/>
                  </a:lnTo>
                  <a:lnTo>
                    <a:pt x="120633" y="0"/>
                  </a:lnTo>
                  <a:lnTo>
                    <a:pt x="149190" y="1334"/>
                  </a:lnTo>
                  <a:lnTo>
                    <a:pt x="171241" y="8945"/>
                  </a:lnTo>
                  <a:lnTo>
                    <a:pt x="188840" y="21297"/>
                  </a:lnTo>
                  <a:lnTo>
                    <a:pt x="219765" y="56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6917223" y="11604959"/>
              <a:ext cx="168457" cy="189267"/>
            </a:xfrm>
            <a:custGeom>
              <a:avLst/>
              <a:gdLst/>
              <a:ahLst/>
              <a:cxnLst/>
              <a:rect l="0" t="0" r="0" b="0"/>
              <a:pathLst>
                <a:path w="168457" h="189267">
                  <a:moveTo>
                    <a:pt x="168456" y="19161"/>
                  </a:moveTo>
                  <a:lnTo>
                    <a:pt x="106175" y="2371"/>
                  </a:lnTo>
                  <a:lnTo>
                    <a:pt x="79554" y="0"/>
                  </a:lnTo>
                  <a:lnTo>
                    <a:pt x="38259" y="9844"/>
                  </a:lnTo>
                  <a:lnTo>
                    <a:pt x="7567" y="27579"/>
                  </a:lnTo>
                  <a:lnTo>
                    <a:pt x="2704" y="35301"/>
                  </a:lnTo>
                  <a:lnTo>
                    <a:pt x="421" y="53240"/>
                  </a:lnTo>
                  <a:lnTo>
                    <a:pt x="6130" y="61767"/>
                  </a:lnTo>
                  <a:lnTo>
                    <a:pt x="28071" y="77481"/>
                  </a:lnTo>
                  <a:lnTo>
                    <a:pt x="78897" y="93893"/>
                  </a:lnTo>
                  <a:lnTo>
                    <a:pt x="132568" y="111088"/>
                  </a:lnTo>
                  <a:lnTo>
                    <a:pt x="150946" y="122798"/>
                  </a:lnTo>
                  <a:lnTo>
                    <a:pt x="154443" y="130367"/>
                  </a:lnTo>
                  <a:lnTo>
                    <a:pt x="154435" y="138921"/>
                  </a:lnTo>
                  <a:lnTo>
                    <a:pt x="152090" y="148134"/>
                  </a:lnTo>
                  <a:lnTo>
                    <a:pt x="147016" y="155446"/>
                  </a:lnTo>
                  <a:lnTo>
                    <a:pt x="132021" y="166690"/>
                  </a:lnTo>
                  <a:lnTo>
                    <a:pt x="92669" y="185186"/>
                  </a:lnTo>
                  <a:lnTo>
                    <a:pt x="60684" y="189266"/>
                  </a:lnTo>
                  <a:lnTo>
                    <a:pt x="31650" y="186010"/>
                  </a:lnTo>
                  <a:lnTo>
                    <a:pt x="0" y="166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116617" y="11653042"/>
              <a:ext cx="253333" cy="171119"/>
            </a:xfrm>
            <a:custGeom>
              <a:avLst/>
              <a:gdLst/>
              <a:ahLst/>
              <a:cxnLst/>
              <a:rect l="0" t="0" r="0" b="0"/>
              <a:pathLst>
                <a:path w="253333" h="171119">
                  <a:moveTo>
                    <a:pt x="137518" y="23720"/>
                  </a:moveTo>
                  <a:lnTo>
                    <a:pt x="148696" y="12541"/>
                  </a:lnTo>
                  <a:lnTo>
                    <a:pt x="146140" y="8079"/>
                  </a:lnTo>
                  <a:lnTo>
                    <a:pt x="127702" y="0"/>
                  </a:lnTo>
                  <a:lnTo>
                    <a:pt x="103130" y="1871"/>
                  </a:lnTo>
                  <a:lnTo>
                    <a:pt x="43778" y="22445"/>
                  </a:lnTo>
                  <a:lnTo>
                    <a:pt x="22157" y="38361"/>
                  </a:lnTo>
                  <a:lnTo>
                    <a:pt x="7088" y="60252"/>
                  </a:lnTo>
                  <a:lnTo>
                    <a:pt x="1431" y="72642"/>
                  </a:lnTo>
                  <a:lnTo>
                    <a:pt x="0" y="83240"/>
                  </a:lnTo>
                  <a:lnTo>
                    <a:pt x="4649" y="101256"/>
                  </a:lnTo>
                  <a:lnTo>
                    <a:pt x="11504" y="106997"/>
                  </a:lnTo>
                  <a:lnTo>
                    <a:pt x="31599" y="113375"/>
                  </a:lnTo>
                  <a:lnTo>
                    <a:pt x="63631" y="111376"/>
                  </a:lnTo>
                  <a:lnTo>
                    <a:pt x="100938" y="92195"/>
                  </a:lnTo>
                  <a:lnTo>
                    <a:pt x="130448" y="69875"/>
                  </a:lnTo>
                  <a:lnTo>
                    <a:pt x="148422" y="42855"/>
                  </a:lnTo>
                  <a:lnTo>
                    <a:pt x="161156" y="12621"/>
                  </a:lnTo>
                  <a:lnTo>
                    <a:pt x="163805" y="10472"/>
                  </a:lnTo>
                  <a:lnTo>
                    <a:pt x="165571" y="13719"/>
                  </a:lnTo>
                  <a:lnTo>
                    <a:pt x="173995" y="69318"/>
                  </a:lnTo>
                  <a:lnTo>
                    <a:pt x="188094" y="125534"/>
                  </a:lnTo>
                  <a:lnTo>
                    <a:pt x="199380" y="148518"/>
                  </a:lnTo>
                  <a:lnTo>
                    <a:pt x="208005" y="156052"/>
                  </a:lnTo>
                  <a:lnTo>
                    <a:pt x="253332" y="171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448588" y="11571477"/>
              <a:ext cx="16118" cy="242156"/>
            </a:xfrm>
            <a:custGeom>
              <a:avLst/>
              <a:gdLst/>
              <a:ahLst/>
              <a:cxnLst/>
              <a:rect l="0" t="0" r="0" b="0"/>
              <a:pathLst>
                <a:path w="16118" h="242156">
                  <a:moveTo>
                    <a:pt x="5589" y="0"/>
                  </a:moveTo>
                  <a:lnTo>
                    <a:pt x="0" y="16767"/>
                  </a:lnTo>
                  <a:lnTo>
                    <a:pt x="3271" y="80261"/>
                  </a:lnTo>
                  <a:lnTo>
                    <a:pt x="4559" y="123800"/>
                  </a:lnTo>
                  <a:lnTo>
                    <a:pt x="10872" y="183171"/>
                  </a:lnTo>
                  <a:lnTo>
                    <a:pt x="16117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506819" y="11650559"/>
              <a:ext cx="185054" cy="151595"/>
            </a:xfrm>
            <a:custGeom>
              <a:avLst/>
              <a:gdLst/>
              <a:ahLst/>
              <a:cxnLst/>
              <a:rect l="0" t="0" r="0" b="0"/>
              <a:pathLst>
                <a:path w="185054" h="151595">
                  <a:moveTo>
                    <a:pt x="0" y="47260"/>
                  </a:moveTo>
                  <a:lnTo>
                    <a:pt x="27556" y="54496"/>
                  </a:lnTo>
                  <a:lnTo>
                    <a:pt x="83778" y="57138"/>
                  </a:lnTo>
                  <a:lnTo>
                    <a:pt x="145881" y="52070"/>
                  </a:lnTo>
                  <a:lnTo>
                    <a:pt x="170511" y="43159"/>
                  </a:lnTo>
                  <a:lnTo>
                    <a:pt x="180354" y="37507"/>
                  </a:lnTo>
                  <a:lnTo>
                    <a:pt x="184577" y="30229"/>
                  </a:lnTo>
                  <a:lnTo>
                    <a:pt x="185053" y="21868"/>
                  </a:lnTo>
                  <a:lnTo>
                    <a:pt x="183030" y="12785"/>
                  </a:lnTo>
                  <a:lnTo>
                    <a:pt x="177003" y="6729"/>
                  </a:lnTo>
                  <a:lnTo>
                    <a:pt x="157826" y="0"/>
                  </a:lnTo>
                  <a:lnTo>
                    <a:pt x="126312" y="1802"/>
                  </a:lnTo>
                  <a:lnTo>
                    <a:pt x="89158" y="15333"/>
                  </a:lnTo>
                  <a:lnTo>
                    <a:pt x="68481" y="36969"/>
                  </a:lnTo>
                  <a:lnTo>
                    <a:pt x="59693" y="50928"/>
                  </a:lnTo>
                  <a:lnTo>
                    <a:pt x="53046" y="78917"/>
                  </a:lnTo>
                  <a:lnTo>
                    <a:pt x="52912" y="92931"/>
                  </a:lnTo>
                  <a:lnTo>
                    <a:pt x="62121" y="117861"/>
                  </a:lnTo>
                  <a:lnTo>
                    <a:pt x="77912" y="138300"/>
                  </a:lnTo>
                  <a:lnTo>
                    <a:pt x="96629" y="151283"/>
                  </a:lnTo>
                  <a:lnTo>
                    <a:pt x="126004" y="151594"/>
                  </a:lnTo>
                  <a:lnTo>
                    <a:pt x="178985" y="142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7801617" y="11613590"/>
              <a:ext cx="164105" cy="184846"/>
            </a:xfrm>
            <a:custGeom>
              <a:avLst/>
              <a:gdLst/>
              <a:ahLst/>
              <a:cxnLst/>
              <a:rect l="0" t="0" r="0" b="0"/>
              <a:pathLst>
                <a:path w="164105" h="184846">
                  <a:moveTo>
                    <a:pt x="115814" y="0"/>
                  </a:moveTo>
                  <a:lnTo>
                    <a:pt x="53721" y="5590"/>
                  </a:lnTo>
                  <a:lnTo>
                    <a:pt x="21377" y="14656"/>
                  </a:lnTo>
                  <a:lnTo>
                    <a:pt x="13081" y="20300"/>
                  </a:lnTo>
                  <a:lnTo>
                    <a:pt x="745" y="35930"/>
                  </a:lnTo>
                  <a:lnTo>
                    <a:pt x="1666" y="43841"/>
                  </a:lnTo>
                  <a:lnTo>
                    <a:pt x="6960" y="51455"/>
                  </a:lnTo>
                  <a:lnTo>
                    <a:pt x="24150" y="64984"/>
                  </a:lnTo>
                  <a:lnTo>
                    <a:pt x="79697" y="87053"/>
                  </a:lnTo>
                  <a:lnTo>
                    <a:pt x="138748" y="103980"/>
                  </a:lnTo>
                  <a:lnTo>
                    <a:pt x="159541" y="119913"/>
                  </a:lnTo>
                  <a:lnTo>
                    <a:pt x="163683" y="129075"/>
                  </a:lnTo>
                  <a:lnTo>
                    <a:pt x="164104" y="138693"/>
                  </a:lnTo>
                  <a:lnTo>
                    <a:pt x="162045" y="148615"/>
                  </a:lnTo>
                  <a:lnTo>
                    <a:pt x="154824" y="157568"/>
                  </a:lnTo>
                  <a:lnTo>
                    <a:pt x="131201" y="173756"/>
                  </a:lnTo>
                  <a:lnTo>
                    <a:pt x="85018" y="184845"/>
                  </a:lnTo>
                  <a:lnTo>
                    <a:pt x="39878" y="182542"/>
                  </a:lnTo>
                  <a:lnTo>
                    <a:pt x="0" y="16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180643" y="11529363"/>
              <a:ext cx="63172" cy="242157"/>
            </a:xfrm>
            <a:custGeom>
              <a:avLst/>
              <a:gdLst/>
              <a:ahLst/>
              <a:cxnLst/>
              <a:rect l="0" t="0" r="0" b="0"/>
              <a:pathLst>
                <a:path w="63172" h="242157">
                  <a:moveTo>
                    <a:pt x="63171" y="0"/>
                  </a:moveTo>
                  <a:lnTo>
                    <a:pt x="33863" y="62092"/>
                  </a:lnTo>
                  <a:lnTo>
                    <a:pt x="15181" y="108581"/>
                  </a:lnTo>
                  <a:lnTo>
                    <a:pt x="5018" y="159684"/>
                  </a:lnTo>
                  <a:lnTo>
                    <a:pt x="991" y="213819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096415" y="11624120"/>
              <a:ext cx="126343" cy="168457"/>
            </a:xfrm>
            <a:custGeom>
              <a:avLst/>
              <a:gdLst/>
              <a:ahLst/>
              <a:cxnLst/>
              <a:rect l="0" t="0" r="0" b="0"/>
              <a:pathLst>
                <a:path w="126343" h="168457">
                  <a:moveTo>
                    <a:pt x="0" y="0"/>
                  </a:moveTo>
                  <a:lnTo>
                    <a:pt x="29308" y="58617"/>
                  </a:lnTo>
                  <a:lnTo>
                    <a:pt x="61233" y="120352"/>
                  </a:lnTo>
                  <a:lnTo>
                    <a:pt x="81184" y="148744"/>
                  </a:lnTo>
                  <a:lnTo>
                    <a:pt x="89218" y="155314"/>
                  </a:lnTo>
                  <a:lnTo>
                    <a:pt x="12634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212228" y="11655705"/>
              <a:ext cx="126343" cy="157928"/>
            </a:xfrm>
            <a:custGeom>
              <a:avLst/>
              <a:gdLst/>
              <a:ahLst/>
              <a:cxnLst/>
              <a:rect l="0" t="0" r="0" b="0"/>
              <a:pathLst>
                <a:path w="126343" h="157928">
                  <a:moveTo>
                    <a:pt x="126342" y="0"/>
                  </a:moveTo>
                  <a:lnTo>
                    <a:pt x="90426" y="61110"/>
                  </a:lnTo>
                  <a:lnTo>
                    <a:pt x="49062" y="117755"/>
                  </a:lnTo>
                  <a:lnTo>
                    <a:pt x="21043" y="143969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315855" y="12437445"/>
            <a:ext cx="9054509" cy="1094966"/>
            <a:chOff x="315855" y="12437445"/>
            <a:chExt cx="9054509" cy="1094966"/>
          </a:xfrm>
        </p:grpSpPr>
        <p:sp>
          <p:nvSpPr>
            <p:cNvPr id="396" name="Freeform 395"/>
            <p:cNvSpPr/>
            <p:nvPr/>
          </p:nvSpPr>
          <p:spPr>
            <a:xfrm>
              <a:off x="315855" y="12534343"/>
              <a:ext cx="316495" cy="481357"/>
            </a:xfrm>
            <a:custGeom>
              <a:avLst/>
              <a:gdLst/>
              <a:ahLst/>
              <a:cxnLst/>
              <a:rect l="0" t="0" r="0" b="0"/>
              <a:pathLst>
                <a:path w="316495" h="481357">
                  <a:moveTo>
                    <a:pt x="0" y="155786"/>
                  </a:moveTo>
                  <a:lnTo>
                    <a:pt x="14654" y="97170"/>
                  </a:lnTo>
                  <a:lnTo>
                    <a:pt x="30338" y="67968"/>
                  </a:lnTo>
                  <a:lnTo>
                    <a:pt x="55392" y="44499"/>
                  </a:lnTo>
                  <a:lnTo>
                    <a:pt x="113980" y="19974"/>
                  </a:lnTo>
                  <a:lnTo>
                    <a:pt x="176620" y="2678"/>
                  </a:lnTo>
                  <a:lnTo>
                    <a:pt x="204060" y="0"/>
                  </a:lnTo>
                  <a:lnTo>
                    <a:pt x="228734" y="8169"/>
                  </a:lnTo>
                  <a:lnTo>
                    <a:pt x="240227" y="15261"/>
                  </a:lnTo>
                  <a:lnTo>
                    <a:pt x="246719" y="25838"/>
                  </a:lnTo>
                  <a:lnTo>
                    <a:pt x="250813" y="53188"/>
                  </a:lnTo>
                  <a:lnTo>
                    <a:pt x="240951" y="95881"/>
                  </a:lnTo>
                  <a:lnTo>
                    <a:pt x="208252" y="151059"/>
                  </a:lnTo>
                  <a:lnTo>
                    <a:pt x="157622" y="207806"/>
                  </a:lnTo>
                  <a:lnTo>
                    <a:pt x="94730" y="256892"/>
                  </a:lnTo>
                  <a:lnTo>
                    <a:pt x="91229" y="259454"/>
                  </a:lnTo>
                  <a:lnTo>
                    <a:pt x="119508" y="246590"/>
                  </a:lnTo>
                  <a:lnTo>
                    <a:pt x="170851" y="241963"/>
                  </a:lnTo>
                  <a:lnTo>
                    <a:pt x="229110" y="248805"/>
                  </a:lnTo>
                  <a:lnTo>
                    <a:pt x="268186" y="259257"/>
                  </a:lnTo>
                  <a:lnTo>
                    <a:pt x="287260" y="270403"/>
                  </a:lnTo>
                  <a:lnTo>
                    <a:pt x="311152" y="306600"/>
                  </a:lnTo>
                  <a:lnTo>
                    <a:pt x="316494" y="331609"/>
                  </a:lnTo>
                  <a:lnTo>
                    <a:pt x="313799" y="354422"/>
                  </a:lnTo>
                  <a:lnTo>
                    <a:pt x="297958" y="386997"/>
                  </a:lnTo>
                  <a:lnTo>
                    <a:pt x="261757" y="426326"/>
                  </a:lnTo>
                  <a:lnTo>
                    <a:pt x="215222" y="456972"/>
                  </a:lnTo>
                  <a:lnTo>
                    <a:pt x="174774" y="472885"/>
                  </a:lnTo>
                  <a:lnTo>
                    <a:pt x="121975" y="479419"/>
                  </a:lnTo>
                  <a:lnTo>
                    <a:pt x="67466" y="481356"/>
                  </a:lnTo>
                  <a:lnTo>
                    <a:pt x="10528" y="471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726466" y="13016514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1064047" y="12583962"/>
              <a:ext cx="241488" cy="397738"/>
            </a:xfrm>
            <a:custGeom>
              <a:avLst/>
              <a:gdLst/>
              <a:ahLst/>
              <a:cxnLst/>
              <a:rect l="0" t="0" r="0" b="0"/>
              <a:pathLst>
                <a:path w="241488" h="397738">
                  <a:moveTo>
                    <a:pt x="241487" y="127225"/>
                  </a:moveTo>
                  <a:lnTo>
                    <a:pt x="235897" y="143992"/>
                  </a:lnTo>
                  <a:lnTo>
                    <a:pt x="233081" y="141913"/>
                  </a:lnTo>
                  <a:lnTo>
                    <a:pt x="216738" y="86351"/>
                  </a:lnTo>
                  <a:lnTo>
                    <a:pt x="201676" y="44411"/>
                  </a:lnTo>
                  <a:lnTo>
                    <a:pt x="190258" y="27637"/>
                  </a:lnTo>
                  <a:lnTo>
                    <a:pt x="159497" y="5040"/>
                  </a:lnTo>
                  <a:lnTo>
                    <a:pt x="134077" y="0"/>
                  </a:lnTo>
                  <a:lnTo>
                    <a:pt x="120747" y="294"/>
                  </a:lnTo>
                  <a:lnTo>
                    <a:pt x="93458" y="9980"/>
                  </a:lnTo>
                  <a:lnTo>
                    <a:pt x="79630" y="17476"/>
                  </a:lnTo>
                  <a:lnTo>
                    <a:pt x="61146" y="38284"/>
                  </a:lnTo>
                  <a:lnTo>
                    <a:pt x="34158" y="89769"/>
                  </a:lnTo>
                  <a:lnTo>
                    <a:pt x="18879" y="136664"/>
                  </a:lnTo>
                  <a:lnTo>
                    <a:pt x="6943" y="187603"/>
                  </a:lnTo>
                  <a:lnTo>
                    <a:pt x="1587" y="245331"/>
                  </a:lnTo>
                  <a:lnTo>
                    <a:pt x="0" y="295710"/>
                  </a:lnTo>
                  <a:lnTo>
                    <a:pt x="5118" y="340274"/>
                  </a:lnTo>
                  <a:lnTo>
                    <a:pt x="13992" y="362683"/>
                  </a:lnTo>
                  <a:lnTo>
                    <a:pt x="19633" y="371935"/>
                  </a:lnTo>
                  <a:lnTo>
                    <a:pt x="35261" y="385333"/>
                  </a:lnTo>
                  <a:lnTo>
                    <a:pt x="55074" y="394018"/>
                  </a:lnTo>
                  <a:lnTo>
                    <a:pt x="91367" y="397737"/>
                  </a:lnTo>
                  <a:lnTo>
                    <a:pt x="136202" y="3904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1422811" y="12563788"/>
              <a:ext cx="334201" cy="362142"/>
            </a:xfrm>
            <a:custGeom>
              <a:avLst/>
              <a:gdLst/>
              <a:ahLst/>
              <a:cxnLst/>
              <a:rect l="0" t="0" r="0" b="0"/>
              <a:pathLst>
                <a:path w="334201" h="362142">
                  <a:moveTo>
                    <a:pt x="9065" y="94756"/>
                  </a:moveTo>
                  <a:lnTo>
                    <a:pt x="1829" y="140292"/>
                  </a:lnTo>
                  <a:lnTo>
                    <a:pt x="0" y="184795"/>
                  </a:lnTo>
                  <a:lnTo>
                    <a:pt x="4559" y="240107"/>
                  </a:lnTo>
                  <a:lnTo>
                    <a:pt x="9345" y="299549"/>
                  </a:lnTo>
                  <a:lnTo>
                    <a:pt x="14258" y="323815"/>
                  </a:lnTo>
                  <a:lnTo>
                    <a:pt x="34780" y="357208"/>
                  </a:lnTo>
                  <a:lnTo>
                    <a:pt x="44926" y="362141"/>
                  </a:lnTo>
                  <a:lnTo>
                    <a:pt x="68677" y="361383"/>
                  </a:lnTo>
                  <a:lnTo>
                    <a:pt x="88591" y="350128"/>
                  </a:lnTo>
                  <a:lnTo>
                    <a:pt x="104071" y="332257"/>
                  </a:lnTo>
                  <a:lnTo>
                    <a:pt x="123541" y="279537"/>
                  </a:lnTo>
                  <a:lnTo>
                    <a:pt x="138652" y="218734"/>
                  </a:lnTo>
                  <a:lnTo>
                    <a:pt x="145666" y="169852"/>
                  </a:lnTo>
                  <a:lnTo>
                    <a:pt x="148096" y="169387"/>
                  </a:lnTo>
                  <a:lnTo>
                    <a:pt x="150885" y="172587"/>
                  </a:lnTo>
                  <a:lnTo>
                    <a:pt x="167182" y="235406"/>
                  </a:lnTo>
                  <a:lnTo>
                    <a:pt x="181068" y="296975"/>
                  </a:lnTo>
                  <a:lnTo>
                    <a:pt x="197159" y="328848"/>
                  </a:lnTo>
                  <a:lnTo>
                    <a:pt x="216745" y="353110"/>
                  </a:lnTo>
                  <a:lnTo>
                    <a:pt x="227067" y="354729"/>
                  </a:lnTo>
                  <a:lnTo>
                    <a:pt x="254133" y="347170"/>
                  </a:lnTo>
                  <a:lnTo>
                    <a:pt x="276302" y="332112"/>
                  </a:lnTo>
                  <a:lnTo>
                    <a:pt x="301935" y="300784"/>
                  </a:lnTo>
                  <a:lnTo>
                    <a:pt x="321229" y="258747"/>
                  </a:lnTo>
                  <a:lnTo>
                    <a:pt x="331235" y="206128"/>
                  </a:lnTo>
                  <a:lnTo>
                    <a:pt x="334200" y="149201"/>
                  </a:lnTo>
                  <a:lnTo>
                    <a:pt x="331959" y="98410"/>
                  </a:lnTo>
                  <a:lnTo>
                    <a:pt x="315132" y="39326"/>
                  </a:lnTo>
                  <a:lnTo>
                    <a:pt x="2933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1802929" y="12458503"/>
              <a:ext cx="71145" cy="610654"/>
            </a:xfrm>
            <a:custGeom>
              <a:avLst/>
              <a:gdLst/>
              <a:ahLst/>
              <a:cxnLst/>
              <a:rect l="0" t="0" r="0" b="0"/>
              <a:pathLst>
                <a:path w="71145" h="610654">
                  <a:moveTo>
                    <a:pt x="71144" y="0"/>
                  </a:moveTo>
                  <a:lnTo>
                    <a:pt x="69974" y="50433"/>
                  </a:lnTo>
                  <a:lnTo>
                    <a:pt x="62738" y="107749"/>
                  </a:lnTo>
                  <a:lnTo>
                    <a:pt x="56489" y="148494"/>
                  </a:lnTo>
                  <a:lnTo>
                    <a:pt x="49813" y="196238"/>
                  </a:lnTo>
                  <a:lnTo>
                    <a:pt x="42946" y="248654"/>
                  </a:lnTo>
                  <a:lnTo>
                    <a:pt x="35994" y="303145"/>
                  </a:lnTo>
                  <a:lnTo>
                    <a:pt x="29005" y="358559"/>
                  </a:lnTo>
                  <a:lnTo>
                    <a:pt x="22000" y="413213"/>
                  </a:lnTo>
                  <a:lnTo>
                    <a:pt x="14987" y="464800"/>
                  </a:lnTo>
                  <a:lnTo>
                    <a:pt x="4462" y="523113"/>
                  </a:lnTo>
                  <a:lnTo>
                    <a:pt x="0" y="581228"/>
                  </a:lnTo>
                  <a:lnTo>
                    <a:pt x="7973" y="610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2095171" y="12605902"/>
              <a:ext cx="10530" cy="315856"/>
            </a:xfrm>
            <a:custGeom>
              <a:avLst/>
              <a:gdLst/>
              <a:ahLst/>
              <a:cxnLst/>
              <a:rect l="0" t="0" r="0" b="0"/>
              <a:pathLst>
                <a:path w="10530" h="315856">
                  <a:moveTo>
                    <a:pt x="10529" y="0"/>
                  </a:moveTo>
                  <a:lnTo>
                    <a:pt x="3293" y="50433"/>
                  </a:lnTo>
                  <a:lnTo>
                    <a:pt x="976" y="106580"/>
                  </a:lnTo>
                  <a:lnTo>
                    <a:pt x="289" y="160780"/>
                  </a:lnTo>
                  <a:lnTo>
                    <a:pt x="86" y="212715"/>
                  </a:lnTo>
                  <a:lnTo>
                    <a:pt x="17" y="27277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2053057" y="12523632"/>
              <a:ext cx="257172" cy="408654"/>
            </a:xfrm>
            <a:custGeom>
              <a:avLst/>
              <a:gdLst/>
              <a:ahLst/>
              <a:cxnLst/>
              <a:rect l="0" t="0" r="0" b="0"/>
              <a:pathLst>
                <a:path w="257172" h="408654">
                  <a:moveTo>
                    <a:pt x="0" y="50684"/>
                  </a:moveTo>
                  <a:lnTo>
                    <a:pt x="43962" y="26965"/>
                  </a:lnTo>
                  <a:lnTo>
                    <a:pt x="94169" y="19482"/>
                  </a:lnTo>
                  <a:lnTo>
                    <a:pt x="156078" y="7953"/>
                  </a:lnTo>
                  <a:lnTo>
                    <a:pt x="213714" y="0"/>
                  </a:lnTo>
                  <a:lnTo>
                    <a:pt x="226704" y="4026"/>
                  </a:lnTo>
                  <a:lnTo>
                    <a:pt x="250496" y="20979"/>
                  </a:lnTo>
                  <a:lnTo>
                    <a:pt x="255905" y="30881"/>
                  </a:lnTo>
                  <a:lnTo>
                    <a:pt x="257171" y="40991"/>
                  </a:lnTo>
                  <a:lnTo>
                    <a:pt x="255675" y="51241"/>
                  </a:lnTo>
                  <a:lnTo>
                    <a:pt x="236803" y="88025"/>
                  </a:lnTo>
                  <a:lnTo>
                    <a:pt x="183343" y="141205"/>
                  </a:lnTo>
                  <a:lnTo>
                    <a:pt x="123390" y="183599"/>
                  </a:lnTo>
                  <a:lnTo>
                    <a:pt x="66748" y="209261"/>
                  </a:lnTo>
                  <a:lnTo>
                    <a:pt x="63216" y="213724"/>
                  </a:lnTo>
                  <a:lnTo>
                    <a:pt x="65540" y="217869"/>
                  </a:lnTo>
                  <a:lnTo>
                    <a:pt x="127097" y="254810"/>
                  </a:lnTo>
                  <a:lnTo>
                    <a:pt x="183990" y="314256"/>
                  </a:lnTo>
                  <a:lnTo>
                    <a:pt x="227941" y="377099"/>
                  </a:lnTo>
                  <a:lnTo>
                    <a:pt x="242156" y="408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2379440" y="12699254"/>
              <a:ext cx="192386" cy="222504"/>
            </a:xfrm>
            <a:custGeom>
              <a:avLst/>
              <a:gdLst/>
              <a:ahLst/>
              <a:cxnLst/>
              <a:rect l="0" t="0" r="0" b="0"/>
              <a:pathLst>
                <a:path w="192386" h="222504">
                  <a:moveTo>
                    <a:pt x="0" y="43519"/>
                  </a:moveTo>
                  <a:lnTo>
                    <a:pt x="9576" y="67565"/>
                  </a:lnTo>
                  <a:lnTo>
                    <a:pt x="28704" y="90158"/>
                  </a:lnTo>
                  <a:lnTo>
                    <a:pt x="50582" y="108701"/>
                  </a:lnTo>
                  <a:lnTo>
                    <a:pt x="79023" y="119281"/>
                  </a:lnTo>
                  <a:lnTo>
                    <a:pt x="108821" y="121644"/>
                  </a:lnTo>
                  <a:lnTo>
                    <a:pt x="133763" y="114896"/>
                  </a:lnTo>
                  <a:lnTo>
                    <a:pt x="173125" y="86763"/>
                  </a:lnTo>
                  <a:lnTo>
                    <a:pt x="188079" y="61959"/>
                  </a:lnTo>
                  <a:lnTo>
                    <a:pt x="192066" y="48793"/>
                  </a:lnTo>
                  <a:lnTo>
                    <a:pt x="192385" y="37676"/>
                  </a:lnTo>
                  <a:lnTo>
                    <a:pt x="186500" y="19085"/>
                  </a:lnTo>
                  <a:lnTo>
                    <a:pt x="172966" y="6143"/>
                  </a:lnTo>
                  <a:lnTo>
                    <a:pt x="164444" y="1053"/>
                  </a:lnTo>
                  <a:lnTo>
                    <a:pt x="154083" y="0"/>
                  </a:lnTo>
                  <a:lnTo>
                    <a:pt x="130093" y="5069"/>
                  </a:lnTo>
                  <a:lnTo>
                    <a:pt x="101457" y="21077"/>
                  </a:lnTo>
                  <a:lnTo>
                    <a:pt x="78155" y="40639"/>
                  </a:lnTo>
                  <a:lnTo>
                    <a:pt x="62022" y="72430"/>
                  </a:lnTo>
                  <a:lnTo>
                    <a:pt x="55422" y="128254"/>
                  </a:lnTo>
                  <a:lnTo>
                    <a:pt x="63236" y="163846"/>
                  </a:lnTo>
                  <a:lnTo>
                    <a:pt x="70234" y="179889"/>
                  </a:lnTo>
                  <a:lnTo>
                    <a:pt x="80748" y="191754"/>
                  </a:lnTo>
                  <a:lnTo>
                    <a:pt x="136871" y="222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2599322" y="12648016"/>
              <a:ext cx="190731" cy="260492"/>
            </a:xfrm>
            <a:custGeom>
              <a:avLst/>
              <a:gdLst/>
              <a:ahLst/>
              <a:cxnLst/>
              <a:rect l="0" t="0" r="0" b="0"/>
              <a:pathLst>
                <a:path w="190731" h="260492">
                  <a:moveTo>
                    <a:pt x="148616" y="0"/>
                  </a:moveTo>
                  <a:lnTo>
                    <a:pt x="151736" y="54145"/>
                  </a:lnTo>
                  <a:lnTo>
                    <a:pt x="163270" y="103503"/>
                  </a:lnTo>
                  <a:lnTo>
                    <a:pt x="165405" y="106436"/>
                  </a:lnTo>
                  <a:lnTo>
                    <a:pt x="166827" y="103713"/>
                  </a:lnTo>
                  <a:lnTo>
                    <a:pt x="167776" y="97218"/>
                  </a:lnTo>
                  <a:lnTo>
                    <a:pt x="162591" y="80643"/>
                  </a:lnTo>
                  <a:lnTo>
                    <a:pt x="157932" y="71310"/>
                  </a:lnTo>
                  <a:lnTo>
                    <a:pt x="143398" y="57819"/>
                  </a:lnTo>
                  <a:lnTo>
                    <a:pt x="134609" y="52583"/>
                  </a:lnTo>
                  <a:lnTo>
                    <a:pt x="112365" y="49886"/>
                  </a:lnTo>
                  <a:lnTo>
                    <a:pt x="88051" y="53758"/>
                  </a:lnTo>
                  <a:lnTo>
                    <a:pt x="65546" y="63276"/>
                  </a:lnTo>
                  <a:lnTo>
                    <a:pt x="38735" y="87379"/>
                  </a:lnTo>
                  <a:lnTo>
                    <a:pt x="9884" y="128134"/>
                  </a:lnTo>
                  <a:lnTo>
                    <a:pt x="0" y="153265"/>
                  </a:lnTo>
                  <a:lnTo>
                    <a:pt x="1066" y="186271"/>
                  </a:lnTo>
                  <a:lnTo>
                    <a:pt x="4626" y="204899"/>
                  </a:lnTo>
                  <a:lnTo>
                    <a:pt x="24179" y="234956"/>
                  </a:lnTo>
                  <a:lnTo>
                    <a:pt x="37582" y="247884"/>
                  </a:lnTo>
                  <a:lnTo>
                    <a:pt x="53536" y="255333"/>
                  </a:lnTo>
                  <a:lnTo>
                    <a:pt x="89981" y="260491"/>
                  </a:lnTo>
                  <a:lnTo>
                    <a:pt x="120216" y="255764"/>
                  </a:lnTo>
                  <a:lnTo>
                    <a:pt x="145353" y="244695"/>
                  </a:lnTo>
                  <a:lnTo>
                    <a:pt x="19073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2834397" y="12654268"/>
              <a:ext cx="524195" cy="261105"/>
            </a:xfrm>
            <a:custGeom>
              <a:avLst/>
              <a:gdLst/>
              <a:ahLst/>
              <a:cxnLst/>
              <a:rect l="0" t="0" r="0" b="0"/>
              <a:pathLst>
                <a:path w="524195" h="261105">
                  <a:moveTo>
                    <a:pt x="18826" y="25333"/>
                  </a:moveTo>
                  <a:lnTo>
                    <a:pt x="10493" y="87812"/>
                  </a:lnTo>
                  <a:lnTo>
                    <a:pt x="3142" y="138930"/>
                  </a:lnTo>
                  <a:lnTo>
                    <a:pt x="0" y="190059"/>
                  </a:lnTo>
                  <a:lnTo>
                    <a:pt x="3830" y="213188"/>
                  </a:lnTo>
                  <a:lnTo>
                    <a:pt x="23741" y="245941"/>
                  </a:lnTo>
                  <a:lnTo>
                    <a:pt x="34971" y="253123"/>
                  </a:lnTo>
                  <a:lnTo>
                    <a:pt x="63046" y="261104"/>
                  </a:lnTo>
                  <a:lnTo>
                    <a:pt x="85663" y="258411"/>
                  </a:lnTo>
                  <a:lnTo>
                    <a:pt x="104683" y="248246"/>
                  </a:lnTo>
                  <a:lnTo>
                    <a:pt x="132782" y="222793"/>
                  </a:lnTo>
                  <a:lnTo>
                    <a:pt x="149557" y="191854"/>
                  </a:lnTo>
                  <a:lnTo>
                    <a:pt x="159597" y="154741"/>
                  </a:lnTo>
                  <a:lnTo>
                    <a:pt x="158210" y="131979"/>
                  </a:lnTo>
                  <a:lnTo>
                    <a:pt x="145263" y="93847"/>
                  </a:lnTo>
                  <a:lnTo>
                    <a:pt x="135872" y="83877"/>
                  </a:lnTo>
                  <a:lnTo>
                    <a:pt x="109841" y="69680"/>
                  </a:lnTo>
                  <a:lnTo>
                    <a:pt x="81894" y="65711"/>
                  </a:lnTo>
                  <a:lnTo>
                    <a:pt x="62064" y="67845"/>
                  </a:lnTo>
                  <a:lnTo>
                    <a:pt x="61689" y="70051"/>
                  </a:lnTo>
                  <a:lnTo>
                    <a:pt x="64949" y="72693"/>
                  </a:lnTo>
                  <a:lnTo>
                    <a:pt x="77930" y="72509"/>
                  </a:lnTo>
                  <a:lnTo>
                    <a:pt x="124962" y="58539"/>
                  </a:lnTo>
                  <a:lnTo>
                    <a:pt x="188044" y="28132"/>
                  </a:lnTo>
                  <a:lnTo>
                    <a:pt x="217646" y="23847"/>
                  </a:lnTo>
                  <a:lnTo>
                    <a:pt x="232091" y="24343"/>
                  </a:lnTo>
                  <a:lnTo>
                    <a:pt x="242891" y="30522"/>
                  </a:lnTo>
                  <a:lnTo>
                    <a:pt x="258011" y="52985"/>
                  </a:lnTo>
                  <a:lnTo>
                    <a:pt x="267510" y="104106"/>
                  </a:lnTo>
                  <a:lnTo>
                    <a:pt x="262314" y="159046"/>
                  </a:lnTo>
                  <a:lnTo>
                    <a:pt x="255657" y="185835"/>
                  </a:lnTo>
                  <a:lnTo>
                    <a:pt x="256262" y="184977"/>
                  </a:lnTo>
                  <a:lnTo>
                    <a:pt x="275139" y="127995"/>
                  </a:lnTo>
                  <a:lnTo>
                    <a:pt x="294714" y="73949"/>
                  </a:lnTo>
                  <a:lnTo>
                    <a:pt x="311790" y="32199"/>
                  </a:lnTo>
                  <a:lnTo>
                    <a:pt x="331136" y="10447"/>
                  </a:lnTo>
                  <a:lnTo>
                    <a:pt x="342846" y="1372"/>
                  </a:lnTo>
                  <a:lnTo>
                    <a:pt x="352993" y="0"/>
                  </a:lnTo>
                  <a:lnTo>
                    <a:pt x="362097" y="3766"/>
                  </a:lnTo>
                  <a:lnTo>
                    <a:pt x="370505" y="10954"/>
                  </a:lnTo>
                  <a:lnTo>
                    <a:pt x="379849" y="31421"/>
                  </a:lnTo>
                  <a:lnTo>
                    <a:pt x="393575" y="89089"/>
                  </a:lnTo>
                  <a:lnTo>
                    <a:pt x="398924" y="127151"/>
                  </a:lnTo>
                  <a:lnTo>
                    <a:pt x="408467" y="150134"/>
                  </a:lnTo>
                  <a:lnTo>
                    <a:pt x="438172" y="182804"/>
                  </a:lnTo>
                  <a:lnTo>
                    <a:pt x="471020" y="203532"/>
                  </a:lnTo>
                  <a:lnTo>
                    <a:pt x="492372" y="206698"/>
                  </a:lnTo>
                  <a:lnTo>
                    <a:pt x="524194" y="2043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3758680" y="12495028"/>
              <a:ext cx="210565" cy="405672"/>
            </a:xfrm>
            <a:custGeom>
              <a:avLst/>
              <a:gdLst/>
              <a:ahLst/>
              <a:cxnLst/>
              <a:rect l="0" t="0" r="0" b="0"/>
              <a:pathLst>
                <a:path w="210565" h="405672">
                  <a:moveTo>
                    <a:pt x="42108" y="5589"/>
                  </a:moveTo>
                  <a:lnTo>
                    <a:pt x="25340" y="0"/>
                  </a:lnTo>
                  <a:lnTo>
                    <a:pt x="19231" y="4203"/>
                  </a:lnTo>
                  <a:lnTo>
                    <a:pt x="9323" y="24469"/>
                  </a:lnTo>
                  <a:lnTo>
                    <a:pt x="2758" y="85532"/>
                  </a:lnTo>
                  <a:lnTo>
                    <a:pt x="813" y="146128"/>
                  </a:lnTo>
                  <a:lnTo>
                    <a:pt x="236" y="206718"/>
                  </a:lnTo>
                  <a:lnTo>
                    <a:pt x="65" y="263534"/>
                  </a:lnTo>
                  <a:lnTo>
                    <a:pt x="15" y="317414"/>
                  </a:lnTo>
                  <a:lnTo>
                    <a:pt x="0" y="370422"/>
                  </a:lnTo>
                  <a:lnTo>
                    <a:pt x="2338" y="376323"/>
                  </a:lnTo>
                  <a:lnTo>
                    <a:pt x="6236" y="374407"/>
                  </a:lnTo>
                  <a:lnTo>
                    <a:pt x="11174" y="367281"/>
                  </a:lnTo>
                  <a:lnTo>
                    <a:pt x="21439" y="314986"/>
                  </a:lnTo>
                  <a:lnTo>
                    <a:pt x="40451" y="255265"/>
                  </a:lnTo>
                  <a:lnTo>
                    <a:pt x="55819" y="198668"/>
                  </a:lnTo>
                  <a:lnTo>
                    <a:pt x="62946" y="189290"/>
                  </a:lnTo>
                  <a:lnTo>
                    <a:pt x="83345" y="175751"/>
                  </a:lnTo>
                  <a:lnTo>
                    <a:pt x="94165" y="177521"/>
                  </a:lnTo>
                  <a:lnTo>
                    <a:pt x="115547" y="195087"/>
                  </a:lnTo>
                  <a:lnTo>
                    <a:pt x="142229" y="245618"/>
                  </a:lnTo>
                  <a:lnTo>
                    <a:pt x="165696" y="300660"/>
                  </a:lnTo>
                  <a:lnTo>
                    <a:pt x="181944" y="356592"/>
                  </a:lnTo>
                  <a:lnTo>
                    <a:pt x="196419" y="399617"/>
                  </a:lnTo>
                  <a:lnTo>
                    <a:pt x="199964" y="402805"/>
                  </a:lnTo>
                  <a:lnTo>
                    <a:pt x="210564" y="4056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3987472" y="12669073"/>
              <a:ext cx="202871" cy="193165"/>
            </a:xfrm>
            <a:custGeom>
              <a:avLst/>
              <a:gdLst/>
              <a:ahLst/>
              <a:cxnLst/>
              <a:rect l="0" t="0" r="0" b="0"/>
              <a:pathLst>
                <a:path w="202871" h="193165">
                  <a:moveTo>
                    <a:pt x="171285" y="0"/>
                  </a:moveTo>
                  <a:lnTo>
                    <a:pt x="112668" y="5589"/>
                  </a:lnTo>
                  <a:lnTo>
                    <a:pt x="77878" y="25833"/>
                  </a:lnTo>
                  <a:lnTo>
                    <a:pt x="43086" y="58048"/>
                  </a:lnTo>
                  <a:lnTo>
                    <a:pt x="12145" y="114909"/>
                  </a:lnTo>
                  <a:lnTo>
                    <a:pt x="0" y="152720"/>
                  </a:lnTo>
                  <a:lnTo>
                    <a:pt x="943" y="164985"/>
                  </a:lnTo>
                  <a:lnTo>
                    <a:pt x="11349" y="187969"/>
                  </a:lnTo>
                  <a:lnTo>
                    <a:pt x="22547" y="193164"/>
                  </a:lnTo>
                  <a:lnTo>
                    <a:pt x="53707" y="192695"/>
                  </a:lnTo>
                  <a:lnTo>
                    <a:pt x="93943" y="179278"/>
                  </a:lnTo>
                  <a:lnTo>
                    <a:pt x="113904" y="160787"/>
                  </a:lnTo>
                  <a:lnTo>
                    <a:pt x="145782" y="110789"/>
                  </a:lnTo>
                  <a:lnTo>
                    <a:pt x="165034" y="54683"/>
                  </a:lnTo>
                  <a:lnTo>
                    <a:pt x="168263" y="14902"/>
                  </a:lnTo>
                  <a:lnTo>
                    <a:pt x="166930" y="13444"/>
                  </a:lnTo>
                  <a:lnTo>
                    <a:pt x="164872" y="15981"/>
                  </a:lnTo>
                  <a:lnTo>
                    <a:pt x="162739" y="66978"/>
                  </a:lnTo>
                  <a:lnTo>
                    <a:pt x="172369" y="120724"/>
                  </a:lnTo>
                  <a:lnTo>
                    <a:pt x="179955" y="148411"/>
                  </a:lnTo>
                  <a:lnTo>
                    <a:pt x="20287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4266742" y="12505995"/>
              <a:ext cx="218399" cy="391336"/>
            </a:xfrm>
            <a:custGeom>
              <a:avLst/>
              <a:gdLst/>
              <a:ahLst/>
              <a:cxnLst/>
              <a:rect l="0" t="0" r="0" b="0"/>
              <a:pathLst>
                <a:path w="218399" h="391336">
                  <a:moveTo>
                    <a:pt x="165756" y="142021"/>
                  </a:moveTo>
                  <a:lnTo>
                    <a:pt x="123064" y="145140"/>
                  </a:lnTo>
                  <a:lnTo>
                    <a:pt x="103498" y="151595"/>
                  </a:lnTo>
                  <a:lnTo>
                    <a:pt x="64563" y="181424"/>
                  </a:lnTo>
                  <a:lnTo>
                    <a:pt x="28962" y="238731"/>
                  </a:lnTo>
                  <a:lnTo>
                    <a:pt x="6413" y="293314"/>
                  </a:lnTo>
                  <a:lnTo>
                    <a:pt x="0" y="335157"/>
                  </a:lnTo>
                  <a:lnTo>
                    <a:pt x="3689" y="377191"/>
                  </a:lnTo>
                  <a:lnTo>
                    <a:pt x="9748" y="385369"/>
                  </a:lnTo>
                  <a:lnTo>
                    <a:pt x="18467" y="389650"/>
                  </a:lnTo>
                  <a:lnTo>
                    <a:pt x="28959" y="391335"/>
                  </a:lnTo>
                  <a:lnTo>
                    <a:pt x="49975" y="386968"/>
                  </a:lnTo>
                  <a:lnTo>
                    <a:pt x="60492" y="382528"/>
                  </a:lnTo>
                  <a:lnTo>
                    <a:pt x="92062" y="348333"/>
                  </a:lnTo>
                  <a:lnTo>
                    <a:pt x="112465" y="301157"/>
                  </a:lnTo>
                  <a:lnTo>
                    <a:pt x="131509" y="244544"/>
                  </a:lnTo>
                  <a:lnTo>
                    <a:pt x="138836" y="200846"/>
                  </a:lnTo>
                  <a:lnTo>
                    <a:pt x="142093" y="155297"/>
                  </a:lnTo>
                  <a:lnTo>
                    <a:pt x="143540" y="111657"/>
                  </a:lnTo>
                  <a:lnTo>
                    <a:pt x="144355" y="53215"/>
                  </a:lnTo>
                  <a:lnTo>
                    <a:pt x="144631" y="0"/>
                  </a:lnTo>
                  <a:lnTo>
                    <a:pt x="144692" y="59098"/>
                  </a:lnTo>
                  <a:lnTo>
                    <a:pt x="145866" y="112772"/>
                  </a:lnTo>
                  <a:lnTo>
                    <a:pt x="151934" y="166239"/>
                  </a:lnTo>
                  <a:lnTo>
                    <a:pt x="155421" y="219127"/>
                  </a:lnTo>
                  <a:lnTo>
                    <a:pt x="163343" y="269502"/>
                  </a:lnTo>
                  <a:lnTo>
                    <a:pt x="179620" y="319150"/>
                  </a:lnTo>
                  <a:lnTo>
                    <a:pt x="191805" y="338898"/>
                  </a:lnTo>
                  <a:lnTo>
                    <a:pt x="218398" y="363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4853637" y="12511145"/>
              <a:ext cx="10530" cy="379027"/>
            </a:xfrm>
            <a:custGeom>
              <a:avLst/>
              <a:gdLst/>
              <a:ahLst/>
              <a:cxnLst/>
              <a:rect l="0" t="0" r="0" b="0"/>
              <a:pathLst>
                <a:path w="10530" h="379027">
                  <a:moveTo>
                    <a:pt x="0" y="0"/>
                  </a:moveTo>
                  <a:lnTo>
                    <a:pt x="0" y="54145"/>
                  </a:lnTo>
                  <a:lnTo>
                    <a:pt x="0" y="101440"/>
                  </a:lnTo>
                  <a:lnTo>
                    <a:pt x="3120" y="156788"/>
                  </a:lnTo>
                  <a:lnTo>
                    <a:pt x="5214" y="210233"/>
                  </a:lnTo>
                  <a:lnTo>
                    <a:pt x="1545" y="263113"/>
                  </a:lnTo>
                  <a:lnTo>
                    <a:pt x="459" y="315826"/>
                  </a:lnTo>
                  <a:lnTo>
                    <a:pt x="3256" y="356011"/>
                  </a:lnTo>
                  <a:lnTo>
                    <a:pt x="10529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4988037" y="12684540"/>
              <a:ext cx="170928" cy="195104"/>
            </a:xfrm>
            <a:custGeom>
              <a:avLst/>
              <a:gdLst/>
              <a:ahLst/>
              <a:cxnLst/>
              <a:rect l="0" t="0" r="0" b="0"/>
              <a:pathLst>
                <a:path w="170928" h="195104">
                  <a:moveTo>
                    <a:pt x="118284" y="5589"/>
                  </a:moveTo>
                  <a:lnTo>
                    <a:pt x="101517" y="0"/>
                  </a:lnTo>
                  <a:lnTo>
                    <a:pt x="80806" y="3496"/>
                  </a:lnTo>
                  <a:lnTo>
                    <a:pt x="68733" y="7703"/>
                  </a:lnTo>
                  <a:lnTo>
                    <a:pt x="45958" y="27977"/>
                  </a:lnTo>
                  <a:lnTo>
                    <a:pt x="13921" y="77472"/>
                  </a:lnTo>
                  <a:lnTo>
                    <a:pt x="274" y="115925"/>
                  </a:lnTo>
                  <a:lnTo>
                    <a:pt x="0" y="156954"/>
                  </a:lnTo>
                  <a:lnTo>
                    <a:pt x="7612" y="178538"/>
                  </a:lnTo>
                  <a:lnTo>
                    <a:pt x="12917" y="187570"/>
                  </a:lnTo>
                  <a:lnTo>
                    <a:pt x="19964" y="192421"/>
                  </a:lnTo>
                  <a:lnTo>
                    <a:pt x="37151" y="194691"/>
                  </a:lnTo>
                  <a:lnTo>
                    <a:pt x="53369" y="188680"/>
                  </a:lnTo>
                  <a:lnTo>
                    <a:pt x="60970" y="183802"/>
                  </a:lnTo>
                  <a:lnTo>
                    <a:pt x="72534" y="169023"/>
                  </a:lnTo>
                  <a:lnTo>
                    <a:pt x="105241" y="107315"/>
                  </a:lnTo>
                  <a:lnTo>
                    <a:pt x="124972" y="47452"/>
                  </a:lnTo>
                  <a:lnTo>
                    <a:pt x="132175" y="21465"/>
                  </a:lnTo>
                  <a:lnTo>
                    <a:pt x="132224" y="17343"/>
                  </a:lnTo>
                  <a:lnTo>
                    <a:pt x="129917" y="19274"/>
                  </a:lnTo>
                  <a:lnTo>
                    <a:pt x="126040" y="25242"/>
                  </a:lnTo>
                  <a:lnTo>
                    <a:pt x="120582" y="67175"/>
                  </a:lnTo>
                  <a:lnTo>
                    <a:pt x="124554" y="118463"/>
                  </a:lnTo>
                  <a:lnTo>
                    <a:pt x="138730" y="159526"/>
                  </a:lnTo>
                  <a:lnTo>
                    <a:pt x="151158" y="176561"/>
                  </a:lnTo>
                  <a:lnTo>
                    <a:pt x="170927" y="195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5203011" y="12658544"/>
              <a:ext cx="183954" cy="186448"/>
            </a:xfrm>
            <a:custGeom>
              <a:avLst/>
              <a:gdLst/>
              <a:ahLst/>
              <a:cxnLst/>
              <a:rect l="0" t="0" r="0" b="0"/>
              <a:pathLst>
                <a:path w="183954" h="186448">
                  <a:moveTo>
                    <a:pt x="124409" y="0"/>
                  </a:moveTo>
                  <a:lnTo>
                    <a:pt x="83552" y="2339"/>
                  </a:lnTo>
                  <a:lnTo>
                    <a:pt x="45362" y="16811"/>
                  </a:lnTo>
                  <a:lnTo>
                    <a:pt x="18190" y="37087"/>
                  </a:lnTo>
                  <a:lnTo>
                    <a:pt x="2721" y="55088"/>
                  </a:lnTo>
                  <a:lnTo>
                    <a:pt x="0" y="64801"/>
                  </a:lnTo>
                  <a:lnTo>
                    <a:pt x="3215" y="84952"/>
                  </a:lnTo>
                  <a:lnTo>
                    <a:pt x="13198" y="92899"/>
                  </a:lnTo>
                  <a:lnTo>
                    <a:pt x="65201" y="108505"/>
                  </a:lnTo>
                  <a:lnTo>
                    <a:pt x="122074" y="114819"/>
                  </a:lnTo>
                  <a:lnTo>
                    <a:pt x="161541" y="124748"/>
                  </a:lnTo>
                  <a:lnTo>
                    <a:pt x="180296" y="135773"/>
                  </a:lnTo>
                  <a:lnTo>
                    <a:pt x="183894" y="143158"/>
                  </a:lnTo>
                  <a:lnTo>
                    <a:pt x="183953" y="151590"/>
                  </a:lnTo>
                  <a:lnTo>
                    <a:pt x="181652" y="160722"/>
                  </a:lnTo>
                  <a:lnTo>
                    <a:pt x="176609" y="167979"/>
                  </a:lnTo>
                  <a:lnTo>
                    <a:pt x="161647" y="179163"/>
                  </a:lnTo>
                  <a:lnTo>
                    <a:pt x="122314" y="186447"/>
                  </a:lnTo>
                  <a:lnTo>
                    <a:pt x="61238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5464290" y="12563788"/>
              <a:ext cx="20808" cy="305327"/>
            </a:xfrm>
            <a:custGeom>
              <a:avLst/>
              <a:gdLst/>
              <a:ahLst/>
              <a:cxnLst/>
              <a:rect l="0" t="0" r="0" b="0"/>
              <a:pathLst>
                <a:path w="20808" h="305327">
                  <a:moveTo>
                    <a:pt x="0" y="0"/>
                  </a:moveTo>
                  <a:lnTo>
                    <a:pt x="14655" y="62092"/>
                  </a:lnTo>
                  <a:lnTo>
                    <a:pt x="19792" y="120713"/>
                  </a:lnTo>
                  <a:lnTo>
                    <a:pt x="20807" y="178566"/>
                  </a:lnTo>
                  <a:lnTo>
                    <a:pt x="13789" y="241884"/>
                  </a:lnTo>
                  <a:lnTo>
                    <a:pt x="10529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5453762" y="12636602"/>
              <a:ext cx="231289" cy="221985"/>
            </a:xfrm>
            <a:custGeom>
              <a:avLst/>
              <a:gdLst/>
              <a:ahLst/>
              <a:cxnLst/>
              <a:rect l="0" t="0" r="0" b="0"/>
              <a:pathLst>
                <a:path w="231289" h="221985">
                  <a:moveTo>
                    <a:pt x="0" y="64056"/>
                  </a:moveTo>
                  <a:lnTo>
                    <a:pt x="11178" y="80824"/>
                  </a:lnTo>
                  <a:lnTo>
                    <a:pt x="19150" y="85763"/>
                  </a:lnTo>
                  <a:lnTo>
                    <a:pt x="55067" y="92714"/>
                  </a:lnTo>
                  <a:lnTo>
                    <a:pt x="109123" y="94774"/>
                  </a:lnTo>
                  <a:lnTo>
                    <a:pt x="166083" y="94214"/>
                  </a:lnTo>
                  <a:lnTo>
                    <a:pt x="194308" y="89938"/>
                  </a:lnTo>
                  <a:lnTo>
                    <a:pt x="215430" y="77899"/>
                  </a:lnTo>
                  <a:lnTo>
                    <a:pt x="224339" y="69775"/>
                  </a:lnTo>
                  <a:lnTo>
                    <a:pt x="229108" y="58510"/>
                  </a:lnTo>
                  <a:lnTo>
                    <a:pt x="231288" y="30396"/>
                  </a:lnTo>
                  <a:lnTo>
                    <a:pt x="227891" y="19390"/>
                  </a:lnTo>
                  <a:lnTo>
                    <a:pt x="222117" y="10883"/>
                  </a:lnTo>
                  <a:lnTo>
                    <a:pt x="214759" y="4040"/>
                  </a:lnTo>
                  <a:lnTo>
                    <a:pt x="205174" y="649"/>
                  </a:lnTo>
                  <a:lnTo>
                    <a:pt x="182045" y="0"/>
                  </a:lnTo>
                  <a:lnTo>
                    <a:pt x="171666" y="3805"/>
                  </a:lnTo>
                  <a:lnTo>
                    <a:pt x="153895" y="17391"/>
                  </a:lnTo>
                  <a:lnTo>
                    <a:pt x="116207" y="67964"/>
                  </a:lnTo>
                  <a:lnTo>
                    <a:pt x="104290" y="93869"/>
                  </a:lnTo>
                  <a:lnTo>
                    <a:pt x="98751" y="133591"/>
                  </a:lnTo>
                  <a:lnTo>
                    <a:pt x="101601" y="156961"/>
                  </a:lnTo>
                  <a:lnTo>
                    <a:pt x="109887" y="175928"/>
                  </a:lnTo>
                  <a:lnTo>
                    <a:pt x="134270" y="207168"/>
                  </a:lnTo>
                  <a:lnTo>
                    <a:pt x="160281" y="215398"/>
                  </a:lnTo>
                  <a:lnTo>
                    <a:pt x="210570" y="221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5776890" y="12511145"/>
              <a:ext cx="170109" cy="361984"/>
            </a:xfrm>
            <a:custGeom>
              <a:avLst/>
              <a:gdLst/>
              <a:ahLst/>
              <a:cxnLst/>
              <a:rect l="0" t="0" r="0" b="0"/>
              <a:pathLst>
                <a:path w="170109" h="361984">
                  <a:moveTo>
                    <a:pt x="140126" y="0"/>
                  </a:moveTo>
                  <a:lnTo>
                    <a:pt x="140126" y="54145"/>
                  </a:lnTo>
                  <a:lnTo>
                    <a:pt x="145715" y="109092"/>
                  </a:lnTo>
                  <a:lnTo>
                    <a:pt x="149191" y="156586"/>
                  </a:lnTo>
                  <a:lnTo>
                    <a:pt x="155810" y="213291"/>
                  </a:lnTo>
                  <a:lnTo>
                    <a:pt x="159591" y="263369"/>
                  </a:lnTo>
                  <a:lnTo>
                    <a:pt x="168103" y="320089"/>
                  </a:lnTo>
                  <a:lnTo>
                    <a:pt x="169306" y="319847"/>
                  </a:lnTo>
                  <a:lnTo>
                    <a:pt x="170108" y="315007"/>
                  </a:lnTo>
                  <a:lnTo>
                    <a:pt x="165647" y="274661"/>
                  </a:lnTo>
                  <a:lnTo>
                    <a:pt x="153808" y="247244"/>
                  </a:lnTo>
                  <a:lnTo>
                    <a:pt x="145738" y="235020"/>
                  </a:lnTo>
                  <a:lnTo>
                    <a:pt x="134508" y="228039"/>
                  </a:lnTo>
                  <a:lnTo>
                    <a:pt x="106434" y="223403"/>
                  </a:lnTo>
                  <a:lnTo>
                    <a:pt x="80698" y="228362"/>
                  </a:lnTo>
                  <a:lnTo>
                    <a:pt x="49598" y="244309"/>
                  </a:lnTo>
                  <a:lnTo>
                    <a:pt x="25565" y="266970"/>
                  </a:lnTo>
                  <a:lnTo>
                    <a:pt x="6746" y="295912"/>
                  </a:lnTo>
                  <a:lnTo>
                    <a:pt x="2073" y="306069"/>
                  </a:lnTo>
                  <a:lnTo>
                    <a:pt x="0" y="329832"/>
                  </a:lnTo>
                  <a:lnTo>
                    <a:pt x="1085" y="342721"/>
                  </a:lnTo>
                  <a:lnTo>
                    <a:pt x="6488" y="351313"/>
                  </a:lnTo>
                  <a:lnTo>
                    <a:pt x="14769" y="357042"/>
                  </a:lnTo>
                  <a:lnTo>
                    <a:pt x="24969" y="360860"/>
                  </a:lnTo>
                  <a:lnTo>
                    <a:pt x="45661" y="361983"/>
                  </a:lnTo>
                  <a:lnTo>
                    <a:pt x="10854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6211814" y="12542080"/>
              <a:ext cx="31586" cy="327035"/>
            </a:xfrm>
            <a:custGeom>
              <a:avLst/>
              <a:gdLst/>
              <a:ahLst/>
              <a:cxnLst/>
              <a:rect l="0" t="0" r="0" b="0"/>
              <a:pathLst>
                <a:path w="31586" h="327035">
                  <a:moveTo>
                    <a:pt x="0" y="11179"/>
                  </a:moveTo>
                  <a:lnTo>
                    <a:pt x="11178" y="0"/>
                  </a:lnTo>
                  <a:lnTo>
                    <a:pt x="14471" y="2557"/>
                  </a:lnTo>
                  <a:lnTo>
                    <a:pt x="19106" y="32931"/>
                  </a:lnTo>
                  <a:lnTo>
                    <a:pt x="20672" y="88828"/>
                  </a:lnTo>
                  <a:lnTo>
                    <a:pt x="20942" y="138691"/>
                  </a:lnTo>
                  <a:lnTo>
                    <a:pt x="21023" y="190510"/>
                  </a:lnTo>
                  <a:lnTo>
                    <a:pt x="21047" y="246029"/>
                  </a:lnTo>
                  <a:lnTo>
                    <a:pt x="24173" y="297573"/>
                  </a:lnTo>
                  <a:lnTo>
                    <a:pt x="29389" y="322594"/>
                  </a:lnTo>
                  <a:lnTo>
                    <a:pt x="31585" y="327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201285" y="12658544"/>
              <a:ext cx="323418" cy="182310"/>
            </a:xfrm>
            <a:custGeom>
              <a:avLst/>
              <a:gdLst/>
              <a:ahLst/>
              <a:cxnLst/>
              <a:rect l="0" t="0" r="0" b="0"/>
              <a:pathLst>
                <a:path w="323418" h="182310">
                  <a:moveTo>
                    <a:pt x="0" y="0"/>
                  </a:moveTo>
                  <a:lnTo>
                    <a:pt x="0" y="22356"/>
                  </a:lnTo>
                  <a:lnTo>
                    <a:pt x="3510" y="30113"/>
                  </a:lnTo>
                  <a:lnTo>
                    <a:pt x="16768" y="41849"/>
                  </a:lnTo>
                  <a:lnTo>
                    <a:pt x="55141" y="49445"/>
                  </a:lnTo>
                  <a:lnTo>
                    <a:pt x="117876" y="43888"/>
                  </a:lnTo>
                  <a:lnTo>
                    <a:pt x="143637" y="40563"/>
                  </a:lnTo>
                  <a:lnTo>
                    <a:pt x="205135" y="18499"/>
                  </a:lnTo>
                  <a:lnTo>
                    <a:pt x="211626" y="18182"/>
                  </a:lnTo>
                  <a:lnTo>
                    <a:pt x="213614" y="20310"/>
                  </a:lnTo>
                  <a:lnTo>
                    <a:pt x="212599" y="24069"/>
                  </a:lnTo>
                  <a:lnTo>
                    <a:pt x="172375" y="80477"/>
                  </a:lnTo>
                  <a:lnTo>
                    <a:pt x="167469" y="109856"/>
                  </a:lnTo>
                  <a:lnTo>
                    <a:pt x="167798" y="125880"/>
                  </a:lnTo>
                  <a:lnTo>
                    <a:pt x="177522" y="153043"/>
                  </a:lnTo>
                  <a:lnTo>
                    <a:pt x="185029" y="165200"/>
                  </a:lnTo>
                  <a:lnTo>
                    <a:pt x="195882" y="173305"/>
                  </a:lnTo>
                  <a:lnTo>
                    <a:pt x="223540" y="182309"/>
                  </a:lnTo>
                  <a:lnTo>
                    <a:pt x="249090" y="180073"/>
                  </a:lnTo>
                  <a:lnTo>
                    <a:pt x="294088" y="159572"/>
                  </a:lnTo>
                  <a:lnTo>
                    <a:pt x="312421" y="137211"/>
                  </a:lnTo>
                  <a:lnTo>
                    <a:pt x="320584" y="123060"/>
                  </a:lnTo>
                  <a:lnTo>
                    <a:pt x="323417" y="91738"/>
                  </a:lnTo>
                  <a:lnTo>
                    <a:pt x="315706" y="61830"/>
                  </a:lnTo>
                  <a:lnTo>
                    <a:pt x="300581" y="40738"/>
                  </a:lnTo>
                  <a:lnTo>
                    <a:pt x="272335" y="21299"/>
                  </a:lnTo>
                  <a:lnTo>
                    <a:pt x="252059" y="18434"/>
                  </a:lnTo>
                  <a:lnTo>
                    <a:pt x="233689" y="21061"/>
                  </a:lnTo>
                  <a:lnTo>
                    <a:pt x="21057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6614823" y="12676112"/>
              <a:ext cx="154647" cy="146859"/>
            </a:xfrm>
            <a:custGeom>
              <a:avLst/>
              <a:gdLst/>
              <a:ahLst/>
              <a:cxnLst/>
              <a:rect l="0" t="0" r="0" b="0"/>
              <a:pathLst>
                <a:path w="154647" h="146859">
                  <a:moveTo>
                    <a:pt x="18130" y="14017"/>
                  </a:moveTo>
                  <a:lnTo>
                    <a:pt x="6952" y="36374"/>
                  </a:lnTo>
                  <a:lnTo>
                    <a:pt x="0" y="83812"/>
                  </a:lnTo>
                  <a:lnTo>
                    <a:pt x="9119" y="131143"/>
                  </a:lnTo>
                  <a:lnTo>
                    <a:pt x="16802" y="140065"/>
                  </a:lnTo>
                  <a:lnTo>
                    <a:pt x="26603" y="144843"/>
                  </a:lnTo>
                  <a:lnTo>
                    <a:pt x="37817" y="146858"/>
                  </a:lnTo>
                  <a:lnTo>
                    <a:pt x="62755" y="142858"/>
                  </a:lnTo>
                  <a:lnTo>
                    <a:pt x="96863" y="127451"/>
                  </a:lnTo>
                  <a:lnTo>
                    <a:pt x="134939" y="95696"/>
                  </a:lnTo>
                  <a:lnTo>
                    <a:pt x="149204" y="69817"/>
                  </a:lnTo>
                  <a:lnTo>
                    <a:pt x="154646" y="54726"/>
                  </a:lnTo>
                  <a:lnTo>
                    <a:pt x="154454" y="28601"/>
                  </a:lnTo>
                  <a:lnTo>
                    <a:pt x="151127" y="16721"/>
                  </a:lnTo>
                  <a:lnTo>
                    <a:pt x="141889" y="8801"/>
                  </a:lnTo>
                  <a:lnTo>
                    <a:pt x="112909" y="0"/>
                  </a:lnTo>
                  <a:lnTo>
                    <a:pt x="68310" y="635"/>
                  </a:lnTo>
                  <a:lnTo>
                    <a:pt x="52131" y="5340"/>
                  </a:lnTo>
                  <a:lnTo>
                    <a:pt x="39188" y="14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6985474" y="12500617"/>
              <a:ext cx="26507" cy="305327"/>
            </a:xfrm>
            <a:custGeom>
              <a:avLst/>
              <a:gdLst/>
              <a:ahLst/>
              <a:cxnLst/>
              <a:rect l="0" t="0" r="0" b="0"/>
              <a:pathLst>
                <a:path w="26507" h="305327">
                  <a:moveTo>
                    <a:pt x="26506" y="0"/>
                  </a:moveTo>
                  <a:lnTo>
                    <a:pt x="19270" y="29896"/>
                  </a:lnTo>
                  <a:lnTo>
                    <a:pt x="15783" y="85157"/>
                  </a:lnTo>
                  <a:lnTo>
                    <a:pt x="9031" y="138445"/>
                  </a:lnTo>
                  <a:lnTo>
                    <a:pt x="6157" y="198967"/>
                  </a:lnTo>
                  <a:lnTo>
                    <a:pt x="0" y="261570"/>
                  </a:lnTo>
                  <a:lnTo>
                    <a:pt x="297" y="283150"/>
                  </a:lnTo>
                  <a:lnTo>
                    <a:pt x="5449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144724" y="12582426"/>
              <a:ext cx="614954" cy="417556"/>
            </a:xfrm>
            <a:custGeom>
              <a:avLst/>
              <a:gdLst/>
              <a:ahLst/>
              <a:cxnLst/>
              <a:rect l="0" t="0" r="0" b="0"/>
              <a:pathLst>
                <a:path w="614954" h="417556">
                  <a:moveTo>
                    <a:pt x="14655" y="44533"/>
                  </a:moveTo>
                  <a:lnTo>
                    <a:pt x="14655" y="107010"/>
                  </a:lnTo>
                  <a:lnTo>
                    <a:pt x="14655" y="163719"/>
                  </a:lnTo>
                  <a:lnTo>
                    <a:pt x="3202" y="225695"/>
                  </a:lnTo>
                  <a:lnTo>
                    <a:pt x="0" y="239007"/>
                  </a:lnTo>
                  <a:lnTo>
                    <a:pt x="2545" y="247882"/>
                  </a:lnTo>
                  <a:lnTo>
                    <a:pt x="8922" y="253798"/>
                  </a:lnTo>
                  <a:lnTo>
                    <a:pt x="17852" y="257743"/>
                  </a:lnTo>
                  <a:lnTo>
                    <a:pt x="37132" y="259006"/>
                  </a:lnTo>
                  <a:lnTo>
                    <a:pt x="47187" y="257705"/>
                  </a:lnTo>
                  <a:lnTo>
                    <a:pt x="67718" y="246900"/>
                  </a:lnTo>
                  <a:lnTo>
                    <a:pt x="109494" y="211369"/>
                  </a:lnTo>
                  <a:lnTo>
                    <a:pt x="150611" y="151801"/>
                  </a:lnTo>
                  <a:lnTo>
                    <a:pt x="157935" y="140611"/>
                  </a:lnTo>
                  <a:lnTo>
                    <a:pt x="162952" y="112580"/>
                  </a:lnTo>
                  <a:lnTo>
                    <a:pt x="162653" y="96916"/>
                  </a:lnTo>
                  <a:lnTo>
                    <a:pt x="156604" y="85304"/>
                  </a:lnTo>
                  <a:lnTo>
                    <a:pt x="134285" y="69282"/>
                  </a:lnTo>
                  <a:lnTo>
                    <a:pt x="111108" y="64501"/>
                  </a:lnTo>
                  <a:lnTo>
                    <a:pt x="87938" y="67445"/>
                  </a:lnTo>
                  <a:lnTo>
                    <a:pt x="62043" y="76553"/>
                  </a:lnTo>
                  <a:lnTo>
                    <a:pt x="55605" y="83427"/>
                  </a:lnTo>
                  <a:lnTo>
                    <a:pt x="53654" y="91520"/>
                  </a:lnTo>
                  <a:lnTo>
                    <a:pt x="54692" y="100424"/>
                  </a:lnTo>
                  <a:lnTo>
                    <a:pt x="58894" y="105190"/>
                  </a:lnTo>
                  <a:lnTo>
                    <a:pt x="65204" y="107197"/>
                  </a:lnTo>
                  <a:lnTo>
                    <a:pt x="90854" y="104434"/>
                  </a:lnTo>
                  <a:lnTo>
                    <a:pt x="140156" y="88556"/>
                  </a:lnTo>
                  <a:lnTo>
                    <a:pt x="184618" y="63487"/>
                  </a:lnTo>
                  <a:lnTo>
                    <a:pt x="220731" y="57558"/>
                  </a:lnTo>
                  <a:lnTo>
                    <a:pt x="231588" y="62575"/>
                  </a:lnTo>
                  <a:lnTo>
                    <a:pt x="249890" y="83747"/>
                  </a:lnTo>
                  <a:lnTo>
                    <a:pt x="259584" y="115774"/>
                  </a:lnTo>
                  <a:lnTo>
                    <a:pt x="261552" y="149895"/>
                  </a:lnTo>
                  <a:lnTo>
                    <a:pt x="246871" y="203515"/>
                  </a:lnTo>
                  <a:lnTo>
                    <a:pt x="241864" y="220477"/>
                  </a:lnTo>
                  <a:lnTo>
                    <a:pt x="254145" y="168823"/>
                  </a:lnTo>
                  <a:lnTo>
                    <a:pt x="270625" y="120253"/>
                  </a:lnTo>
                  <a:lnTo>
                    <a:pt x="296064" y="82106"/>
                  </a:lnTo>
                  <a:lnTo>
                    <a:pt x="322253" y="64895"/>
                  </a:lnTo>
                  <a:lnTo>
                    <a:pt x="330855" y="63956"/>
                  </a:lnTo>
                  <a:lnTo>
                    <a:pt x="346651" y="69152"/>
                  </a:lnTo>
                  <a:lnTo>
                    <a:pt x="361470" y="91740"/>
                  </a:lnTo>
                  <a:lnTo>
                    <a:pt x="384458" y="146664"/>
                  </a:lnTo>
                  <a:lnTo>
                    <a:pt x="402604" y="199714"/>
                  </a:lnTo>
                  <a:lnTo>
                    <a:pt x="418703" y="227366"/>
                  </a:lnTo>
                  <a:lnTo>
                    <a:pt x="430250" y="236612"/>
                  </a:lnTo>
                  <a:lnTo>
                    <a:pt x="458676" y="246885"/>
                  </a:lnTo>
                  <a:lnTo>
                    <a:pt x="474446" y="244945"/>
                  </a:lnTo>
                  <a:lnTo>
                    <a:pt x="522246" y="221027"/>
                  </a:lnTo>
                  <a:lnTo>
                    <a:pt x="558506" y="190024"/>
                  </a:lnTo>
                  <a:lnTo>
                    <a:pt x="592312" y="138218"/>
                  </a:lnTo>
                  <a:lnTo>
                    <a:pt x="604794" y="110737"/>
                  </a:lnTo>
                  <a:lnTo>
                    <a:pt x="610341" y="82926"/>
                  </a:lnTo>
                  <a:lnTo>
                    <a:pt x="602286" y="29782"/>
                  </a:lnTo>
                  <a:lnTo>
                    <a:pt x="594752" y="17151"/>
                  </a:lnTo>
                  <a:lnTo>
                    <a:pt x="585050" y="8731"/>
                  </a:lnTo>
                  <a:lnTo>
                    <a:pt x="573903" y="3117"/>
                  </a:lnTo>
                  <a:lnTo>
                    <a:pt x="552158" y="0"/>
                  </a:lnTo>
                  <a:lnTo>
                    <a:pt x="530795" y="3683"/>
                  </a:lnTo>
                  <a:lnTo>
                    <a:pt x="509603" y="13120"/>
                  </a:lnTo>
                  <a:lnTo>
                    <a:pt x="483530" y="37175"/>
                  </a:lnTo>
                  <a:lnTo>
                    <a:pt x="466576" y="72119"/>
                  </a:lnTo>
                  <a:lnTo>
                    <a:pt x="464293" y="98517"/>
                  </a:lnTo>
                  <a:lnTo>
                    <a:pt x="472359" y="153591"/>
                  </a:lnTo>
                  <a:lnTo>
                    <a:pt x="493032" y="195520"/>
                  </a:lnTo>
                  <a:lnTo>
                    <a:pt x="541685" y="254189"/>
                  </a:lnTo>
                  <a:lnTo>
                    <a:pt x="601184" y="309861"/>
                  </a:lnTo>
                  <a:lnTo>
                    <a:pt x="609225" y="319684"/>
                  </a:lnTo>
                  <a:lnTo>
                    <a:pt x="613416" y="329742"/>
                  </a:lnTo>
                  <a:lnTo>
                    <a:pt x="614953" y="350278"/>
                  </a:lnTo>
                  <a:lnTo>
                    <a:pt x="608617" y="367983"/>
                  </a:lnTo>
                  <a:lnTo>
                    <a:pt x="603652" y="375980"/>
                  </a:lnTo>
                  <a:lnTo>
                    <a:pt x="588777" y="387984"/>
                  </a:lnTo>
                  <a:lnTo>
                    <a:pt x="530116" y="412681"/>
                  </a:lnTo>
                  <a:lnTo>
                    <a:pt x="509301" y="417555"/>
                  </a:lnTo>
                  <a:lnTo>
                    <a:pt x="488351" y="415821"/>
                  </a:lnTo>
                  <a:lnTo>
                    <a:pt x="451236" y="397089"/>
                  </a:lnTo>
                  <a:lnTo>
                    <a:pt x="436808" y="382159"/>
                  </a:lnTo>
                  <a:lnTo>
                    <a:pt x="425266" y="3603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959544" y="12637488"/>
              <a:ext cx="189515" cy="10529"/>
            </a:xfrm>
            <a:custGeom>
              <a:avLst/>
              <a:gdLst/>
              <a:ahLst/>
              <a:cxnLst/>
              <a:rect l="0" t="0" r="0" b="0"/>
              <a:pathLst>
                <a:path w="189515" h="10529">
                  <a:moveTo>
                    <a:pt x="0" y="10528"/>
                  </a:moveTo>
                  <a:lnTo>
                    <a:pt x="48932" y="2196"/>
                  </a:lnTo>
                  <a:lnTo>
                    <a:pt x="90538" y="3769"/>
                  </a:lnTo>
                  <a:lnTo>
                    <a:pt x="141627" y="9192"/>
                  </a:lnTo>
                  <a:lnTo>
                    <a:pt x="1895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8039057" y="12521674"/>
              <a:ext cx="36301" cy="221100"/>
            </a:xfrm>
            <a:custGeom>
              <a:avLst/>
              <a:gdLst/>
              <a:ahLst/>
              <a:cxnLst/>
              <a:rect l="0" t="0" r="0" b="0"/>
              <a:pathLst>
                <a:path w="36301" h="221100">
                  <a:moveTo>
                    <a:pt x="36300" y="0"/>
                  </a:moveTo>
                  <a:lnTo>
                    <a:pt x="21646" y="62092"/>
                  </a:lnTo>
                  <a:lnTo>
                    <a:pt x="11552" y="116793"/>
                  </a:lnTo>
                  <a:lnTo>
                    <a:pt x="0" y="175018"/>
                  </a:lnTo>
                  <a:lnTo>
                    <a:pt x="1840" y="198278"/>
                  </a:lnTo>
                  <a:lnTo>
                    <a:pt x="5138" y="205886"/>
                  </a:lnTo>
                  <a:lnTo>
                    <a:pt x="9677" y="210957"/>
                  </a:lnTo>
                  <a:lnTo>
                    <a:pt x="25772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8325539" y="12479559"/>
              <a:ext cx="157376" cy="264854"/>
            </a:xfrm>
            <a:custGeom>
              <a:avLst/>
              <a:gdLst/>
              <a:ahLst/>
              <a:cxnLst/>
              <a:rect l="0" t="0" r="0" b="0"/>
              <a:pathLst>
                <a:path w="157376" h="264854">
                  <a:moveTo>
                    <a:pt x="128845" y="0"/>
                  </a:moveTo>
                  <a:lnTo>
                    <a:pt x="131964" y="42692"/>
                  </a:lnTo>
                  <a:lnTo>
                    <a:pt x="140736" y="96220"/>
                  </a:lnTo>
                  <a:lnTo>
                    <a:pt x="144961" y="98071"/>
                  </a:lnTo>
                  <a:lnTo>
                    <a:pt x="150118" y="96966"/>
                  </a:lnTo>
                  <a:lnTo>
                    <a:pt x="153555" y="91550"/>
                  </a:lnTo>
                  <a:lnTo>
                    <a:pt x="157375" y="73055"/>
                  </a:lnTo>
                  <a:lnTo>
                    <a:pt x="154884" y="63911"/>
                  </a:lnTo>
                  <a:lnTo>
                    <a:pt x="142758" y="47513"/>
                  </a:lnTo>
                  <a:lnTo>
                    <a:pt x="131101" y="44544"/>
                  </a:lnTo>
                  <a:lnTo>
                    <a:pt x="99432" y="47483"/>
                  </a:lnTo>
                  <a:lnTo>
                    <a:pt x="74438" y="56590"/>
                  </a:lnTo>
                  <a:lnTo>
                    <a:pt x="33739" y="87088"/>
                  </a:lnTo>
                  <a:lnTo>
                    <a:pt x="13578" y="116661"/>
                  </a:lnTo>
                  <a:lnTo>
                    <a:pt x="195" y="153240"/>
                  </a:lnTo>
                  <a:lnTo>
                    <a:pt x="0" y="204892"/>
                  </a:lnTo>
                  <a:lnTo>
                    <a:pt x="7630" y="231833"/>
                  </a:lnTo>
                  <a:lnTo>
                    <a:pt x="12940" y="242293"/>
                  </a:lnTo>
                  <a:lnTo>
                    <a:pt x="28198" y="257035"/>
                  </a:lnTo>
                  <a:lnTo>
                    <a:pt x="37181" y="262604"/>
                  </a:lnTo>
                  <a:lnTo>
                    <a:pt x="88947" y="264853"/>
                  </a:lnTo>
                  <a:lnTo>
                    <a:pt x="128845" y="263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8617282" y="12521674"/>
              <a:ext cx="165874" cy="220490"/>
            </a:xfrm>
            <a:custGeom>
              <a:avLst/>
              <a:gdLst/>
              <a:ahLst/>
              <a:cxnLst/>
              <a:rect l="0" t="0" r="0" b="0"/>
              <a:pathLst>
                <a:path w="165874" h="220490">
                  <a:moveTo>
                    <a:pt x="89786" y="0"/>
                  </a:moveTo>
                  <a:lnTo>
                    <a:pt x="65739" y="9575"/>
                  </a:lnTo>
                  <a:lnTo>
                    <a:pt x="44316" y="27534"/>
                  </a:lnTo>
                  <a:lnTo>
                    <a:pt x="9088" y="74552"/>
                  </a:lnTo>
                  <a:lnTo>
                    <a:pt x="1277" y="98255"/>
                  </a:lnTo>
                  <a:lnTo>
                    <a:pt x="0" y="144145"/>
                  </a:lnTo>
                  <a:lnTo>
                    <a:pt x="5427" y="177538"/>
                  </a:lnTo>
                  <a:lnTo>
                    <a:pt x="15638" y="200178"/>
                  </a:lnTo>
                  <a:lnTo>
                    <a:pt x="31095" y="214920"/>
                  </a:lnTo>
                  <a:lnTo>
                    <a:pt x="40130" y="220489"/>
                  </a:lnTo>
                  <a:lnTo>
                    <a:pt x="68886" y="220437"/>
                  </a:lnTo>
                  <a:lnTo>
                    <a:pt x="115179" y="207254"/>
                  </a:lnTo>
                  <a:lnTo>
                    <a:pt x="127771" y="201340"/>
                  </a:lnTo>
                  <a:lnTo>
                    <a:pt x="144882" y="182291"/>
                  </a:lnTo>
                  <a:lnTo>
                    <a:pt x="165400" y="131934"/>
                  </a:lnTo>
                  <a:lnTo>
                    <a:pt x="165873" y="90824"/>
                  </a:lnTo>
                  <a:lnTo>
                    <a:pt x="153014" y="54597"/>
                  </a:lnTo>
                  <a:lnTo>
                    <a:pt x="128797" y="27225"/>
                  </a:lnTo>
                  <a:lnTo>
                    <a:pt x="99394" y="9886"/>
                  </a:lnTo>
                  <a:lnTo>
                    <a:pt x="62867" y="2928"/>
                  </a:lnTo>
                  <a:lnTo>
                    <a:pt x="42337" y="7540"/>
                  </a:lnTo>
                  <a:lnTo>
                    <a:pt x="16086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8854467" y="12513341"/>
              <a:ext cx="189777" cy="238514"/>
            </a:xfrm>
            <a:custGeom>
              <a:avLst/>
              <a:gdLst/>
              <a:ahLst/>
              <a:cxnLst/>
              <a:rect l="0" t="0" r="0" b="0"/>
              <a:pathLst>
                <a:path w="189777" h="238514">
                  <a:moveTo>
                    <a:pt x="157927" y="8333"/>
                  </a:moveTo>
                  <a:lnTo>
                    <a:pt x="120449" y="0"/>
                  </a:lnTo>
                  <a:lnTo>
                    <a:pt x="63437" y="3828"/>
                  </a:lnTo>
                  <a:lnTo>
                    <a:pt x="36383" y="15689"/>
                  </a:lnTo>
                  <a:lnTo>
                    <a:pt x="24255" y="23765"/>
                  </a:lnTo>
                  <a:lnTo>
                    <a:pt x="18509" y="33829"/>
                  </a:lnTo>
                  <a:lnTo>
                    <a:pt x="17019" y="45217"/>
                  </a:lnTo>
                  <a:lnTo>
                    <a:pt x="18365" y="57489"/>
                  </a:lnTo>
                  <a:lnTo>
                    <a:pt x="29219" y="77363"/>
                  </a:lnTo>
                  <a:lnTo>
                    <a:pt x="64783" y="109186"/>
                  </a:lnTo>
                  <a:lnTo>
                    <a:pt x="127479" y="136748"/>
                  </a:lnTo>
                  <a:lnTo>
                    <a:pt x="171540" y="163160"/>
                  </a:lnTo>
                  <a:lnTo>
                    <a:pt x="184644" y="180090"/>
                  </a:lnTo>
                  <a:lnTo>
                    <a:pt x="189776" y="189518"/>
                  </a:lnTo>
                  <a:lnTo>
                    <a:pt x="189688" y="196973"/>
                  </a:lnTo>
                  <a:lnTo>
                    <a:pt x="186120" y="203113"/>
                  </a:lnTo>
                  <a:lnTo>
                    <a:pt x="172797" y="213055"/>
                  </a:lnTo>
                  <a:lnTo>
                    <a:pt x="119938" y="232634"/>
                  </a:lnTo>
                  <a:lnTo>
                    <a:pt x="64939" y="238513"/>
                  </a:lnTo>
                  <a:lnTo>
                    <a:pt x="21840" y="237192"/>
                  </a:lnTo>
                  <a:lnTo>
                    <a:pt x="14560" y="233435"/>
                  </a:lnTo>
                  <a:lnTo>
                    <a:pt x="0" y="21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9160694" y="12437445"/>
              <a:ext cx="30686" cy="315857"/>
            </a:xfrm>
            <a:custGeom>
              <a:avLst/>
              <a:gdLst/>
              <a:ahLst/>
              <a:cxnLst/>
              <a:rect l="0" t="0" r="0" b="0"/>
              <a:pathLst>
                <a:path w="30686" h="315857">
                  <a:moveTo>
                    <a:pt x="30685" y="0"/>
                  </a:moveTo>
                  <a:lnTo>
                    <a:pt x="16030" y="58617"/>
                  </a:lnTo>
                  <a:lnTo>
                    <a:pt x="3657" y="112791"/>
                  </a:lnTo>
                  <a:lnTo>
                    <a:pt x="0" y="171672"/>
                  </a:lnTo>
                  <a:lnTo>
                    <a:pt x="4867" y="233692"/>
                  </a:lnTo>
                  <a:lnTo>
                    <a:pt x="17334" y="290565"/>
                  </a:lnTo>
                  <a:lnTo>
                    <a:pt x="20156" y="31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9075565" y="12542731"/>
              <a:ext cx="294799" cy="31586"/>
            </a:xfrm>
            <a:custGeom>
              <a:avLst/>
              <a:gdLst/>
              <a:ahLst/>
              <a:cxnLst/>
              <a:rect l="0" t="0" r="0" b="0"/>
              <a:pathLst>
                <a:path w="294799" h="31586">
                  <a:moveTo>
                    <a:pt x="0" y="0"/>
                  </a:moveTo>
                  <a:lnTo>
                    <a:pt x="54144" y="16667"/>
                  </a:lnTo>
                  <a:lnTo>
                    <a:pt x="101441" y="22876"/>
                  </a:lnTo>
                  <a:lnTo>
                    <a:pt x="156789" y="29004"/>
                  </a:lnTo>
                  <a:lnTo>
                    <a:pt x="210233" y="30820"/>
                  </a:lnTo>
                  <a:lnTo>
                    <a:pt x="256873" y="31359"/>
                  </a:lnTo>
                  <a:lnTo>
                    <a:pt x="294798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1068318" y="13142855"/>
              <a:ext cx="47704" cy="389556"/>
            </a:xfrm>
            <a:custGeom>
              <a:avLst/>
              <a:gdLst/>
              <a:ahLst/>
              <a:cxnLst/>
              <a:rect l="0" t="0" r="0" b="0"/>
              <a:pathLst>
                <a:path w="47704" h="389556">
                  <a:moveTo>
                    <a:pt x="5589" y="0"/>
                  </a:moveTo>
                  <a:lnTo>
                    <a:pt x="0" y="16767"/>
                  </a:lnTo>
                  <a:lnTo>
                    <a:pt x="375" y="34358"/>
                  </a:lnTo>
                  <a:lnTo>
                    <a:pt x="6072" y="94168"/>
                  </a:lnTo>
                  <a:lnTo>
                    <a:pt x="13791" y="143455"/>
                  </a:lnTo>
                  <a:lnTo>
                    <a:pt x="23487" y="200822"/>
                  </a:lnTo>
                  <a:lnTo>
                    <a:pt x="32599" y="255385"/>
                  </a:lnTo>
                  <a:lnTo>
                    <a:pt x="36988" y="307426"/>
                  </a:lnTo>
                  <a:lnTo>
                    <a:pt x="45240" y="361287"/>
                  </a:lnTo>
                  <a:lnTo>
                    <a:pt x="47703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989679" y="13323906"/>
              <a:ext cx="465761" cy="171281"/>
            </a:xfrm>
            <a:custGeom>
              <a:avLst/>
              <a:gdLst/>
              <a:ahLst/>
              <a:cxnLst/>
              <a:rect l="0" t="0" r="0" b="0"/>
              <a:pathLst>
                <a:path w="465761" h="171281">
                  <a:moveTo>
                    <a:pt x="0" y="50577"/>
                  </a:moveTo>
                  <a:lnTo>
                    <a:pt x="58617" y="44988"/>
                  </a:lnTo>
                  <a:lnTo>
                    <a:pt x="121196" y="39852"/>
                  </a:lnTo>
                  <a:lnTo>
                    <a:pt x="172520" y="31931"/>
                  </a:lnTo>
                  <a:lnTo>
                    <a:pt x="223602" y="22175"/>
                  </a:lnTo>
                  <a:lnTo>
                    <a:pt x="286497" y="8396"/>
                  </a:lnTo>
                  <a:lnTo>
                    <a:pt x="349310" y="0"/>
                  </a:lnTo>
                  <a:lnTo>
                    <a:pt x="358045" y="3991"/>
                  </a:lnTo>
                  <a:lnTo>
                    <a:pt x="362699" y="11330"/>
                  </a:lnTo>
                  <a:lnTo>
                    <a:pt x="364632" y="20903"/>
                  </a:lnTo>
                  <a:lnTo>
                    <a:pt x="360540" y="40897"/>
                  </a:lnTo>
                  <a:lnTo>
                    <a:pt x="339590" y="95142"/>
                  </a:lnTo>
                  <a:lnTo>
                    <a:pt x="327963" y="124974"/>
                  </a:lnTo>
                  <a:lnTo>
                    <a:pt x="326267" y="137609"/>
                  </a:lnTo>
                  <a:lnTo>
                    <a:pt x="330621" y="157888"/>
                  </a:lnTo>
                  <a:lnTo>
                    <a:pt x="337397" y="164230"/>
                  </a:lnTo>
                  <a:lnTo>
                    <a:pt x="357405" y="171280"/>
                  </a:lnTo>
                  <a:lnTo>
                    <a:pt x="406155" y="164068"/>
                  </a:lnTo>
                  <a:lnTo>
                    <a:pt x="442696" y="147114"/>
                  </a:lnTo>
                  <a:lnTo>
                    <a:pt x="457236" y="130918"/>
                  </a:lnTo>
                  <a:lnTo>
                    <a:pt x="462752" y="121684"/>
                  </a:lnTo>
                  <a:lnTo>
                    <a:pt x="465760" y="98946"/>
                  </a:lnTo>
                  <a:lnTo>
                    <a:pt x="464925" y="86333"/>
                  </a:lnTo>
                  <a:lnTo>
                    <a:pt x="459688" y="76754"/>
                  </a:lnTo>
                  <a:lnTo>
                    <a:pt x="441392" y="62992"/>
                  </a:lnTo>
                  <a:lnTo>
                    <a:pt x="399707" y="51861"/>
                  </a:lnTo>
                  <a:lnTo>
                    <a:pt x="399832" y="49092"/>
                  </a:lnTo>
                  <a:lnTo>
                    <a:pt x="403425" y="46076"/>
                  </a:lnTo>
                  <a:lnTo>
                    <a:pt x="403481" y="41728"/>
                  </a:lnTo>
                  <a:lnTo>
                    <a:pt x="397304" y="30656"/>
                  </a:lnTo>
                  <a:lnTo>
                    <a:pt x="392381" y="27938"/>
                  </a:lnTo>
                  <a:lnTo>
                    <a:pt x="386759" y="27296"/>
                  </a:lnTo>
                  <a:lnTo>
                    <a:pt x="368497" y="295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1530812" y="13300782"/>
              <a:ext cx="145556" cy="215558"/>
            </a:xfrm>
            <a:custGeom>
              <a:avLst/>
              <a:gdLst/>
              <a:ahLst/>
              <a:cxnLst/>
              <a:rect l="0" t="0" r="0" b="0"/>
              <a:pathLst>
                <a:path w="145556" h="215558">
                  <a:moveTo>
                    <a:pt x="69520" y="0"/>
                  </a:moveTo>
                  <a:lnTo>
                    <a:pt x="52752" y="5590"/>
                  </a:lnTo>
                  <a:lnTo>
                    <a:pt x="38281" y="20813"/>
                  </a:lnTo>
                  <a:lnTo>
                    <a:pt x="9927" y="74301"/>
                  </a:lnTo>
                  <a:lnTo>
                    <a:pt x="0" y="124051"/>
                  </a:lnTo>
                  <a:lnTo>
                    <a:pt x="8237" y="170247"/>
                  </a:lnTo>
                  <a:lnTo>
                    <a:pt x="22396" y="193039"/>
                  </a:lnTo>
                  <a:lnTo>
                    <a:pt x="31085" y="202392"/>
                  </a:lnTo>
                  <a:lnTo>
                    <a:pt x="53217" y="212785"/>
                  </a:lnTo>
                  <a:lnTo>
                    <a:pt x="65670" y="215557"/>
                  </a:lnTo>
                  <a:lnTo>
                    <a:pt x="78652" y="212725"/>
                  </a:lnTo>
                  <a:lnTo>
                    <a:pt x="105554" y="197100"/>
                  </a:lnTo>
                  <a:lnTo>
                    <a:pt x="123750" y="177677"/>
                  </a:lnTo>
                  <a:lnTo>
                    <a:pt x="144962" y="136613"/>
                  </a:lnTo>
                  <a:lnTo>
                    <a:pt x="145555" y="88441"/>
                  </a:lnTo>
                  <a:lnTo>
                    <a:pt x="138018" y="62316"/>
                  </a:lnTo>
                  <a:lnTo>
                    <a:pt x="132733" y="52071"/>
                  </a:lnTo>
                  <a:lnTo>
                    <a:pt x="117502" y="37571"/>
                  </a:lnTo>
                  <a:lnTo>
                    <a:pt x="108527" y="32066"/>
                  </a:lnTo>
                  <a:lnTo>
                    <a:pt x="99034" y="30736"/>
                  </a:lnTo>
                  <a:lnTo>
                    <a:pt x="79128" y="35499"/>
                  </a:lnTo>
                  <a:lnTo>
                    <a:pt x="48463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1958301" y="13327690"/>
              <a:ext cx="326384" cy="183663"/>
            </a:xfrm>
            <a:custGeom>
              <a:avLst/>
              <a:gdLst/>
              <a:ahLst/>
              <a:cxnLst/>
              <a:rect l="0" t="0" r="0" b="0"/>
              <a:pathLst>
                <a:path w="326384" h="183663">
                  <a:moveTo>
                    <a:pt x="0" y="15207"/>
                  </a:moveTo>
                  <a:lnTo>
                    <a:pt x="17958" y="69081"/>
                  </a:lnTo>
                  <a:lnTo>
                    <a:pt x="37470" y="132298"/>
                  </a:lnTo>
                  <a:lnTo>
                    <a:pt x="40050" y="157715"/>
                  </a:lnTo>
                  <a:lnTo>
                    <a:pt x="43077" y="159344"/>
                  </a:lnTo>
                  <a:lnTo>
                    <a:pt x="52681" y="142438"/>
                  </a:lnTo>
                  <a:lnTo>
                    <a:pt x="65652" y="87871"/>
                  </a:lnTo>
                  <a:lnTo>
                    <a:pt x="82855" y="29692"/>
                  </a:lnTo>
                  <a:lnTo>
                    <a:pt x="98825" y="6436"/>
                  </a:lnTo>
                  <a:lnTo>
                    <a:pt x="107997" y="1171"/>
                  </a:lnTo>
                  <a:lnTo>
                    <a:pt x="117622" y="0"/>
                  </a:lnTo>
                  <a:lnTo>
                    <a:pt x="136504" y="4940"/>
                  </a:lnTo>
                  <a:lnTo>
                    <a:pt x="152695" y="14933"/>
                  </a:lnTo>
                  <a:lnTo>
                    <a:pt x="164570" y="33412"/>
                  </a:lnTo>
                  <a:lnTo>
                    <a:pt x="181726" y="83403"/>
                  </a:lnTo>
                  <a:lnTo>
                    <a:pt x="196380" y="139508"/>
                  </a:lnTo>
                  <a:lnTo>
                    <a:pt x="205845" y="178118"/>
                  </a:lnTo>
                  <a:lnTo>
                    <a:pt x="207420" y="177627"/>
                  </a:lnTo>
                  <a:lnTo>
                    <a:pt x="213413" y="121232"/>
                  </a:lnTo>
                  <a:lnTo>
                    <a:pt x="229661" y="60713"/>
                  </a:lnTo>
                  <a:lnTo>
                    <a:pt x="240892" y="37772"/>
                  </a:lnTo>
                  <a:lnTo>
                    <a:pt x="248332" y="33760"/>
                  </a:lnTo>
                  <a:lnTo>
                    <a:pt x="256801" y="34595"/>
                  </a:lnTo>
                  <a:lnTo>
                    <a:pt x="274401" y="44881"/>
                  </a:lnTo>
                  <a:lnTo>
                    <a:pt x="296293" y="70402"/>
                  </a:lnTo>
                  <a:lnTo>
                    <a:pt x="310708" y="103701"/>
                  </a:lnTo>
                  <a:lnTo>
                    <a:pt x="322940" y="160459"/>
                  </a:lnTo>
                  <a:lnTo>
                    <a:pt x="326383" y="183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2361676" y="13269196"/>
              <a:ext cx="121781" cy="250310"/>
            </a:xfrm>
            <a:custGeom>
              <a:avLst/>
              <a:gdLst/>
              <a:ahLst/>
              <a:cxnLst/>
              <a:rect l="0" t="0" r="0" b="0"/>
              <a:pathLst>
                <a:path w="121781" h="250310">
                  <a:moveTo>
                    <a:pt x="7236" y="94757"/>
                  </a:moveTo>
                  <a:lnTo>
                    <a:pt x="0" y="122312"/>
                  </a:lnTo>
                  <a:lnTo>
                    <a:pt x="477" y="181656"/>
                  </a:lnTo>
                  <a:lnTo>
                    <a:pt x="11473" y="226180"/>
                  </a:lnTo>
                  <a:lnTo>
                    <a:pt x="17079" y="238525"/>
                  </a:lnTo>
                  <a:lnTo>
                    <a:pt x="24327" y="245584"/>
                  </a:lnTo>
                  <a:lnTo>
                    <a:pt x="32668" y="249121"/>
                  </a:lnTo>
                  <a:lnTo>
                    <a:pt x="41738" y="250309"/>
                  </a:lnTo>
                  <a:lnTo>
                    <a:pt x="61175" y="242271"/>
                  </a:lnTo>
                  <a:lnTo>
                    <a:pt x="88728" y="218015"/>
                  </a:lnTo>
                  <a:lnTo>
                    <a:pt x="108591" y="188601"/>
                  </a:lnTo>
                  <a:lnTo>
                    <a:pt x="116624" y="166882"/>
                  </a:lnTo>
                  <a:lnTo>
                    <a:pt x="121780" y="114810"/>
                  </a:lnTo>
                  <a:lnTo>
                    <a:pt x="117210" y="53874"/>
                  </a:lnTo>
                  <a:lnTo>
                    <a:pt x="1125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2551956" y="13298010"/>
              <a:ext cx="153869" cy="231832"/>
            </a:xfrm>
            <a:custGeom>
              <a:avLst/>
              <a:gdLst/>
              <a:ahLst/>
              <a:cxnLst/>
              <a:rect l="0" t="0" r="0" b="0"/>
              <a:pathLst>
                <a:path w="153869" h="231832">
                  <a:moveTo>
                    <a:pt x="153868" y="13302"/>
                  </a:moveTo>
                  <a:lnTo>
                    <a:pt x="142690" y="2122"/>
                  </a:lnTo>
                  <a:lnTo>
                    <a:pt x="135887" y="0"/>
                  </a:lnTo>
                  <a:lnTo>
                    <a:pt x="118970" y="760"/>
                  </a:lnTo>
                  <a:lnTo>
                    <a:pt x="79514" y="19186"/>
                  </a:lnTo>
                  <a:lnTo>
                    <a:pt x="49559" y="39742"/>
                  </a:lnTo>
                  <a:lnTo>
                    <a:pt x="17883" y="80656"/>
                  </a:lnTo>
                  <a:lnTo>
                    <a:pt x="5693" y="108747"/>
                  </a:lnTo>
                  <a:lnTo>
                    <a:pt x="0" y="160514"/>
                  </a:lnTo>
                  <a:lnTo>
                    <a:pt x="2814" y="187523"/>
                  </a:lnTo>
                  <a:lnTo>
                    <a:pt x="7542" y="197300"/>
                  </a:lnTo>
                  <a:lnTo>
                    <a:pt x="22154" y="211282"/>
                  </a:lnTo>
                  <a:lnTo>
                    <a:pt x="50111" y="225730"/>
                  </a:lnTo>
                  <a:lnTo>
                    <a:pt x="86210" y="231831"/>
                  </a:lnTo>
                  <a:lnTo>
                    <a:pt x="141723" y="217394"/>
                  </a:lnTo>
                  <a:lnTo>
                    <a:pt x="153868" y="213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2791565" y="13199788"/>
              <a:ext cx="230115" cy="314717"/>
            </a:xfrm>
            <a:custGeom>
              <a:avLst/>
              <a:gdLst/>
              <a:ahLst/>
              <a:cxnLst/>
              <a:rect l="0" t="0" r="0" b="0"/>
              <a:pathLst>
                <a:path w="230115" h="314717">
                  <a:moveTo>
                    <a:pt x="30072" y="16767"/>
                  </a:moveTo>
                  <a:lnTo>
                    <a:pt x="24483" y="0"/>
                  </a:lnTo>
                  <a:lnTo>
                    <a:pt x="21667" y="909"/>
                  </a:lnTo>
                  <a:lnTo>
                    <a:pt x="15418" y="17518"/>
                  </a:lnTo>
                  <a:lnTo>
                    <a:pt x="9859" y="80961"/>
                  </a:lnTo>
                  <a:lnTo>
                    <a:pt x="3593" y="141881"/>
                  </a:lnTo>
                  <a:lnTo>
                    <a:pt x="0" y="192919"/>
                  </a:lnTo>
                  <a:lnTo>
                    <a:pt x="6021" y="246925"/>
                  </a:lnTo>
                  <a:lnTo>
                    <a:pt x="7685" y="273867"/>
                  </a:lnTo>
                  <a:lnTo>
                    <a:pt x="9298" y="278244"/>
                  </a:lnTo>
                  <a:lnTo>
                    <a:pt x="11544" y="276482"/>
                  </a:lnTo>
                  <a:lnTo>
                    <a:pt x="26896" y="224104"/>
                  </a:lnTo>
                  <a:lnTo>
                    <a:pt x="37190" y="167238"/>
                  </a:lnTo>
                  <a:lnTo>
                    <a:pt x="44154" y="138624"/>
                  </a:lnTo>
                  <a:lnTo>
                    <a:pt x="48819" y="134271"/>
                  </a:lnTo>
                  <a:lnTo>
                    <a:pt x="54268" y="136048"/>
                  </a:lnTo>
                  <a:lnTo>
                    <a:pt x="60241" y="141911"/>
                  </a:lnTo>
                  <a:lnTo>
                    <a:pt x="82066" y="194785"/>
                  </a:lnTo>
                  <a:lnTo>
                    <a:pt x="96625" y="254442"/>
                  </a:lnTo>
                  <a:lnTo>
                    <a:pt x="112833" y="296590"/>
                  </a:lnTo>
                  <a:lnTo>
                    <a:pt x="121511" y="305090"/>
                  </a:lnTo>
                  <a:lnTo>
                    <a:pt x="143631" y="314537"/>
                  </a:lnTo>
                  <a:lnTo>
                    <a:pt x="153742" y="314716"/>
                  </a:lnTo>
                  <a:lnTo>
                    <a:pt x="171214" y="308676"/>
                  </a:lnTo>
                  <a:lnTo>
                    <a:pt x="230114" y="269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3422281" y="13086300"/>
              <a:ext cx="157409" cy="414525"/>
            </a:xfrm>
            <a:custGeom>
              <a:avLst/>
              <a:gdLst/>
              <a:ahLst/>
              <a:cxnLst/>
              <a:rect l="0" t="0" r="0" b="0"/>
              <a:pathLst>
                <a:path w="157409" h="414525">
                  <a:moveTo>
                    <a:pt x="157408" y="24969"/>
                  </a:moveTo>
                  <a:lnTo>
                    <a:pt x="113445" y="1250"/>
                  </a:lnTo>
                  <a:lnTo>
                    <a:pt x="90296" y="0"/>
                  </a:lnTo>
                  <a:lnTo>
                    <a:pt x="66749" y="4513"/>
                  </a:lnTo>
                  <a:lnTo>
                    <a:pt x="48485" y="14319"/>
                  </a:lnTo>
                  <a:lnTo>
                    <a:pt x="19460" y="49760"/>
                  </a:lnTo>
                  <a:lnTo>
                    <a:pt x="8361" y="77712"/>
                  </a:lnTo>
                  <a:lnTo>
                    <a:pt x="1235" y="133783"/>
                  </a:lnTo>
                  <a:lnTo>
                    <a:pt x="0" y="181473"/>
                  </a:lnTo>
                  <a:lnTo>
                    <a:pt x="5224" y="238236"/>
                  </a:lnTo>
                  <a:lnTo>
                    <a:pt x="8591" y="288332"/>
                  </a:lnTo>
                  <a:lnTo>
                    <a:pt x="16965" y="348348"/>
                  </a:lnTo>
                  <a:lnTo>
                    <a:pt x="19832" y="399719"/>
                  </a:lnTo>
                  <a:lnTo>
                    <a:pt x="20538" y="4145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3358591" y="13296778"/>
              <a:ext cx="410476" cy="161237"/>
            </a:xfrm>
            <a:custGeom>
              <a:avLst/>
              <a:gdLst/>
              <a:ahLst/>
              <a:cxnLst/>
              <a:rect l="0" t="0" r="0" b="0"/>
              <a:pathLst>
                <a:path w="410476" h="161237">
                  <a:moveTo>
                    <a:pt x="0" y="4004"/>
                  </a:moveTo>
                  <a:lnTo>
                    <a:pt x="11178" y="15183"/>
                  </a:lnTo>
                  <a:lnTo>
                    <a:pt x="51665" y="22135"/>
                  </a:lnTo>
                  <a:lnTo>
                    <a:pt x="111417" y="23314"/>
                  </a:lnTo>
                  <a:lnTo>
                    <a:pt x="168281" y="16614"/>
                  </a:lnTo>
                  <a:lnTo>
                    <a:pt x="224573" y="9354"/>
                  </a:lnTo>
                  <a:lnTo>
                    <a:pt x="266711" y="0"/>
                  </a:lnTo>
                  <a:lnTo>
                    <a:pt x="274904" y="2505"/>
                  </a:lnTo>
                  <a:lnTo>
                    <a:pt x="279195" y="8853"/>
                  </a:lnTo>
                  <a:lnTo>
                    <a:pt x="280844" y="27216"/>
                  </a:lnTo>
                  <a:lnTo>
                    <a:pt x="269318" y="77987"/>
                  </a:lnTo>
                  <a:lnTo>
                    <a:pt x="270611" y="120552"/>
                  </a:lnTo>
                  <a:lnTo>
                    <a:pt x="276333" y="133174"/>
                  </a:lnTo>
                  <a:lnTo>
                    <a:pt x="295170" y="153440"/>
                  </a:lnTo>
                  <a:lnTo>
                    <a:pt x="307914" y="158610"/>
                  </a:lnTo>
                  <a:lnTo>
                    <a:pt x="337672" y="161236"/>
                  </a:lnTo>
                  <a:lnTo>
                    <a:pt x="364156" y="152265"/>
                  </a:lnTo>
                  <a:lnTo>
                    <a:pt x="376131" y="144958"/>
                  </a:lnTo>
                  <a:lnTo>
                    <a:pt x="395677" y="121243"/>
                  </a:lnTo>
                  <a:lnTo>
                    <a:pt x="404164" y="106731"/>
                  </a:lnTo>
                  <a:lnTo>
                    <a:pt x="410475" y="75007"/>
                  </a:lnTo>
                  <a:lnTo>
                    <a:pt x="408211" y="44919"/>
                  </a:lnTo>
                  <a:lnTo>
                    <a:pt x="399406" y="23748"/>
                  </a:lnTo>
                  <a:lnTo>
                    <a:pt x="384574" y="9659"/>
                  </a:lnTo>
                  <a:lnTo>
                    <a:pt x="375705" y="4264"/>
                  </a:lnTo>
                  <a:lnTo>
                    <a:pt x="350254" y="1390"/>
                  </a:lnTo>
                  <a:lnTo>
                    <a:pt x="297433" y="9078"/>
                  </a:lnTo>
                  <a:lnTo>
                    <a:pt x="293045" y="13236"/>
                  </a:lnTo>
                  <a:lnTo>
                    <a:pt x="293629" y="18347"/>
                  </a:lnTo>
                  <a:lnTo>
                    <a:pt x="305326" y="3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3906073" y="13237612"/>
              <a:ext cx="210571" cy="165614"/>
            </a:xfrm>
            <a:custGeom>
              <a:avLst/>
              <a:gdLst/>
              <a:ahLst/>
              <a:cxnLst/>
              <a:rect l="0" t="0" r="0" b="0"/>
              <a:pathLst>
                <a:path w="210571" h="165614">
                  <a:moveTo>
                    <a:pt x="0" y="94756"/>
                  </a:moveTo>
                  <a:lnTo>
                    <a:pt x="0" y="148901"/>
                  </a:lnTo>
                  <a:lnTo>
                    <a:pt x="0" y="165613"/>
                  </a:lnTo>
                  <a:lnTo>
                    <a:pt x="5589" y="119453"/>
                  </a:lnTo>
                  <a:lnTo>
                    <a:pt x="25832" y="79718"/>
                  </a:lnTo>
                  <a:lnTo>
                    <a:pt x="54057" y="49485"/>
                  </a:lnTo>
                  <a:lnTo>
                    <a:pt x="95036" y="26715"/>
                  </a:lnTo>
                  <a:lnTo>
                    <a:pt x="143164" y="10951"/>
                  </a:lnTo>
                  <a:lnTo>
                    <a:pt x="182019" y="3246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Group 449"/>
          <p:cNvGrpSpPr/>
          <p:nvPr/>
        </p:nvGrpSpPr>
        <p:grpSpPr>
          <a:xfrm>
            <a:off x="4495669" y="13090212"/>
            <a:ext cx="2492957" cy="475914"/>
            <a:chOff x="4495669" y="13090212"/>
            <a:chExt cx="2492957" cy="475914"/>
          </a:xfrm>
        </p:grpSpPr>
        <p:sp>
          <p:nvSpPr>
            <p:cNvPr id="438" name="Freeform 437"/>
            <p:cNvSpPr/>
            <p:nvPr/>
          </p:nvSpPr>
          <p:spPr>
            <a:xfrm>
              <a:off x="4580068" y="13090212"/>
              <a:ext cx="20887" cy="357970"/>
            </a:xfrm>
            <a:custGeom>
              <a:avLst/>
              <a:gdLst/>
              <a:ahLst/>
              <a:cxnLst/>
              <a:rect l="0" t="0" r="0" b="0"/>
              <a:pathLst>
                <a:path w="20887" h="357970">
                  <a:moveTo>
                    <a:pt x="20886" y="0"/>
                  </a:moveTo>
                  <a:lnTo>
                    <a:pt x="6414" y="44368"/>
                  </a:lnTo>
                  <a:lnTo>
                    <a:pt x="1780" y="104263"/>
                  </a:lnTo>
                  <a:lnTo>
                    <a:pt x="407" y="160094"/>
                  </a:lnTo>
                  <a:lnTo>
                    <a:pt x="0" y="213683"/>
                  </a:lnTo>
                  <a:lnTo>
                    <a:pt x="1049" y="264266"/>
                  </a:lnTo>
                  <a:lnTo>
                    <a:pt x="8172" y="317103"/>
                  </a:lnTo>
                  <a:lnTo>
                    <a:pt x="10357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4495669" y="13248140"/>
              <a:ext cx="210571" cy="52643"/>
            </a:xfrm>
            <a:custGeom>
              <a:avLst/>
              <a:gdLst/>
              <a:ahLst/>
              <a:cxnLst/>
              <a:rect l="0" t="0" r="0" b="0"/>
              <a:pathLst>
                <a:path w="210571" h="52643">
                  <a:moveTo>
                    <a:pt x="0" y="52642"/>
                  </a:moveTo>
                  <a:lnTo>
                    <a:pt x="62092" y="47053"/>
                  </a:lnTo>
                  <a:lnTo>
                    <a:pt x="115671" y="31311"/>
                  </a:lnTo>
                  <a:lnTo>
                    <a:pt x="178972" y="10505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4845398" y="13254975"/>
              <a:ext cx="176696" cy="172151"/>
            </a:xfrm>
            <a:custGeom>
              <a:avLst/>
              <a:gdLst/>
              <a:ahLst/>
              <a:cxnLst/>
              <a:rect l="0" t="0" r="0" b="0"/>
              <a:pathLst>
                <a:path w="176696" h="172151">
                  <a:moveTo>
                    <a:pt x="166167" y="24751"/>
                  </a:moveTo>
                  <a:lnTo>
                    <a:pt x="111122" y="6791"/>
                  </a:lnTo>
                  <a:lnTo>
                    <a:pt x="86330" y="0"/>
                  </a:lnTo>
                  <a:lnTo>
                    <a:pt x="75508" y="1231"/>
                  </a:lnTo>
                  <a:lnTo>
                    <a:pt x="57244" y="11958"/>
                  </a:lnTo>
                  <a:lnTo>
                    <a:pt x="33808" y="32138"/>
                  </a:lnTo>
                  <a:lnTo>
                    <a:pt x="17635" y="58526"/>
                  </a:lnTo>
                  <a:lnTo>
                    <a:pt x="2860" y="101222"/>
                  </a:lnTo>
                  <a:lnTo>
                    <a:pt x="0" y="130878"/>
                  </a:lnTo>
                  <a:lnTo>
                    <a:pt x="4967" y="154197"/>
                  </a:lnTo>
                  <a:lnTo>
                    <a:pt x="9567" y="163690"/>
                  </a:lnTo>
                  <a:lnTo>
                    <a:pt x="17313" y="168849"/>
                  </a:lnTo>
                  <a:lnTo>
                    <a:pt x="38398" y="171463"/>
                  </a:lnTo>
                  <a:lnTo>
                    <a:pt x="57129" y="165606"/>
                  </a:lnTo>
                  <a:lnTo>
                    <a:pt x="88216" y="142781"/>
                  </a:lnTo>
                  <a:lnTo>
                    <a:pt x="121942" y="87192"/>
                  </a:lnTo>
                  <a:lnTo>
                    <a:pt x="136425" y="44940"/>
                  </a:lnTo>
                  <a:lnTo>
                    <a:pt x="136980" y="37040"/>
                  </a:lnTo>
                  <a:lnTo>
                    <a:pt x="135011" y="34115"/>
                  </a:lnTo>
                  <a:lnTo>
                    <a:pt x="131358" y="34502"/>
                  </a:lnTo>
                  <a:lnTo>
                    <a:pt x="120628" y="74173"/>
                  </a:lnTo>
                  <a:lnTo>
                    <a:pt x="121219" y="126611"/>
                  </a:lnTo>
                  <a:lnTo>
                    <a:pt x="132152" y="152300"/>
                  </a:lnTo>
                  <a:lnTo>
                    <a:pt x="139981" y="162426"/>
                  </a:lnTo>
                  <a:lnTo>
                    <a:pt x="147540" y="168007"/>
                  </a:lnTo>
                  <a:lnTo>
                    <a:pt x="154918" y="170557"/>
                  </a:lnTo>
                  <a:lnTo>
                    <a:pt x="176695" y="172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5137907" y="13237612"/>
              <a:ext cx="115814" cy="157928"/>
            </a:xfrm>
            <a:custGeom>
              <a:avLst/>
              <a:gdLst/>
              <a:ahLst/>
              <a:cxnLst/>
              <a:rect l="0" t="0" r="0" b="0"/>
              <a:pathLst>
                <a:path w="115814" h="157928">
                  <a:moveTo>
                    <a:pt x="0" y="0"/>
                  </a:moveTo>
                  <a:lnTo>
                    <a:pt x="2340" y="34792"/>
                  </a:lnTo>
                  <a:lnTo>
                    <a:pt x="19786" y="90536"/>
                  </a:lnTo>
                  <a:lnTo>
                    <a:pt x="28681" y="112767"/>
                  </a:lnTo>
                  <a:lnTo>
                    <a:pt x="40433" y="130446"/>
                  </a:lnTo>
                  <a:lnTo>
                    <a:pt x="56574" y="142984"/>
                  </a:lnTo>
                  <a:lnTo>
                    <a:pt x="75447" y="151285"/>
                  </a:lnTo>
                  <a:lnTo>
                    <a:pt x="115813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5106321" y="13216555"/>
              <a:ext cx="157929" cy="200043"/>
            </a:xfrm>
            <a:custGeom>
              <a:avLst/>
              <a:gdLst/>
              <a:ahLst/>
              <a:cxnLst/>
              <a:rect l="0" t="0" r="0" b="0"/>
              <a:pathLst>
                <a:path w="157929" h="200043">
                  <a:moveTo>
                    <a:pt x="157928" y="0"/>
                  </a:moveTo>
                  <a:lnTo>
                    <a:pt x="112147" y="52020"/>
                  </a:lnTo>
                  <a:lnTo>
                    <a:pt x="71094" y="114344"/>
                  </a:lnTo>
                  <a:lnTo>
                    <a:pt x="28156" y="170450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570637" y="13214998"/>
              <a:ext cx="212420" cy="351128"/>
            </a:xfrm>
            <a:custGeom>
              <a:avLst/>
              <a:gdLst/>
              <a:ahLst/>
              <a:cxnLst/>
              <a:rect l="0" t="0" r="0" b="0"/>
              <a:pathLst>
                <a:path w="212420" h="351128">
                  <a:moveTo>
                    <a:pt x="30524" y="1557"/>
                  </a:moveTo>
                  <a:lnTo>
                    <a:pt x="30524" y="59846"/>
                  </a:lnTo>
                  <a:lnTo>
                    <a:pt x="27404" y="123332"/>
                  </a:lnTo>
                  <a:lnTo>
                    <a:pt x="22191" y="179188"/>
                  </a:lnTo>
                  <a:lnTo>
                    <a:pt x="20646" y="232783"/>
                  </a:lnTo>
                  <a:lnTo>
                    <a:pt x="20188" y="282587"/>
                  </a:lnTo>
                  <a:lnTo>
                    <a:pt x="20053" y="330101"/>
                  </a:lnTo>
                  <a:lnTo>
                    <a:pt x="20033" y="346928"/>
                  </a:lnTo>
                  <a:lnTo>
                    <a:pt x="18851" y="351127"/>
                  </a:lnTo>
                  <a:lnTo>
                    <a:pt x="14417" y="337076"/>
                  </a:lnTo>
                  <a:lnTo>
                    <a:pt x="9275" y="279268"/>
                  </a:lnTo>
                  <a:lnTo>
                    <a:pt x="2521" y="228771"/>
                  </a:lnTo>
                  <a:lnTo>
                    <a:pt x="0" y="176764"/>
                  </a:lnTo>
                  <a:lnTo>
                    <a:pt x="423" y="125481"/>
                  </a:lnTo>
                  <a:lnTo>
                    <a:pt x="8607" y="81297"/>
                  </a:lnTo>
                  <a:lnTo>
                    <a:pt x="38354" y="23409"/>
                  </a:lnTo>
                  <a:lnTo>
                    <a:pt x="58180" y="8150"/>
                  </a:lnTo>
                  <a:lnTo>
                    <a:pt x="70018" y="2442"/>
                  </a:lnTo>
                  <a:lnTo>
                    <a:pt x="120214" y="0"/>
                  </a:lnTo>
                  <a:lnTo>
                    <a:pt x="162774" y="12274"/>
                  </a:lnTo>
                  <a:lnTo>
                    <a:pt x="192022" y="30728"/>
                  </a:lnTo>
                  <a:lnTo>
                    <a:pt x="204856" y="47276"/>
                  </a:lnTo>
                  <a:lnTo>
                    <a:pt x="209916" y="56603"/>
                  </a:lnTo>
                  <a:lnTo>
                    <a:pt x="212419" y="76324"/>
                  </a:lnTo>
                  <a:lnTo>
                    <a:pt x="211449" y="86497"/>
                  </a:lnTo>
                  <a:lnTo>
                    <a:pt x="197893" y="110277"/>
                  </a:lnTo>
                  <a:lnTo>
                    <a:pt x="187726" y="123169"/>
                  </a:lnTo>
                  <a:lnTo>
                    <a:pt x="160833" y="140615"/>
                  </a:lnTo>
                  <a:lnTo>
                    <a:pt x="145473" y="146904"/>
                  </a:lnTo>
                  <a:lnTo>
                    <a:pt x="119047" y="147655"/>
                  </a:lnTo>
                  <a:lnTo>
                    <a:pt x="97943" y="140188"/>
                  </a:lnTo>
                  <a:lnTo>
                    <a:pt x="72638" y="117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840288" y="13187896"/>
              <a:ext cx="192542" cy="175364"/>
            </a:xfrm>
            <a:custGeom>
              <a:avLst/>
              <a:gdLst/>
              <a:ahLst/>
              <a:cxnLst/>
              <a:rect l="0" t="0" r="0" b="0"/>
              <a:pathLst>
                <a:path w="192542" h="175364">
                  <a:moveTo>
                    <a:pt x="160956" y="18130"/>
                  </a:moveTo>
                  <a:lnTo>
                    <a:pt x="149778" y="6951"/>
                  </a:lnTo>
                  <a:lnTo>
                    <a:pt x="131811" y="1463"/>
                  </a:lnTo>
                  <a:lnTo>
                    <a:pt x="120469" y="0"/>
                  </a:lnTo>
                  <a:lnTo>
                    <a:pt x="82149" y="9119"/>
                  </a:lnTo>
                  <a:lnTo>
                    <a:pt x="46748" y="32229"/>
                  </a:lnTo>
                  <a:lnTo>
                    <a:pt x="19622" y="61301"/>
                  </a:lnTo>
                  <a:lnTo>
                    <a:pt x="2355" y="92143"/>
                  </a:lnTo>
                  <a:lnTo>
                    <a:pt x="0" y="119265"/>
                  </a:lnTo>
                  <a:lnTo>
                    <a:pt x="4022" y="147307"/>
                  </a:lnTo>
                  <a:lnTo>
                    <a:pt x="13609" y="167569"/>
                  </a:lnTo>
                  <a:lnTo>
                    <a:pt x="22950" y="172740"/>
                  </a:lnTo>
                  <a:lnTo>
                    <a:pt x="48927" y="175363"/>
                  </a:lnTo>
                  <a:lnTo>
                    <a:pt x="70611" y="169509"/>
                  </a:lnTo>
                  <a:lnTo>
                    <a:pt x="88047" y="157941"/>
                  </a:lnTo>
                  <a:lnTo>
                    <a:pt x="125503" y="111888"/>
                  </a:lnTo>
                  <a:lnTo>
                    <a:pt x="143121" y="78764"/>
                  </a:lnTo>
                  <a:lnTo>
                    <a:pt x="146143" y="120684"/>
                  </a:lnTo>
                  <a:lnTo>
                    <a:pt x="154762" y="140139"/>
                  </a:lnTo>
                  <a:lnTo>
                    <a:pt x="160336" y="148602"/>
                  </a:lnTo>
                  <a:lnTo>
                    <a:pt x="172769" y="158006"/>
                  </a:lnTo>
                  <a:lnTo>
                    <a:pt x="192541" y="165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132525" y="13174441"/>
              <a:ext cx="100347" cy="168457"/>
            </a:xfrm>
            <a:custGeom>
              <a:avLst/>
              <a:gdLst/>
              <a:ahLst/>
              <a:cxnLst/>
              <a:rect l="0" t="0" r="0" b="0"/>
              <a:pathLst>
                <a:path w="100347" h="168457">
                  <a:moveTo>
                    <a:pt x="5589" y="0"/>
                  </a:moveTo>
                  <a:lnTo>
                    <a:pt x="0" y="16768"/>
                  </a:lnTo>
                  <a:lnTo>
                    <a:pt x="2113" y="49552"/>
                  </a:lnTo>
                  <a:lnTo>
                    <a:pt x="14478" y="92976"/>
                  </a:lnTo>
                  <a:lnTo>
                    <a:pt x="44902" y="138253"/>
                  </a:lnTo>
                  <a:lnTo>
                    <a:pt x="64785" y="152304"/>
                  </a:lnTo>
                  <a:lnTo>
                    <a:pt x="10034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185198" y="13142855"/>
              <a:ext cx="110845" cy="389556"/>
            </a:xfrm>
            <a:custGeom>
              <a:avLst/>
              <a:gdLst/>
              <a:ahLst/>
              <a:cxnLst/>
              <a:rect l="0" t="0" r="0" b="0"/>
              <a:pathLst>
                <a:path w="110845" h="389556">
                  <a:moveTo>
                    <a:pt x="110844" y="0"/>
                  </a:moveTo>
                  <a:lnTo>
                    <a:pt x="87938" y="52050"/>
                  </a:lnTo>
                  <a:lnTo>
                    <a:pt x="68182" y="101989"/>
                  </a:lnTo>
                  <a:lnTo>
                    <a:pt x="50630" y="149543"/>
                  </a:lnTo>
                  <a:lnTo>
                    <a:pt x="34901" y="200676"/>
                  </a:lnTo>
                  <a:lnTo>
                    <a:pt x="18542" y="249752"/>
                  </a:lnTo>
                  <a:lnTo>
                    <a:pt x="8123" y="308256"/>
                  </a:lnTo>
                  <a:lnTo>
                    <a:pt x="0" y="355298"/>
                  </a:lnTo>
                  <a:lnTo>
                    <a:pt x="5559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359213" y="13183763"/>
              <a:ext cx="200042" cy="180080"/>
            </a:xfrm>
            <a:custGeom>
              <a:avLst/>
              <a:gdLst/>
              <a:ahLst/>
              <a:cxnLst/>
              <a:rect l="0" t="0" r="0" b="0"/>
              <a:pathLst>
                <a:path w="200042" h="180080">
                  <a:moveTo>
                    <a:pt x="0" y="53849"/>
                  </a:moveTo>
                  <a:lnTo>
                    <a:pt x="27556" y="69490"/>
                  </a:lnTo>
                  <a:lnTo>
                    <a:pt x="71855" y="79020"/>
                  </a:lnTo>
                  <a:lnTo>
                    <a:pt x="124235" y="74304"/>
                  </a:lnTo>
                  <a:lnTo>
                    <a:pt x="178938" y="45826"/>
                  </a:lnTo>
                  <a:lnTo>
                    <a:pt x="184802" y="37973"/>
                  </a:lnTo>
                  <a:lnTo>
                    <a:pt x="187542" y="29226"/>
                  </a:lnTo>
                  <a:lnTo>
                    <a:pt x="188199" y="19885"/>
                  </a:lnTo>
                  <a:lnTo>
                    <a:pt x="183957" y="12489"/>
                  </a:lnTo>
                  <a:lnTo>
                    <a:pt x="166766" y="1152"/>
                  </a:lnTo>
                  <a:lnTo>
                    <a:pt x="155631" y="0"/>
                  </a:lnTo>
                  <a:lnTo>
                    <a:pt x="130780" y="4961"/>
                  </a:lnTo>
                  <a:lnTo>
                    <a:pt x="86274" y="27207"/>
                  </a:lnTo>
                  <a:lnTo>
                    <a:pt x="61308" y="48425"/>
                  </a:lnTo>
                  <a:lnTo>
                    <a:pt x="46355" y="66645"/>
                  </a:lnTo>
                  <a:lnTo>
                    <a:pt x="38150" y="92681"/>
                  </a:lnTo>
                  <a:lnTo>
                    <a:pt x="36649" y="133985"/>
                  </a:lnTo>
                  <a:lnTo>
                    <a:pt x="38471" y="145878"/>
                  </a:lnTo>
                  <a:lnTo>
                    <a:pt x="45534" y="156145"/>
                  </a:lnTo>
                  <a:lnTo>
                    <a:pt x="68980" y="173795"/>
                  </a:lnTo>
                  <a:lnTo>
                    <a:pt x="102017" y="180079"/>
                  </a:lnTo>
                  <a:lnTo>
                    <a:pt x="153839" y="177039"/>
                  </a:lnTo>
                  <a:lnTo>
                    <a:pt x="200041" y="1696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6626220" y="13184969"/>
              <a:ext cx="133077" cy="169707"/>
            </a:xfrm>
            <a:custGeom>
              <a:avLst/>
              <a:gdLst/>
              <a:ahLst/>
              <a:cxnLst/>
              <a:rect l="0" t="0" r="0" b="0"/>
              <a:pathLst>
                <a:path w="133077" h="169707">
                  <a:moveTo>
                    <a:pt x="38319" y="21057"/>
                  </a:moveTo>
                  <a:lnTo>
                    <a:pt x="21508" y="40208"/>
                  </a:lnTo>
                  <a:lnTo>
                    <a:pt x="9011" y="61543"/>
                  </a:lnTo>
                  <a:lnTo>
                    <a:pt x="0" y="111041"/>
                  </a:lnTo>
                  <a:lnTo>
                    <a:pt x="2919" y="158984"/>
                  </a:lnTo>
                  <a:lnTo>
                    <a:pt x="6529" y="166821"/>
                  </a:lnTo>
                  <a:lnTo>
                    <a:pt x="11277" y="169706"/>
                  </a:lnTo>
                  <a:lnTo>
                    <a:pt x="16782" y="169289"/>
                  </a:lnTo>
                  <a:lnTo>
                    <a:pt x="20452" y="160823"/>
                  </a:lnTo>
                  <a:lnTo>
                    <a:pt x="26786" y="110953"/>
                  </a:lnTo>
                  <a:lnTo>
                    <a:pt x="35552" y="54711"/>
                  </a:lnTo>
                  <a:lnTo>
                    <a:pt x="42158" y="26656"/>
                  </a:lnTo>
                  <a:lnTo>
                    <a:pt x="51407" y="17771"/>
                  </a:lnTo>
                  <a:lnTo>
                    <a:pt x="93279" y="5265"/>
                  </a:lnTo>
                  <a:lnTo>
                    <a:pt x="13307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6843900" y="13161139"/>
              <a:ext cx="144726" cy="213666"/>
            </a:xfrm>
            <a:custGeom>
              <a:avLst/>
              <a:gdLst/>
              <a:ahLst/>
              <a:cxnLst/>
              <a:rect l="0" t="0" r="0" b="0"/>
              <a:pathLst>
                <a:path w="144726" h="213666">
                  <a:moveTo>
                    <a:pt x="115437" y="13302"/>
                  </a:moveTo>
                  <a:lnTo>
                    <a:pt x="104259" y="2123"/>
                  </a:lnTo>
                  <a:lnTo>
                    <a:pt x="97457" y="0"/>
                  </a:lnTo>
                  <a:lnTo>
                    <a:pt x="71115" y="2602"/>
                  </a:lnTo>
                  <a:lnTo>
                    <a:pt x="30773" y="17081"/>
                  </a:lnTo>
                  <a:lnTo>
                    <a:pt x="20390" y="22841"/>
                  </a:lnTo>
                  <a:lnTo>
                    <a:pt x="5734" y="38598"/>
                  </a:lnTo>
                  <a:lnTo>
                    <a:pt x="188" y="47714"/>
                  </a:lnTo>
                  <a:lnTo>
                    <a:pt x="0" y="57299"/>
                  </a:lnTo>
                  <a:lnTo>
                    <a:pt x="9149" y="77309"/>
                  </a:lnTo>
                  <a:lnTo>
                    <a:pt x="31153" y="94782"/>
                  </a:lnTo>
                  <a:lnTo>
                    <a:pt x="94156" y="133432"/>
                  </a:lnTo>
                  <a:lnTo>
                    <a:pt x="130449" y="161980"/>
                  </a:lnTo>
                  <a:lnTo>
                    <a:pt x="144725" y="182326"/>
                  </a:lnTo>
                  <a:lnTo>
                    <a:pt x="144322" y="191496"/>
                  </a:lnTo>
                  <a:lnTo>
                    <a:pt x="139373" y="199948"/>
                  </a:lnTo>
                  <a:lnTo>
                    <a:pt x="131394" y="207922"/>
                  </a:lnTo>
                  <a:lnTo>
                    <a:pt x="103812" y="213665"/>
                  </a:lnTo>
                  <a:lnTo>
                    <a:pt x="45680" y="207817"/>
                  </a:lnTo>
                  <a:lnTo>
                    <a:pt x="20680" y="202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318088" y="13617412"/>
            <a:ext cx="8518341" cy="694108"/>
            <a:chOff x="318088" y="13617412"/>
            <a:chExt cx="8518341" cy="694108"/>
          </a:xfrm>
        </p:grpSpPr>
        <p:sp>
          <p:nvSpPr>
            <p:cNvPr id="451" name="Freeform 450"/>
            <p:cNvSpPr/>
            <p:nvPr/>
          </p:nvSpPr>
          <p:spPr>
            <a:xfrm>
              <a:off x="318088" y="13953550"/>
              <a:ext cx="282037" cy="176358"/>
            </a:xfrm>
            <a:custGeom>
              <a:avLst/>
              <a:gdLst/>
              <a:ahLst/>
              <a:cxnLst/>
              <a:rect l="0" t="0" r="0" b="0"/>
              <a:pathLst>
                <a:path w="282037" h="176358">
                  <a:moveTo>
                    <a:pt x="81995" y="0"/>
                  </a:moveTo>
                  <a:lnTo>
                    <a:pt x="53314" y="56213"/>
                  </a:lnTo>
                  <a:lnTo>
                    <a:pt x="28540" y="111666"/>
                  </a:lnTo>
                  <a:lnTo>
                    <a:pt x="21792" y="123577"/>
                  </a:lnTo>
                  <a:lnTo>
                    <a:pt x="14953" y="129176"/>
                  </a:lnTo>
                  <a:lnTo>
                    <a:pt x="8055" y="130570"/>
                  </a:lnTo>
                  <a:lnTo>
                    <a:pt x="1116" y="129161"/>
                  </a:lnTo>
                  <a:lnTo>
                    <a:pt x="0" y="129390"/>
                  </a:lnTo>
                  <a:lnTo>
                    <a:pt x="54892" y="156116"/>
                  </a:lnTo>
                  <a:lnTo>
                    <a:pt x="116294" y="174067"/>
                  </a:lnTo>
                  <a:lnTo>
                    <a:pt x="168977" y="176357"/>
                  </a:lnTo>
                  <a:lnTo>
                    <a:pt x="219811" y="170146"/>
                  </a:lnTo>
                  <a:lnTo>
                    <a:pt x="263376" y="157569"/>
                  </a:lnTo>
                  <a:lnTo>
                    <a:pt x="282036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558010" y="13911436"/>
              <a:ext cx="31587" cy="347440"/>
            </a:xfrm>
            <a:custGeom>
              <a:avLst/>
              <a:gdLst/>
              <a:ahLst/>
              <a:cxnLst/>
              <a:rect l="0" t="0" r="0" b="0"/>
              <a:pathLst>
                <a:path w="31587" h="347440">
                  <a:moveTo>
                    <a:pt x="31586" y="0"/>
                  </a:moveTo>
                  <a:lnTo>
                    <a:pt x="30416" y="55327"/>
                  </a:lnTo>
                  <a:lnTo>
                    <a:pt x="23253" y="118077"/>
                  </a:lnTo>
                  <a:lnTo>
                    <a:pt x="15902" y="180860"/>
                  </a:lnTo>
                  <a:lnTo>
                    <a:pt x="11590" y="238324"/>
                  </a:lnTo>
                  <a:lnTo>
                    <a:pt x="7619" y="291615"/>
                  </a:lnTo>
                  <a:lnTo>
                    <a:pt x="0" y="347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758052" y="14227290"/>
              <a:ext cx="10529" cy="63172"/>
            </a:xfrm>
            <a:custGeom>
              <a:avLst/>
              <a:gdLst/>
              <a:ahLst/>
              <a:cxnLst/>
              <a:rect l="0" t="0" r="0" b="0"/>
              <a:pathLst>
                <a:path w="10529" h="63172">
                  <a:moveTo>
                    <a:pt x="10528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1295005" y="13943022"/>
              <a:ext cx="10530" cy="252683"/>
            </a:xfrm>
            <a:custGeom>
              <a:avLst/>
              <a:gdLst/>
              <a:ahLst/>
              <a:cxnLst/>
              <a:rect l="0" t="0" r="0" b="0"/>
              <a:pathLst>
                <a:path w="10530" h="252683">
                  <a:moveTo>
                    <a:pt x="10529" y="0"/>
                  </a:moveTo>
                  <a:lnTo>
                    <a:pt x="3293" y="28725"/>
                  </a:lnTo>
                  <a:lnTo>
                    <a:pt x="651" y="92110"/>
                  </a:lnTo>
                  <a:lnTo>
                    <a:pt x="129" y="150384"/>
                  </a:lnTo>
                  <a:lnTo>
                    <a:pt x="26" y="205786"/>
                  </a:lnTo>
                  <a:lnTo>
                    <a:pt x="0" y="252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1221306" y="13807408"/>
              <a:ext cx="357970" cy="440940"/>
            </a:xfrm>
            <a:custGeom>
              <a:avLst/>
              <a:gdLst/>
              <a:ahLst/>
              <a:cxnLst/>
              <a:rect l="0" t="0" r="0" b="0"/>
              <a:pathLst>
                <a:path w="357970" h="440940">
                  <a:moveTo>
                    <a:pt x="0" y="146142"/>
                  </a:moveTo>
                  <a:lnTo>
                    <a:pt x="5589" y="123785"/>
                  </a:lnTo>
                  <a:lnTo>
                    <a:pt x="31422" y="87525"/>
                  </a:lnTo>
                  <a:lnTo>
                    <a:pt x="63122" y="58324"/>
                  </a:lnTo>
                  <a:lnTo>
                    <a:pt x="120916" y="27496"/>
                  </a:lnTo>
                  <a:lnTo>
                    <a:pt x="164379" y="8301"/>
                  </a:lnTo>
                  <a:lnTo>
                    <a:pt x="220986" y="630"/>
                  </a:lnTo>
                  <a:lnTo>
                    <a:pt x="235061" y="0"/>
                  </a:lnTo>
                  <a:lnTo>
                    <a:pt x="263179" y="8660"/>
                  </a:lnTo>
                  <a:lnTo>
                    <a:pt x="287764" y="24207"/>
                  </a:lnTo>
                  <a:lnTo>
                    <a:pt x="302590" y="42815"/>
                  </a:lnTo>
                  <a:lnTo>
                    <a:pt x="306840" y="62784"/>
                  </a:lnTo>
                  <a:lnTo>
                    <a:pt x="300036" y="104199"/>
                  </a:lnTo>
                  <a:lnTo>
                    <a:pt x="277852" y="153411"/>
                  </a:lnTo>
                  <a:lnTo>
                    <a:pt x="237768" y="198140"/>
                  </a:lnTo>
                  <a:lnTo>
                    <a:pt x="179547" y="240772"/>
                  </a:lnTo>
                  <a:lnTo>
                    <a:pt x="121297" y="274582"/>
                  </a:lnTo>
                  <a:lnTo>
                    <a:pt x="63893" y="305312"/>
                  </a:lnTo>
                  <a:lnTo>
                    <a:pt x="63652" y="308408"/>
                  </a:lnTo>
                  <a:lnTo>
                    <a:pt x="82102" y="311846"/>
                  </a:lnTo>
                  <a:lnTo>
                    <a:pt x="134327" y="307988"/>
                  </a:lnTo>
                  <a:lnTo>
                    <a:pt x="189704" y="312946"/>
                  </a:lnTo>
                  <a:lnTo>
                    <a:pt x="245703" y="319860"/>
                  </a:lnTo>
                  <a:lnTo>
                    <a:pt x="304407" y="347339"/>
                  </a:lnTo>
                  <a:lnTo>
                    <a:pt x="323635" y="361905"/>
                  </a:lnTo>
                  <a:lnTo>
                    <a:pt x="341037" y="389835"/>
                  </a:lnTo>
                  <a:lnTo>
                    <a:pt x="357969" y="440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1663503" y="14007126"/>
              <a:ext cx="112956" cy="220165"/>
            </a:xfrm>
            <a:custGeom>
              <a:avLst/>
              <a:gdLst/>
              <a:ahLst/>
              <a:cxnLst/>
              <a:rect l="0" t="0" r="0" b="0"/>
              <a:pathLst>
                <a:path w="112956" h="220165">
                  <a:moveTo>
                    <a:pt x="0" y="93823"/>
                  </a:moveTo>
                  <a:lnTo>
                    <a:pt x="62092" y="88234"/>
                  </a:lnTo>
                  <a:lnTo>
                    <a:pt x="100026" y="67990"/>
                  </a:lnTo>
                  <a:lnTo>
                    <a:pt x="107628" y="56713"/>
                  </a:lnTo>
                  <a:lnTo>
                    <a:pt x="112955" y="28586"/>
                  </a:lnTo>
                  <a:lnTo>
                    <a:pt x="109229" y="17576"/>
                  </a:lnTo>
                  <a:lnTo>
                    <a:pt x="102065" y="9067"/>
                  </a:lnTo>
                  <a:lnTo>
                    <a:pt x="92610" y="2224"/>
                  </a:lnTo>
                  <a:lnTo>
                    <a:pt x="81627" y="0"/>
                  </a:lnTo>
                  <a:lnTo>
                    <a:pt x="56945" y="3771"/>
                  </a:lnTo>
                  <a:lnTo>
                    <a:pt x="33498" y="19484"/>
                  </a:lnTo>
                  <a:lnTo>
                    <a:pt x="22332" y="30225"/>
                  </a:lnTo>
                  <a:lnTo>
                    <a:pt x="9925" y="63997"/>
                  </a:lnTo>
                  <a:lnTo>
                    <a:pt x="6060" y="125929"/>
                  </a:lnTo>
                  <a:lnTo>
                    <a:pt x="12052" y="165414"/>
                  </a:lnTo>
                  <a:lnTo>
                    <a:pt x="26413" y="198560"/>
                  </a:lnTo>
                  <a:lnTo>
                    <a:pt x="37496" y="208101"/>
                  </a:lnTo>
                  <a:lnTo>
                    <a:pt x="94756" y="220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1882288" y="13974606"/>
              <a:ext cx="133661" cy="241343"/>
            </a:xfrm>
            <a:custGeom>
              <a:avLst/>
              <a:gdLst/>
              <a:ahLst/>
              <a:cxnLst/>
              <a:rect l="0" t="0" r="0" b="0"/>
              <a:pathLst>
                <a:path w="133661" h="241343">
                  <a:moveTo>
                    <a:pt x="107598" y="0"/>
                  </a:moveTo>
                  <a:lnTo>
                    <a:pt x="115931" y="37478"/>
                  </a:lnTo>
                  <a:lnTo>
                    <a:pt x="123282" y="88901"/>
                  </a:lnTo>
                  <a:lnTo>
                    <a:pt x="126243" y="94363"/>
                  </a:lnTo>
                  <a:lnTo>
                    <a:pt x="129387" y="94495"/>
                  </a:lnTo>
                  <a:lnTo>
                    <a:pt x="132652" y="91073"/>
                  </a:lnTo>
                  <a:lnTo>
                    <a:pt x="133660" y="85283"/>
                  </a:lnTo>
                  <a:lnTo>
                    <a:pt x="131659" y="69489"/>
                  </a:lnTo>
                  <a:lnTo>
                    <a:pt x="118367" y="40867"/>
                  </a:lnTo>
                  <a:lnTo>
                    <a:pt x="110098" y="34263"/>
                  </a:lnTo>
                  <a:lnTo>
                    <a:pt x="88432" y="26927"/>
                  </a:lnTo>
                  <a:lnTo>
                    <a:pt x="77273" y="28480"/>
                  </a:lnTo>
                  <a:lnTo>
                    <a:pt x="55516" y="39563"/>
                  </a:lnTo>
                  <a:lnTo>
                    <a:pt x="40387" y="56189"/>
                  </a:lnTo>
                  <a:lnTo>
                    <a:pt x="5078" y="116125"/>
                  </a:lnTo>
                  <a:lnTo>
                    <a:pt x="647" y="126550"/>
                  </a:lnTo>
                  <a:lnTo>
                    <a:pt x="0" y="169168"/>
                  </a:lnTo>
                  <a:lnTo>
                    <a:pt x="12806" y="213250"/>
                  </a:lnTo>
                  <a:lnTo>
                    <a:pt x="21007" y="224054"/>
                  </a:lnTo>
                  <a:lnTo>
                    <a:pt x="42597" y="239179"/>
                  </a:lnTo>
                  <a:lnTo>
                    <a:pt x="53735" y="241342"/>
                  </a:lnTo>
                  <a:lnTo>
                    <a:pt x="97070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2077610" y="14027249"/>
              <a:ext cx="144222" cy="194298"/>
            </a:xfrm>
            <a:custGeom>
              <a:avLst/>
              <a:gdLst/>
              <a:ahLst/>
              <a:cxnLst/>
              <a:rect l="0" t="0" r="0" b="0"/>
              <a:pathLst>
                <a:path w="144222" h="194298">
                  <a:moveTo>
                    <a:pt x="28090" y="0"/>
                  </a:moveTo>
                  <a:lnTo>
                    <a:pt x="8304" y="48932"/>
                  </a:lnTo>
                  <a:lnTo>
                    <a:pt x="0" y="96777"/>
                  </a:lnTo>
                  <a:lnTo>
                    <a:pt x="659" y="141759"/>
                  </a:lnTo>
                  <a:lnTo>
                    <a:pt x="2784" y="154168"/>
                  </a:lnTo>
                  <a:lnTo>
                    <a:pt x="8879" y="164779"/>
                  </a:lnTo>
                  <a:lnTo>
                    <a:pt x="28130" y="182809"/>
                  </a:lnTo>
                  <a:lnTo>
                    <a:pt x="58524" y="192382"/>
                  </a:lnTo>
                  <a:lnTo>
                    <a:pt x="90749" y="194297"/>
                  </a:lnTo>
                  <a:lnTo>
                    <a:pt x="112870" y="187350"/>
                  </a:lnTo>
                  <a:lnTo>
                    <a:pt x="130501" y="170225"/>
                  </a:lnTo>
                  <a:lnTo>
                    <a:pt x="138478" y="159107"/>
                  </a:lnTo>
                  <a:lnTo>
                    <a:pt x="144221" y="137395"/>
                  </a:lnTo>
                  <a:lnTo>
                    <a:pt x="138377" y="94860"/>
                  </a:lnTo>
                  <a:lnTo>
                    <a:pt x="112500" y="57612"/>
                  </a:lnTo>
                  <a:lnTo>
                    <a:pt x="88222" y="43154"/>
                  </a:lnTo>
                  <a:lnTo>
                    <a:pt x="2809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2300253" y="14048592"/>
              <a:ext cx="152888" cy="147113"/>
            </a:xfrm>
            <a:custGeom>
              <a:avLst/>
              <a:gdLst/>
              <a:ahLst/>
              <a:cxnLst/>
              <a:rect l="0" t="0" r="0" b="0"/>
              <a:pathLst>
                <a:path w="152888" h="147113">
                  <a:moveTo>
                    <a:pt x="26545" y="41829"/>
                  </a:moveTo>
                  <a:lnTo>
                    <a:pt x="15367" y="58597"/>
                  </a:lnTo>
                  <a:lnTo>
                    <a:pt x="6270" y="111344"/>
                  </a:lnTo>
                  <a:lnTo>
                    <a:pt x="0" y="144574"/>
                  </a:lnTo>
                  <a:lnTo>
                    <a:pt x="2269" y="137406"/>
                  </a:lnTo>
                  <a:lnTo>
                    <a:pt x="10795" y="74025"/>
                  </a:lnTo>
                  <a:lnTo>
                    <a:pt x="20058" y="36421"/>
                  </a:lnTo>
                  <a:lnTo>
                    <a:pt x="33021" y="15638"/>
                  </a:lnTo>
                  <a:lnTo>
                    <a:pt x="41391" y="6821"/>
                  </a:lnTo>
                  <a:lnTo>
                    <a:pt x="50480" y="2112"/>
                  </a:lnTo>
                  <a:lnTo>
                    <a:pt x="69938" y="0"/>
                  </a:lnTo>
                  <a:lnTo>
                    <a:pt x="93404" y="9198"/>
                  </a:lnTo>
                  <a:lnTo>
                    <a:pt x="106213" y="16565"/>
                  </a:lnTo>
                  <a:lnTo>
                    <a:pt x="126684" y="40348"/>
                  </a:lnTo>
                  <a:lnTo>
                    <a:pt x="141241" y="69245"/>
                  </a:lnTo>
                  <a:lnTo>
                    <a:pt x="150587" y="119687"/>
                  </a:lnTo>
                  <a:lnTo>
                    <a:pt x="152887" y="147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2547896" y="13964078"/>
              <a:ext cx="155126" cy="207732"/>
            </a:xfrm>
            <a:custGeom>
              <a:avLst/>
              <a:gdLst/>
              <a:ahLst/>
              <a:cxnLst/>
              <a:rect l="0" t="0" r="0" b="0"/>
              <a:pathLst>
                <a:path w="155126" h="207732">
                  <a:moveTo>
                    <a:pt x="126343" y="0"/>
                  </a:moveTo>
                  <a:lnTo>
                    <a:pt x="64250" y="5589"/>
                  </a:lnTo>
                  <a:lnTo>
                    <a:pt x="31905" y="20244"/>
                  </a:lnTo>
                  <a:lnTo>
                    <a:pt x="5684" y="44992"/>
                  </a:lnTo>
                  <a:lnTo>
                    <a:pt x="2620" y="53392"/>
                  </a:lnTo>
                  <a:lnTo>
                    <a:pt x="2917" y="61329"/>
                  </a:lnTo>
                  <a:lnTo>
                    <a:pt x="5454" y="68963"/>
                  </a:lnTo>
                  <a:lnTo>
                    <a:pt x="23871" y="83682"/>
                  </a:lnTo>
                  <a:lnTo>
                    <a:pt x="83213" y="110844"/>
                  </a:lnTo>
                  <a:lnTo>
                    <a:pt x="142326" y="135249"/>
                  </a:lnTo>
                  <a:lnTo>
                    <a:pt x="149866" y="143977"/>
                  </a:lnTo>
                  <a:lnTo>
                    <a:pt x="153724" y="154477"/>
                  </a:lnTo>
                  <a:lnTo>
                    <a:pt x="155125" y="166156"/>
                  </a:lnTo>
                  <a:lnTo>
                    <a:pt x="152550" y="175112"/>
                  </a:lnTo>
                  <a:lnTo>
                    <a:pt x="147324" y="182252"/>
                  </a:lnTo>
                  <a:lnTo>
                    <a:pt x="132158" y="193304"/>
                  </a:lnTo>
                  <a:lnTo>
                    <a:pt x="102719" y="204935"/>
                  </a:lnTo>
                  <a:lnTo>
                    <a:pt x="63711" y="207731"/>
                  </a:lnTo>
                  <a:lnTo>
                    <a:pt x="14318" y="20190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2639635" y="13827207"/>
              <a:ext cx="13547" cy="336914"/>
            </a:xfrm>
            <a:custGeom>
              <a:avLst/>
              <a:gdLst/>
              <a:ahLst/>
              <a:cxnLst/>
              <a:rect l="0" t="0" r="0" b="0"/>
              <a:pathLst>
                <a:path w="13547" h="336914">
                  <a:moveTo>
                    <a:pt x="13546" y="0"/>
                  </a:moveTo>
                  <a:lnTo>
                    <a:pt x="2368" y="22357"/>
                  </a:lnTo>
                  <a:lnTo>
                    <a:pt x="0" y="45813"/>
                  </a:lnTo>
                  <a:lnTo>
                    <a:pt x="2422" y="104586"/>
                  </a:lnTo>
                  <a:lnTo>
                    <a:pt x="2841" y="155250"/>
                  </a:lnTo>
                  <a:lnTo>
                    <a:pt x="10219" y="216367"/>
                  </a:lnTo>
                  <a:lnTo>
                    <a:pt x="12889" y="276620"/>
                  </a:lnTo>
                  <a:lnTo>
                    <a:pt x="13546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2600539" y="13985134"/>
              <a:ext cx="442198" cy="164985"/>
            </a:xfrm>
            <a:custGeom>
              <a:avLst/>
              <a:gdLst/>
              <a:ahLst/>
              <a:cxnLst/>
              <a:rect l="0" t="0" r="0" b="0"/>
              <a:pathLst>
                <a:path w="442198" h="164985">
                  <a:moveTo>
                    <a:pt x="0" y="0"/>
                  </a:moveTo>
                  <a:lnTo>
                    <a:pt x="9575" y="24047"/>
                  </a:lnTo>
                  <a:lnTo>
                    <a:pt x="20243" y="38373"/>
                  </a:lnTo>
                  <a:lnTo>
                    <a:pt x="42142" y="46301"/>
                  </a:lnTo>
                  <a:lnTo>
                    <a:pt x="90475" y="47645"/>
                  </a:lnTo>
                  <a:lnTo>
                    <a:pt x="149250" y="40633"/>
                  </a:lnTo>
                  <a:lnTo>
                    <a:pt x="207999" y="34266"/>
                  </a:lnTo>
                  <a:lnTo>
                    <a:pt x="241013" y="35117"/>
                  </a:lnTo>
                  <a:lnTo>
                    <a:pt x="263484" y="43293"/>
                  </a:lnTo>
                  <a:lnTo>
                    <a:pt x="271583" y="52260"/>
                  </a:lnTo>
                  <a:lnTo>
                    <a:pt x="283700" y="77820"/>
                  </a:lnTo>
                  <a:lnTo>
                    <a:pt x="292606" y="133483"/>
                  </a:lnTo>
                  <a:lnTo>
                    <a:pt x="294148" y="164984"/>
                  </a:lnTo>
                  <a:lnTo>
                    <a:pt x="300302" y="108195"/>
                  </a:lnTo>
                  <a:lnTo>
                    <a:pt x="315016" y="67154"/>
                  </a:lnTo>
                  <a:lnTo>
                    <a:pt x="333809" y="47005"/>
                  </a:lnTo>
                  <a:lnTo>
                    <a:pt x="357760" y="32590"/>
                  </a:lnTo>
                  <a:lnTo>
                    <a:pt x="408144" y="23335"/>
                  </a:lnTo>
                  <a:lnTo>
                    <a:pt x="442197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3137492" y="13974606"/>
              <a:ext cx="187510" cy="223871"/>
            </a:xfrm>
            <a:custGeom>
              <a:avLst/>
              <a:gdLst/>
              <a:ahLst/>
              <a:cxnLst/>
              <a:rect l="0" t="0" r="0" b="0"/>
              <a:pathLst>
                <a:path w="187510" h="223871">
                  <a:moveTo>
                    <a:pt x="0" y="52643"/>
                  </a:moveTo>
                  <a:lnTo>
                    <a:pt x="1" y="109906"/>
                  </a:lnTo>
                  <a:lnTo>
                    <a:pt x="5590" y="170799"/>
                  </a:lnTo>
                  <a:lnTo>
                    <a:pt x="11915" y="182886"/>
                  </a:lnTo>
                  <a:lnTo>
                    <a:pt x="31422" y="202555"/>
                  </a:lnTo>
                  <a:lnTo>
                    <a:pt x="63123" y="221194"/>
                  </a:lnTo>
                  <a:lnTo>
                    <a:pt x="84207" y="223870"/>
                  </a:lnTo>
                  <a:lnTo>
                    <a:pt x="94742" y="222946"/>
                  </a:lnTo>
                  <a:lnTo>
                    <a:pt x="131927" y="204879"/>
                  </a:lnTo>
                  <a:lnTo>
                    <a:pt x="161402" y="177299"/>
                  </a:lnTo>
                  <a:lnTo>
                    <a:pt x="179364" y="141312"/>
                  </a:lnTo>
                  <a:lnTo>
                    <a:pt x="187509" y="86058"/>
                  </a:lnTo>
                  <a:lnTo>
                    <a:pt x="185998" y="29390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3404504" y="14005480"/>
              <a:ext cx="143601" cy="153483"/>
            </a:xfrm>
            <a:custGeom>
              <a:avLst/>
              <a:gdLst/>
              <a:ahLst/>
              <a:cxnLst/>
              <a:rect l="0" t="0" r="0" b="0"/>
              <a:pathLst>
                <a:path w="143601" h="153483">
                  <a:moveTo>
                    <a:pt x="122543" y="42825"/>
                  </a:moveTo>
                  <a:lnTo>
                    <a:pt x="112967" y="18779"/>
                  </a:lnTo>
                  <a:lnTo>
                    <a:pt x="102299" y="4452"/>
                  </a:lnTo>
                  <a:lnTo>
                    <a:pt x="93839" y="865"/>
                  </a:lnTo>
                  <a:lnTo>
                    <a:pt x="71961" y="0"/>
                  </a:lnTo>
                  <a:lnTo>
                    <a:pt x="33336" y="17269"/>
                  </a:lnTo>
                  <a:lnTo>
                    <a:pt x="15435" y="34976"/>
                  </a:lnTo>
                  <a:lnTo>
                    <a:pt x="9024" y="44613"/>
                  </a:lnTo>
                  <a:lnTo>
                    <a:pt x="0" y="86119"/>
                  </a:lnTo>
                  <a:lnTo>
                    <a:pt x="4129" y="109251"/>
                  </a:lnTo>
                  <a:lnTo>
                    <a:pt x="19607" y="135427"/>
                  </a:lnTo>
                  <a:lnTo>
                    <a:pt x="25843" y="143165"/>
                  </a:lnTo>
                  <a:lnTo>
                    <a:pt x="54609" y="151763"/>
                  </a:lnTo>
                  <a:lnTo>
                    <a:pt x="104364" y="153482"/>
                  </a:lnTo>
                  <a:lnTo>
                    <a:pt x="143600" y="14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3695503" y="13827207"/>
              <a:ext cx="52643" cy="357970"/>
            </a:xfrm>
            <a:custGeom>
              <a:avLst/>
              <a:gdLst/>
              <a:ahLst/>
              <a:cxnLst/>
              <a:rect l="0" t="0" r="0" b="0"/>
              <a:pathLst>
                <a:path w="52643" h="357970">
                  <a:moveTo>
                    <a:pt x="52642" y="0"/>
                  </a:moveTo>
                  <a:lnTo>
                    <a:pt x="37001" y="37131"/>
                  </a:lnTo>
                  <a:lnTo>
                    <a:pt x="25131" y="94711"/>
                  </a:lnTo>
                  <a:lnTo>
                    <a:pt x="15375" y="149855"/>
                  </a:lnTo>
                  <a:lnTo>
                    <a:pt x="10794" y="203239"/>
                  </a:lnTo>
                  <a:lnTo>
                    <a:pt x="3718" y="257271"/>
                  </a:lnTo>
                  <a:lnTo>
                    <a:pt x="1102" y="312535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3684974" y="13961509"/>
              <a:ext cx="241778" cy="223668"/>
            </a:xfrm>
            <a:custGeom>
              <a:avLst/>
              <a:gdLst/>
              <a:ahLst/>
              <a:cxnLst/>
              <a:rect l="0" t="0" r="0" b="0"/>
              <a:pathLst>
                <a:path w="241778" h="223668">
                  <a:moveTo>
                    <a:pt x="0" y="44683"/>
                  </a:moveTo>
                  <a:lnTo>
                    <a:pt x="52051" y="41562"/>
                  </a:lnTo>
                  <a:lnTo>
                    <a:pt x="105110" y="33229"/>
                  </a:lnTo>
                  <a:lnTo>
                    <a:pt x="151637" y="20231"/>
                  </a:lnTo>
                  <a:lnTo>
                    <a:pt x="204388" y="470"/>
                  </a:lnTo>
                  <a:lnTo>
                    <a:pt x="215808" y="0"/>
                  </a:lnTo>
                  <a:lnTo>
                    <a:pt x="234734" y="5716"/>
                  </a:lnTo>
                  <a:lnTo>
                    <a:pt x="239548" y="14026"/>
                  </a:lnTo>
                  <a:lnTo>
                    <a:pt x="241777" y="38857"/>
                  </a:lnTo>
                  <a:lnTo>
                    <a:pt x="233676" y="94052"/>
                  </a:lnTo>
                  <a:lnTo>
                    <a:pt x="220810" y="146895"/>
                  </a:lnTo>
                  <a:lnTo>
                    <a:pt x="211919" y="205932"/>
                  </a:lnTo>
                  <a:lnTo>
                    <a:pt x="210570" y="2236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4047767" y="13985134"/>
              <a:ext cx="108141" cy="187100"/>
            </a:xfrm>
            <a:custGeom>
              <a:avLst/>
              <a:gdLst/>
              <a:ahLst/>
              <a:cxnLst/>
              <a:rect l="0" t="0" r="0" b="0"/>
              <a:pathLst>
                <a:path w="108141" h="187100">
                  <a:moveTo>
                    <a:pt x="37290" y="0"/>
                  </a:moveTo>
                  <a:lnTo>
                    <a:pt x="11458" y="55142"/>
                  </a:lnTo>
                  <a:lnTo>
                    <a:pt x="0" y="109145"/>
                  </a:lnTo>
                  <a:lnTo>
                    <a:pt x="7784" y="158423"/>
                  </a:lnTo>
                  <a:lnTo>
                    <a:pt x="21837" y="178815"/>
                  </a:lnTo>
                  <a:lnTo>
                    <a:pt x="30497" y="185891"/>
                  </a:lnTo>
                  <a:lnTo>
                    <a:pt x="39780" y="187099"/>
                  </a:lnTo>
                  <a:lnTo>
                    <a:pt x="59454" y="179081"/>
                  </a:lnTo>
                  <a:lnTo>
                    <a:pt x="84671" y="154839"/>
                  </a:lnTo>
                  <a:lnTo>
                    <a:pt x="101372" y="125428"/>
                  </a:lnTo>
                  <a:lnTo>
                    <a:pt x="108140" y="83308"/>
                  </a:lnTo>
                  <a:lnTo>
                    <a:pt x="98967" y="39373"/>
                  </a:lnTo>
                  <a:lnTo>
                    <a:pt x="84589" y="20230"/>
                  </a:lnTo>
                  <a:lnTo>
                    <a:pt x="583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4216338" y="13970301"/>
              <a:ext cx="188903" cy="151706"/>
            </a:xfrm>
            <a:custGeom>
              <a:avLst/>
              <a:gdLst/>
              <a:ahLst/>
              <a:cxnLst/>
              <a:rect l="0" t="0" r="0" b="0"/>
              <a:pathLst>
                <a:path w="188903" h="151706">
                  <a:moveTo>
                    <a:pt x="5590" y="120120"/>
                  </a:moveTo>
                  <a:lnTo>
                    <a:pt x="5590" y="142476"/>
                  </a:lnTo>
                  <a:lnTo>
                    <a:pt x="4420" y="144383"/>
                  </a:lnTo>
                  <a:lnTo>
                    <a:pt x="0" y="134023"/>
                  </a:lnTo>
                  <a:lnTo>
                    <a:pt x="376" y="116940"/>
                  </a:lnTo>
                  <a:lnTo>
                    <a:pt x="5612" y="97650"/>
                  </a:lnTo>
                  <a:lnTo>
                    <a:pt x="42473" y="35767"/>
                  </a:lnTo>
                  <a:lnTo>
                    <a:pt x="60586" y="14779"/>
                  </a:lnTo>
                  <a:lnTo>
                    <a:pt x="83455" y="3111"/>
                  </a:lnTo>
                  <a:lnTo>
                    <a:pt x="96104" y="0"/>
                  </a:lnTo>
                  <a:lnTo>
                    <a:pt x="122637" y="5902"/>
                  </a:lnTo>
                  <a:lnTo>
                    <a:pt x="146518" y="20223"/>
                  </a:lnTo>
                  <a:lnTo>
                    <a:pt x="161031" y="38286"/>
                  </a:lnTo>
                  <a:lnTo>
                    <a:pt x="183785" y="91968"/>
                  </a:lnTo>
                  <a:lnTo>
                    <a:pt x="188902" y="115796"/>
                  </a:lnTo>
                  <a:lnTo>
                    <a:pt x="184574" y="151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4758881" y="13795621"/>
              <a:ext cx="31587" cy="347442"/>
            </a:xfrm>
            <a:custGeom>
              <a:avLst/>
              <a:gdLst/>
              <a:ahLst/>
              <a:cxnLst/>
              <a:rect l="0" t="0" r="0" b="0"/>
              <a:pathLst>
                <a:path w="31587" h="347442">
                  <a:moveTo>
                    <a:pt x="31586" y="0"/>
                  </a:moveTo>
                  <a:lnTo>
                    <a:pt x="14797" y="62280"/>
                  </a:lnTo>
                  <a:lnTo>
                    <a:pt x="11372" y="116331"/>
                  </a:lnTo>
                  <a:lnTo>
                    <a:pt x="10695" y="177658"/>
                  </a:lnTo>
                  <a:lnTo>
                    <a:pt x="10561" y="237691"/>
                  </a:lnTo>
                  <a:lnTo>
                    <a:pt x="7416" y="297730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4853637" y="13984901"/>
              <a:ext cx="173417" cy="168690"/>
            </a:xfrm>
            <a:custGeom>
              <a:avLst/>
              <a:gdLst/>
              <a:ahLst/>
              <a:cxnLst/>
              <a:rect l="0" t="0" r="0" b="0"/>
              <a:pathLst>
                <a:path w="173417" h="168690">
                  <a:moveTo>
                    <a:pt x="0" y="52876"/>
                  </a:moveTo>
                  <a:lnTo>
                    <a:pt x="11179" y="69644"/>
                  </a:lnTo>
                  <a:lnTo>
                    <a:pt x="26026" y="80995"/>
                  </a:lnTo>
                  <a:lnTo>
                    <a:pt x="34898" y="85660"/>
                  </a:lnTo>
                  <a:lnTo>
                    <a:pt x="80920" y="86637"/>
                  </a:lnTo>
                  <a:lnTo>
                    <a:pt x="127832" y="73928"/>
                  </a:lnTo>
                  <a:lnTo>
                    <a:pt x="160189" y="55344"/>
                  </a:lnTo>
                  <a:lnTo>
                    <a:pt x="166454" y="46332"/>
                  </a:lnTo>
                  <a:lnTo>
                    <a:pt x="173416" y="23841"/>
                  </a:lnTo>
                  <a:lnTo>
                    <a:pt x="171763" y="14803"/>
                  </a:lnTo>
                  <a:lnTo>
                    <a:pt x="167151" y="7606"/>
                  </a:lnTo>
                  <a:lnTo>
                    <a:pt x="160567" y="1639"/>
                  </a:lnTo>
                  <a:lnTo>
                    <a:pt x="151499" y="0"/>
                  </a:lnTo>
                  <a:lnTo>
                    <a:pt x="128944" y="4420"/>
                  </a:lnTo>
                  <a:lnTo>
                    <a:pt x="101117" y="20061"/>
                  </a:lnTo>
                  <a:lnTo>
                    <a:pt x="72465" y="56282"/>
                  </a:lnTo>
                  <a:lnTo>
                    <a:pt x="61453" y="87536"/>
                  </a:lnTo>
                  <a:lnTo>
                    <a:pt x="58516" y="104059"/>
                  </a:lnTo>
                  <a:lnTo>
                    <a:pt x="60068" y="118584"/>
                  </a:lnTo>
                  <a:lnTo>
                    <a:pt x="71151" y="144080"/>
                  </a:lnTo>
                  <a:lnTo>
                    <a:pt x="81359" y="152284"/>
                  </a:lnTo>
                  <a:lnTo>
                    <a:pt x="121333" y="163829"/>
                  </a:lnTo>
                  <a:lnTo>
                    <a:pt x="168456" y="168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5113163" y="13942109"/>
              <a:ext cx="266900" cy="213847"/>
            </a:xfrm>
            <a:custGeom>
              <a:avLst/>
              <a:gdLst/>
              <a:ahLst/>
              <a:cxnLst/>
              <a:rect l="0" t="0" r="0" b="0"/>
              <a:pathLst>
                <a:path w="266900" h="213847">
                  <a:moveTo>
                    <a:pt x="140557" y="43025"/>
                  </a:moveTo>
                  <a:lnTo>
                    <a:pt x="123790" y="37435"/>
                  </a:lnTo>
                  <a:lnTo>
                    <a:pt x="91006" y="39549"/>
                  </a:lnTo>
                  <a:lnTo>
                    <a:pt x="51656" y="47584"/>
                  </a:lnTo>
                  <a:lnTo>
                    <a:pt x="27346" y="66498"/>
                  </a:lnTo>
                  <a:lnTo>
                    <a:pt x="15950" y="79731"/>
                  </a:lnTo>
                  <a:lnTo>
                    <a:pt x="3288" y="113151"/>
                  </a:lnTo>
                  <a:lnTo>
                    <a:pt x="0" y="149062"/>
                  </a:lnTo>
                  <a:lnTo>
                    <a:pt x="6338" y="180620"/>
                  </a:lnTo>
                  <a:lnTo>
                    <a:pt x="13643" y="192076"/>
                  </a:lnTo>
                  <a:lnTo>
                    <a:pt x="34238" y="207928"/>
                  </a:lnTo>
                  <a:lnTo>
                    <a:pt x="55870" y="212632"/>
                  </a:lnTo>
                  <a:lnTo>
                    <a:pt x="66551" y="212249"/>
                  </a:lnTo>
                  <a:lnTo>
                    <a:pt x="87779" y="202463"/>
                  </a:lnTo>
                  <a:lnTo>
                    <a:pt x="130002" y="167588"/>
                  </a:lnTo>
                  <a:lnTo>
                    <a:pt x="170968" y="111261"/>
                  </a:lnTo>
                  <a:lnTo>
                    <a:pt x="192982" y="68053"/>
                  </a:lnTo>
                  <a:lnTo>
                    <a:pt x="204725" y="14651"/>
                  </a:lnTo>
                  <a:lnTo>
                    <a:pt x="207902" y="3052"/>
                  </a:lnTo>
                  <a:lnTo>
                    <a:pt x="207681" y="0"/>
                  </a:lnTo>
                  <a:lnTo>
                    <a:pt x="201196" y="9084"/>
                  </a:lnTo>
                  <a:lnTo>
                    <a:pt x="187544" y="53046"/>
                  </a:lnTo>
                  <a:lnTo>
                    <a:pt x="180514" y="106790"/>
                  </a:lnTo>
                  <a:lnTo>
                    <a:pt x="177033" y="133368"/>
                  </a:lnTo>
                  <a:lnTo>
                    <a:pt x="187287" y="189844"/>
                  </a:lnTo>
                  <a:lnTo>
                    <a:pt x="193937" y="198226"/>
                  </a:lnTo>
                  <a:lnTo>
                    <a:pt x="213805" y="210660"/>
                  </a:lnTo>
                  <a:lnTo>
                    <a:pt x="235113" y="213846"/>
                  </a:lnTo>
                  <a:lnTo>
                    <a:pt x="266899" y="211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5419871" y="13785093"/>
              <a:ext cx="181291" cy="368105"/>
            </a:xfrm>
            <a:custGeom>
              <a:avLst/>
              <a:gdLst/>
              <a:ahLst/>
              <a:cxnLst/>
              <a:rect l="0" t="0" r="0" b="0"/>
              <a:pathLst>
                <a:path w="181291" h="368105">
                  <a:moveTo>
                    <a:pt x="181290" y="0"/>
                  </a:moveTo>
                  <a:lnTo>
                    <a:pt x="166636" y="60730"/>
                  </a:lnTo>
                  <a:lnTo>
                    <a:pt x="162130" y="112621"/>
                  </a:lnTo>
                  <a:lnTo>
                    <a:pt x="160607" y="175320"/>
                  </a:lnTo>
                  <a:lnTo>
                    <a:pt x="160344" y="226773"/>
                  </a:lnTo>
                  <a:lnTo>
                    <a:pt x="159096" y="282442"/>
                  </a:lnTo>
                  <a:lnTo>
                    <a:pt x="154177" y="315705"/>
                  </a:lnTo>
                  <a:lnTo>
                    <a:pt x="155026" y="315756"/>
                  </a:lnTo>
                  <a:lnTo>
                    <a:pt x="156761" y="312281"/>
                  </a:lnTo>
                  <a:lnTo>
                    <a:pt x="159776" y="252098"/>
                  </a:lnTo>
                  <a:lnTo>
                    <a:pt x="159928" y="238256"/>
                  </a:lnTo>
                  <a:lnTo>
                    <a:pt x="150739" y="213516"/>
                  </a:lnTo>
                  <a:lnTo>
                    <a:pt x="143375" y="202005"/>
                  </a:lnTo>
                  <a:lnTo>
                    <a:pt x="131446" y="196672"/>
                  </a:lnTo>
                  <a:lnTo>
                    <a:pt x="99475" y="196984"/>
                  </a:lnTo>
                  <a:lnTo>
                    <a:pt x="74348" y="204921"/>
                  </a:lnTo>
                  <a:lnTo>
                    <a:pt x="33564" y="234671"/>
                  </a:lnTo>
                  <a:lnTo>
                    <a:pt x="13387" y="264115"/>
                  </a:lnTo>
                  <a:lnTo>
                    <a:pt x="0" y="295066"/>
                  </a:lnTo>
                  <a:lnTo>
                    <a:pt x="1671" y="319094"/>
                  </a:lnTo>
                  <a:lnTo>
                    <a:pt x="5392" y="332052"/>
                  </a:lnTo>
                  <a:lnTo>
                    <a:pt x="14891" y="343031"/>
                  </a:lnTo>
                  <a:lnTo>
                    <a:pt x="44164" y="361468"/>
                  </a:lnTo>
                  <a:lnTo>
                    <a:pt x="71212" y="368104"/>
                  </a:lnTo>
                  <a:lnTo>
                    <a:pt x="122762" y="362831"/>
                  </a:lnTo>
                  <a:lnTo>
                    <a:pt x="181290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5643275" y="13936725"/>
              <a:ext cx="218490" cy="197708"/>
            </a:xfrm>
            <a:custGeom>
              <a:avLst/>
              <a:gdLst/>
              <a:ahLst/>
              <a:cxnLst/>
              <a:rect l="0" t="0" r="0" b="0"/>
              <a:pathLst>
                <a:path w="218490" h="197708">
                  <a:moveTo>
                    <a:pt x="0" y="69467"/>
                  </a:moveTo>
                  <a:lnTo>
                    <a:pt x="11178" y="86235"/>
                  </a:lnTo>
                  <a:lnTo>
                    <a:pt x="19150" y="91174"/>
                  </a:lnTo>
                  <a:lnTo>
                    <a:pt x="53897" y="98125"/>
                  </a:lnTo>
                  <a:lnTo>
                    <a:pt x="111209" y="97355"/>
                  </a:lnTo>
                  <a:lnTo>
                    <a:pt x="167849" y="83018"/>
                  </a:lnTo>
                  <a:lnTo>
                    <a:pt x="189243" y="76269"/>
                  </a:lnTo>
                  <a:lnTo>
                    <a:pt x="207331" y="63132"/>
                  </a:lnTo>
                  <a:lnTo>
                    <a:pt x="215429" y="54714"/>
                  </a:lnTo>
                  <a:lnTo>
                    <a:pt x="218489" y="46764"/>
                  </a:lnTo>
                  <a:lnTo>
                    <a:pt x="218189" y="39123"/>
                  </a:lnTo>
                  <a:lnTo>
                    <a:pt x="215650" y="31691"/>
                  </a:lnTo>
                  <a:lnTo>
                    <a:pt x="200349" y="17194"/>
                  </a:lnTo>
                  <a:lnTo>
                    <a:pt x="189718" y="10052"/>
                  </a:lnTo>
                  <a:lnTo>
                    <a:pt x="146810" y="0"/>
                  </a:lnTo>
                  <a:lnTo>
                    <a:pt x="108230" y="2612"/>
                  </a:lnTo>
                  <a:lnTo>
                    <a:pt x="88656" y="10897"/>
                  </a:lnTo>
                  <a:lnTo>
                    <a:pt x="72158" y="23548"/>
                  </a:lnTo>
                  <a:lnTo>
                    <a:pt x="50886" y="50403"/>
                  </a:lnTo>
                  <a:lnTo>
                    <a:pt x="40943" y="70352"/>
                  </a:lnTo>
                  <a:lnTo>
                    <a:pt x="39947" y="118084"/>
                  </a:lnTo>
                  <a:lnTo>
                    <a:pt x="52651" y="159911"/>
                  </a:lnTo>
                  <a:lnTo>
                    <a:pt x="67854" y="177124"/>
                  </a:lnTo>
                  <a:lnTo>
                    <a:pt x="106210" y="197707"/>
                  </a:lnTo>
                  <a:lnTo>
                    <a:pt x="165779" y="197397"/>
                  </a:lnTo>
                  <a:lnTo>
                    <a:pt x="189513" y="195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5900836" y="13911436"/>
              <a:ext cx="163580" cy="208520"/>
            </a:xfrm>
            <a:custGeom>
              <a:avLst/>
              <a:gdLst/>
              <a:ahLst/>
              <a:cxnLst/>
              <a:rect l="0" t="0" r="0" b="0"/>
              <a:pathLst>
                <a:path w="163580" h="208520">
                  <a:moveTo>
                    <a:pt x="58294" y="31586"/>
                  </a:moveTo>
                  <a:lnTo>
                    <a:pt x="47115" y="20407"/>
                  </a:lnTo>
                  <a:lnTo>
                    <a:pt x="42653" y="22963"/>
                  </a:lnTo>
                  <a:lnTo>
                    <a:pt x="19857" y="85257"/>
                  </a:lnTo>
                  <a:lnTo>
                    <a:pt x="8804" y="144005"/>
                  </a:lnTo>
                  <a:lnTo>
                    <a:pt x="685" y="205740"/>
                  </a:lnTo>
                  <a:lnTo>
                    <a:pt x="0" y="208519"/>
                  </a:lnTo>
                  <a:lnTo>
                    <a:pt x="13407" y="148726"/>
                  </a:lnTo>
                  <a:lnTo>
                    <a:pt x="26854" y="94325"/>
                  </a:lnTo>
                  <a:lnTo>
                    <a:pt x="34962" y="68827"/>
                  </a:lnTo>
                  <a:lnTo>
                    <a:pt x="46364" y="49698"/>
                  </a:lnTo>
                  <a:lnTo>
                    <a:pt x="71527" y="25774"/>
                  </a:lnTo>
                  <a:lnTo>
                    <a:pt x="106798" y="9457"/>
                  </a:lnTo>
                  <a:lnTo>
                    <a:pt x="1635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6138114" y="13924159"/>
              <a:ext cx="178986" cy="197848"/>
            </a:xfrm>
            <a:custGeom>
              <a:avLst/>
              <a:gdLst/>
              <a:ahLst/>
              <a:cxnLst/>
              <a:rect l="0" t="0" r="0" b="0"/>
              <a:pathLst>
                <a:path w="178986" h="197848">
                  <a:moveTo>
                    <a:pt x="178985" y="8333"/>
                  </a:moveTo>
                  <a:lnTo>
                    <a:pt x="141507" y="0"/>
                  </a:lnTo>
                  <a:lnTo>
                    <a:pt x="84494" y="3828"/>
                  </a:lnTo>
                  <a:lnTo>
                    <a:pt x="60560" y="12572"/>
                  </a:lnTo>
                  <a:lnTo>
                    <a:pt x="50902" y="18178"/>
                  </a:lnTo>
                  <a:lnTo>
                    <a:pt x="37051" y="33766"/>
                  </a:lnTo>
                  <a:lnTo>
                    <a:pt x="31720" y="42835"/>
                  </a:lnTo>
                  <a:lnTo>
                    <a:pt x="30505" y="52391"/>
                  </a:lnTo>
                  <a:lnTo>
                    <a:pt x="35395" y="72368"/>
                  </a:lnTo>
                  <a:lnTo>
                    <a:pt x="48487" y="89826"/>
                  </a:lnTo>
                  <a:lnTo>
                    <a:pt x="68343" y="105383"/>
                  </a:lnTo>
                  <a:lnTo>
                    <a:pt x="122511" y="134436"/>
                  </a:lnTo>
                  <a:lnTo>
                    <a:pt x="134317" y="141534"/>
                  </a:lnTo>
                  <a:lnTo>
                    <a:pt x="138678" y="149776"/>
                  </a:lnTo>
                  <a:lnTo>
                    <a:pt x="138075" y="158780"/>
                  </a:lnTo>
                  <a:lnTo>
                    <a:pt x="134164" y="168292"/>
                  </a:lnTo>
                  <a:lnTo>
                    <a:pt x="120460" y="181982"/>
                  </a:lnTo>
                  <a:lnTo>
                    <a:pt x="111892" y="187270"/>
                  </a:lnTo>
                  <a:lnTo>
                    <a:pt x="60710" y="194713"/>
                  </a:lnTo>
                  <a:lnTo>
                    <a:pt x="0" y="197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6672232" y="13764037"/>
              <a:ext cx="171292" cy="389881"/>
            </a:xfrm>
            <a:custGeom>
              <a:avLst/>
              <a:gdLst/>
              <a:ahLst/>
              <a:cxnLst/>
              <a:rect l="0" t="0" r="0" b="0"/>
              <a:pathLst>
                <a:path w="171292" h="389881">
                  <a:moveTo>
                    <a:pt x="171291" y="0"/>
                  </a:moveTo>
                  <a:lnTo>
                    <a:pt x="171291" y="58288"/>
                  </a:lnTo>
                  <a:lnTo>
                    <a:pt x="171291" y="118657"/>
                  </a:lnTo>
                  <a:lnTo>
                    <a:pt x="171291" y="169297"/>
                  </a:lnTo>
                  <a:lnTo>
                    <a:pt x="171291" y="218227"/>
                  </a:lnTo>
                  <a:lnTo>
                    <a:pt x="168172" y="268601"/>
                  </a:lnTo>
                  <a:lnTo>
                    <a:pt x="156637" y="331737"/>
                  </a:lnTo>
                  <a:lnTo>
                    <a:pt x="155673" y="336972"/>
                  </a:lnTo>
                  <a:lnTo>
                    <a:pt x="156200" y="336952"/>
                  </a:lnTo>
                  <a:lnTo>
                    <a:pt x="157721" y="333430"/>
                  </a:lnTo>
                  <a:lnTo>
                    <a:pt x="158993" y="277342"/>
                  </a:lnTo>
                  <a:lnTo>
                    <a:pt x="151010" y="222554"/>
                  </a:lnTo>
                  <a:lnTo>
                    <a:pt x="140441" y="194840"/>
                  </a:lnTo>
                  <a:lnTo>
                    <a:pt x="132007" y="186045"/>
                  </a:lnTo>
                  <a:lnTo>
                    <a:pt x="110158" y="176273"/>
                  </a:lnTo>
                  <a:lnTo>
                    <a:pt x="87969" y="178169"/>
                  </a:lnTo>
                  <a:lnTo>
                    <a:pt x="67579" y="186811"/>
                  </a:lnTo>
                  <a:lnTo>
                    <a:pt x="28071" y="218156"/>
                  </a:lnTo>
                  <a:lnTo>
                    <a:pt x="12133" y="244403"/>
                  </a:lnTo>
                  <a:lnTo>
                    <a:pt x="0" y="274407"/>
                  </a:lnTo>
                  <a:lnTo>
                    <a:pt x="1965" y="304453"/>
                  </a:lnTo>
                  <a:lnTo>
                    <a:pt x="10638" y="336524"/>
                  </a:lnTo>
                  <a:lnTo>
                    <a:pt x="22291" y="358575"/>
                  </a:lnTo>
                  <a:lnTo>
                    <a:pt x="47594" y="384144"/>
                  </a:lnTo>
                  <a:lnTo>
                    <a:pt x="76541" y="389880"/>
                  </a:lnTo>
                  <a:lnTo>
                    <a:pt x="109293" y="387360"/>
                  </a:lnTo>
                  <a:lnTo>
                    <a:pt x="160763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6938280" y="13943022"/>
              <a:ext cx="94758" cy="157928"/>
            </a:xfrm>
            <a:custGeom>
              <a:avLst/>
              <a:gdLst/>
              <a:ahLst/>
              <a:cxnLst/>
              <a:rect l="0" t="0" r="0" b="0"/>
              <a:pathLst>
                <a:path w="94758" h="157928">
                  <a:moveTo>
                    <a:pt x="0" y="0"/>
                  </a:moveTo>
                  <a:lnTo>
                    <a:pt x="20243" y="58616"/>
                  </a:lnTo>
                  <a:lnTo>
                    <a:pt x="61331" y="120427"/>
                  </a:lnTo>
                  <a:lnTo>
                    <a:pt x="94757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6948808" y="13879850"/>
              <a:ext cx="126343" cy="431670"/>
            </a:xfrm>
            <a:custGeom>
              <a:avLst/>
              <a:gdLst/>
              <a:ahLst/>
              <a:cxnLst/>
              <a:rect l="0" t="0" r="0" b="0"/>
              <a:pathLst>
                <a:path w="126343" h="431670">
                  <a:moveTo>
                    <a:pt x="126342" y="0"/>
                  </a:moveTo>
                  <a:lnTo>
                    <a:pt x="123223" y="42692"/>
                  </a:lnTo>
                  <a:lnTo>
                    <a:pt x="111688" y="95520"/>
                  </a:lnTo>
                  <a:lnTo>
                    <a:pt x="101593" y="145156"/>
                  </a:lnTo>
                  <a:lnTo>
                    <a:pt x="85604" y="196908"/>
                  </a:lnTo>
                  <a:lnTo>
                    <a:pt x="66048" y="249286"/>
                  </a:lnTo>
                  <a:lnTo>
                    <a:pt x="45436" y="301849"/>
                  </a:lnTo>
                  <a:lnTo>
                    <a:pt x="18681" y="362437"/>
                  </a:lnTo>
                  <a:lnTo>
                    <a:pt x="4037" y="406295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184618" y="13900907"/>
              <a:ext cx="37933" cy="210571"/>
            </a:xfrm>
            <a:custGeom>
              <a:avLst/>
              <a:gdLst/>
              <a:ahLst/>
              <a:cxnLst/>
              <a:rect l="0" t="0" r="0" b="0"/>
              <a:pathLst>
                <a:path w="37933" h="210571">
                  <a:moveTo>
                    <a:pt x="37932" y="0"/>
                  </a:moveTo>
                  <a:lnTo>
                    <a:pt x="15055" y="43197"/>
                  </a:lnTo>
                  <a:lnTo>
                    <a:pt x="2037" y="98197"/>
                  </a:lnTo>
                  <a:lnTo>
                    <a:pt x="0" y="155437"/>
                  </a:lnTo>
                  <a:lnTo>
                    <a:pt x="1687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7254135" y="13827207"/>
              <a:ext cx="10530" cy="21059"/>
            </a:xfrm>
            <a:custGeom>
              <a:avLst/>
              <a:gdLst/>
              <a:ahLst/>
              <a:cxnLst/>
              <a:rect l="0" t="0" r="0" b="0"/>
              <a:pathLst>
                <a:path w="10530" h="21059">
                  <a:moveTo>
                    <a:pt x="0" y="0"/>
                  </a:moveTo>
                  <a:lnTo>
                    <a:pt x="10529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7290183" y="13900569"/>
              <a:ext cx="163995" cy="210909"/>
            </a:xfrm>
            <a:custGeom>
              <a:avLst/>
              <a:gdLst/>
              <a:ahLst/>
              <a:cxnLst/>
              <a:rect l="0" t="0" r="0" b="0"/>
              <a:pathLst>
                <a:path w="163995" h="210909">
                  <a:moveTo>
                    <a:pt x="6066" y="179322"/>
                  </a:moveTo>
                  <a:lnTo>
                    <a:pt x="477" y="196088"/>
                  </a:lnTo>
                  <a:lnTo>
                    <a:pt x="0" y="195180"/>
                  </a:lnTo>
                  <a:lnTo>
                    <a:pt x="6089" y="167123"/>
                  </a:lnTo>
                  <a:lnTo>
                    <a:pt x="25394" y="115127"/>
                  </a:lnTo>
                  <a:lnTo>
                    <a:pt x="43378" y="73733"/>
                  </a:lnTo>
                  <a:lnTo>
                    <a:pt x="83812" y="14552"/>
                  </a:lnTo>
                  <a:lnTo>
                    <a:pt x="102621" y="1586"/>
                  </a:lnTo>
                  <a:lnTo>
                    <a:pt x="112550" y="0"/>
                  </a:lnTo>
                  <a:lnTo>
                    <a:pt x="132941" y="4478"/>
                  </a:lnTo>
                  <a:lnTo>
                    <a:pt x="140952" y="10117"/>
                  </a:lnTo>
                  <a:lnTo>
                    <a:pt x="152973" y="25742"/>
                  </a:lnTo>
                  <a:lnTo>
                    <a:pt x="160728" y="76624"/>
                  </a:lnTo>
                  <a:lnTo>
                    <a:pt x="163026" y="126798"/>
                  </a:lnTo>
                  <a:lnTo>
                    <a:pt x="163802" y="182162"/>
                  </a:lnTo>
                  <a:lnTo>
                    <a:pt x="163994" y="2109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7527876" y="13884790"/>
              <a:ext cx="176939" cy="397766"/>
            </a:xfrm>
            <a:custGeom>
              <a:avLst/>
              <a:gdLst/>
              <a:ahLst/>
              <a:cxnLst/>
              <a:rect l="0" t="0" r="0" b="0"/>
              <a:pathLst>
                <a:path w="176939" h="397766">
                  <a:moveTo>
                    <a:pt x="147399" y="5589"/>
                  </a:moveTo>
                  <a:lnTo>
                    <a:pt x="130631" y="0"/>
                  </a:lnTo>
                  <a:lnTo>
                    <a:pt x="109921" y="3494"/>
                  </a:lnTo>
                  <a:lnTo>
                    <a:pt x="87458" y="14016"/>
                  </a:lnTo>
                  <a:lnTo>
                    <a:pt x="69676" y="30390"/>
                  </a:lnTo>
                  <a:lnTo>
                    <a:pt x="33894" y="90145"/>
                  </a:lnTo>
                  <a:lnTo>
                    <a:pt x="24861" y="138267"/>
                  </a:lnTo>
                  <a:lnTo>
                    <a:pt x="27102" y="152533"/>
                  </a:lnTo>
                  <a:lnTo>
                    <a:pt x="38952" y="174622"/>
                  </a:lnTo>
                  <a:lnTo>
                    <a:pt x="49365" y="179108"/>
                  </a:lnTo>
                  <a:lnTo>
                    <a:pt x="76532" y="177856"/>
                  </a:lnTo>
                  <a:lnTo>
                    <a:pt x="98745" y="166379"/>
                  </a:lnTo>
                  <a:lnTo>
                    <a:pt x="132070" y="130417"/>
                  </a:lnTo>
                  <a:lnTo>
                    <a:pt x="156833" y="70755"/>
                  </a:lnTo>
                  <a:lnTo>
                    <a:pt x="165012" y="34646"/>
                  </a:lnTo>
                  <a:lnTo>
                    <a:pt x="166160" y="21451"/>
                  </a:lnTo>
                  <a:lnTo>
                    <a:pt x="164585" y="16163"/>
                  </a:lnTo>
                  <a:lnTo>
                    <a:pt x="161196" y="16148"/>
                  </a:lnTo>
                  <a:lnTo>
                    <a:pt x="156597" y="19648"/>
                  </a:lnTo>
                  <a:lnTo>
                    <a:pt x="144535" y="58106"/>
                  </a:lnTo>
                  <a:lnTo>
                    <a:pt x="146790" y="113449"/>
                  </a:lnTo>
                  <a:lnTo>
                    <a:pt x="155278" y="171947"/>
                  </a:lnTo>
                  <a:lnTo>
                    <a:pt x="168626" y="235415"/>
                  </a:lnTo>
                  <a:lnTo>
                    <a:pt x="176938" y="293013"/>
                  </a:lnTo>
                  <a:lnTo>
                    <a:pt x="172789" y="340965"/>
                  </a:lnTo>
                  <a:lnTo>
                    <a:pt x="161022" y="365605"/>
                  </a:lnTo>
                  <a:lnTo>
                    <a:pt x="144095" y="383186"/>
                  </a:lnTo>
                  <a:lnTo>
                    <a:pt x="124874" y="394898"/>
                  </a:lnTo>
                  <a:lnTo>
                    <a:pt x="95273" y="397765"/>
                  </a:lnTo>
                  <a:lnTo>
                    <a:pt x="35847" y="390072"/>
                  </a:lnTo>
                  <a:lnTo>
                    <a:pt x="26237" y="382404"/>
                  </a:lnTo>
                  <a:lnTo>
                    <a:pt x="12441" y="358285"/>
                  </a:lnTo>
                  <a:lnTo>
                    <a:pt x="0" y="3003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8048434" y="13811076"/>
              <a:ext cx="145254" cy="177508"/>
            </a:xfrm>
            <a:custGeom>
              <a:avLst/>
              <a:gdLst/>
              <a:ahLst/>
              <a:cxnLst/>
              <a:rect l="0" t="0" r="0" b="0"/>
              <a:pathLst>
                <a:path w="145254" h="177508">
                  <a:moveTo>
                    <a:pt x="58509" y="47717"/>
                  </a:moveTo>
                  <a:lnTo>
                    <a:pt x="36152" y="53306"/>
                  </a:lnTo>
                  <a:lnTo>
                    <a:pt x="18937" y="68530"/>
                  </a:lnTo>
                  <a:lnTo>
                    <a:pt x="11071" y="79140"/>
                  </a:lnTo>
                  <a:lnTo>
                    <a:pt x="2331" y="106526"/>
                  </a:lnTo>
                  <a:lnTo>
                    <a:pt x="0" y="122018"/>
                  </a:lnTo>
                  <a:lnTo>
                    <a:pt x="6769" y="148590"/>
                  </a:lnTo>
                  <a:lnTo>
                    <a:pt x="13487" y="160589"/>
                  </a:lnTo>
                  <a:lnTo>
                    <a:pt x="23815" y="168589"/>
                  </a:lnTo>
                  <a:lnTo>
                    <a:pt x="50889" y="177476"/>
                  </a:lnTo>
                  <a:lnTo>
                    <a:pt x="62787" y="177507"/>
                  </a:lnTo>
                  <a:lnTo>
                    <a:pt x="82248" y="171302"/>
                  </a:lnTo>
                  <a:lnTo>
                    <a:pt x="111946" y="149066"/>
                  </a:lnTo>
                  <a:lnTo>
                    <a:pt x="131795" y="120250"/>
                  </a:lnTo>
                  <a:lnTo>
                    <a:pt x="145084" y="89486"/>
                  </a:lnTo>
                  <a:lnTo>
                    <a:pt x="145253" y="46965"/>
                  </a:lnTo>
                  <a:lnTo>
                    <a:pt x="139735" y="34347"/>
                  </a:lnTo>
                  <a:lnTo>
                    <a:pt x="121126" y="14089"/>
                  </a:lnTo>
                  <a:lnTo>
                    <a:pt x="97257" y="3526"/>
                  </a:lnTo>
                  <a:lnTo>
                    <a:pt x="74561" y="0"/>
                  </a:lnTo>
                  <a:lnTo>
                    <a:pt x="47981" y="5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8342026" y="13626505"/>
              <a:ext cx="154473" cy="369160"/>
            </a:xfrm>
            <a:custGeom>
              <a:avLst/>
              <a:gdLst/>
              <a:ahLst/>
              <a:cxnLst/>
              <a:rect l="0" t="0" r="0" b="0"/>
              <a:pathLst>
                <a:path w="154473" h="369160">
                  <a:moveTo>
                    <a:pt x="154472" y="127003"/>
                  </a:moveTo>
                  <a:lnTo>
                    <a:pt x="151352" y="72857"/>
                  </a:lnTo>
                  <a:lnTo>
                    <a:pt x="144897" y="47956"/>
                  </a:lnTo>
                  <a:lnTo>
                    <a:pt x="134229" y="29089"/>
                  </a:lnTo>
                  <a:lnTo>
                    <a:pt x="103890" y="5314"/>
                  </a:lnTo>
                  <a:lnTo>
                    <a:pt x="78569" y="0"/>
                  </a:lnTo>
                  <a:lnTo>
                    <a:pt x="65265" y="220"/>
                  </a:lnTo>
                  <a:lnTo>
                    <a:pt x="41125" y="12942"/>
                  </a:lnTo>
                  <a:lnTo>
                    <a:pt x="21037" y="34196"/>
                  </a:lnTo>
                  <a:lnTo>
                    <a:pt x="8210" y="59239"/>
                  </a:lnTo>
                  <a:lnTo>
                    <a:pt x="0" y="99646"/>
                  </a:lnTo>
                  <a:lnTo>
                    <a:pt x="4462" y="162456"/>
                  </a:lnTo>
                  <a:lnTo>
                    <a:pt x="12797" y="224256"/>
                  </a:lnTo>
                  <a:lnTo>
                    <a:pt x="30690" y="281263"/>
                  </a:lnTo>
                  <a:lnTo>
                    <a:pt x="45490" y="338452"/>
                  </a:lnTo>
                  <a:lnTo>
                    <a:pt x="59715" y="369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8328042" y="13774565"/>
              <a:ext cx="105286" cy="42115"/>
            </a:xfrm>
            <a:custGeom>
              <a:avLst/>
              <a:gdLst/>
              <a:ahLst/>
              <a:cxnLst/>
              <a:rect l="0" t="0" r="0" b="0"/>
              <a:pathLst>
                <a:path w="105286" h="42115">
                  <a:moveTo>
                    <a:pt x="0" y="0"/>
                  </a:moveTo>
                  <a:lnTo>
                    <a:pt x="16767" y="16767"/>
                  </a:lnTo>
                  <a:lnTo>
                    <a:pt x="55141" y="32784"/>
                  </a:lnTo>
                  <a:lnTo>
                    <a:pt x="105285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8625868" y="13617412"/>
              <a:ext cx="210561" cy="367723"/>
            </a:xfrm>
            <a:custGeom>
              <a:avLst/>
              <a:gdLst/>
              <a:ahLst/>
              <a:cxnLst/>
              <a:rect l="0" t="0" r="0" b="0"/>
              <a:pathLst>
                <a:path w="210561" h="367723">
                  <a:moveTo>
                    <a:pt x="197013" y="146625"/>
                  </a:moveTo>
                  <a:lnTo>
                    <a:pt x="208191" y="124269"/>
                  </a:lnTo>
                  <a:lnTo>
                    <a:pt x="210560" y="97693"/>
                  </a:lnTo>
                  <a:lnTo>
                    <a:pt x="202548" y="38562"/>
                  </a:lnTo>
                  <a:lnTo>
                    <a:pt x="194854" y="26620"/>
                  </a:lnTo>
                  <a:lnTo>
                    <a:pt x="170707" y="7111"/>
                  </a:lnTo>
                  <a:lnTo>
                    <a:pt x="137358" y="0"/>
                  </a:lnTo>
                  <a:lnTo>
                    <a:pt x="102650" y="3079"/>
                  </a:lnTo>
                  <a:lnTo>
                    <a:pt x="75525" y="16145"/>
                  </a:lnTo>
                  <a:lnTo>
                    <a:pt x="54891" y="36770"/>
                  </a:lnTo>
                  <a:lnTo>
                    <a:pt x="22581" y="88139"/>
                  </a:lnTo>
                  <a:lnTo>
                    <a:pt x="3243" y="150583"/>
                  </a:lnTo>
                  <a:lnTo>
                    <a:pt x="0" y="194850"/>
                  </a:lnTo>
                  <a:lnTo>
                    <a:pt x="5673" y="251731"/>
                  </a:lnTo>
                  <a:lnTo>
                    <a:pt x="15665" y="313671"/>
                  </a:lnTo>
                  <a:lnTo>
                    <a:pt x="23047" y="343908"/>
                  </a:lnTo>
                  <a:lnTo>
                    <a:pt x="18028" y="3677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8559669" y="13848265"/>
              <a:ext cx="189513" cy="31586"/>
            </a:xfrm>
            <a:custGeom>
              <a:avLst/>
              <a:gdLst/>
              <a:ahLst/>
              <a:cxnLst/>
              <a:rect l="0" t="0" r="0" b="0"/>
              <a:pathLst>
                <a:path w="189513" h="31586">
                  <a:moveTo>
                    <a:pt x="0" y="31585"/>
                  </a:moveTo>
                  <a:lnTo>
                    <a:pt x="55170" y="20130"/>
                  </a:lnTo>
                  <a:lnTo>
                    <a:pt x="97049" y="13625"/>
                  </a:lnTo>
                  <a:lnTo>
                    <a:pt x="158477" y="4556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400083" y="14545777"/>
            <a:ext cx="4632540" cy="579068"/>
            <a:chOff x="400083" y="14545777"/>
            <a:chExt cx="4632540" cy="579068"/>
          </a:xfrm>
        </p:grpSpPr>
        <p:sp>
          <p:nvSpPr>
            <p:cNvPr id="489" name="Freeform 488"/>
            <p:cNvSpPr/>
            <p:nvPr/>
          </p:nvSpPr>
          <p:spPr>
            <a:xfrm>
              <a:off x="400083" y="14703704"/>
              <a:ext cx="350125" cy="329796"/>
            </a:xfrm>
            <a:custGeom>
              <a:avLst/>
              <a:gdLst/>
              <a:ahLst/>
              <a:cxnLst/>
              <a:rect l="0" t="0" r="0" b="0"/>
              <a:pathLst>
                <a:path w="350125" h="329796">
                  <a:moveTo>
                    <a:pt x="305326" y="0"/>
                  </a:moveTo>
                  <a:lnTo>
                    <a:pt x="262635" y="3119"/>
                  </a:lnTo>
                  <a:lnTo>
                    <a:pt x="203258" y="17959"/>
                  </a:lnTo>
                  <a:lnTo>
                    <a:pt x="142233" y="35150"/>
                  </a:lnTo>
                  <a:lnTo>
                    <a:pt x="88580" y="58719"/>
                  </a:lnTo>
                  <a:lnTo>
                    <a:pt x="56272" y="86029"/>
                  </a:lnTo>
                  <a:lnTo>
                    <a:pt x="38250" y="117518"/>
                  </a:lnTo>
                  <a:lnTo>
                    <a:pt x="24800" y="169486"/>
                  </a:lnTo>
                  <a:lnTo>
                    <a:pt x="23552" y="183181"/>
                  </a:lnTo>
                  <a:lnTo>
                    <a:pt x="27400" y="189971"/>
                  </a:lnTo>
                  <a:lnTo>
                    <a:pt x="34644" y="192159"/>
                  </a:lnTo>
                  <a:lnTo>
                    <a:pt x="44153" y="191277"/>
                  </a:lnTo>
                  <a:lnTo>
                    <a:pt x="60958" y="184059"/>
                  </a:lnTo>
                  <a:lnTo>
                    <a:pt x="122021" y="147634"/>
                  </a:lnTo>
                  <a:lnTo>
                    <a:pt x="168215" y="133172"/>
                  </a:lnTo>
                  <a:lnTo>
                    <a:pt x="228696" y="129536"/>
                  </a:lnTo>
                  <a:lnTo>
                    <a:pt x="289713" y="138195"/>
                  </a:lnTo>
                  <a:lnTo>
                    <a:pt x="312425" y="145647"/>
                  </a:lnTo>
                  <a:lnTo>
                    <a:pt x="330318" y="156759"/>
                  </a:lnTo>
                  <a:lnTo>
                    <a:pt x="342950" y="178856"/>
                  </a:lnTo>
                  <a:lnTo>
                    <a:pt x="350124" y="208173"/>
                  </a:lnTo>
                  <a:lnTo>
                    <a:pt x="349413" y="240702"/>
                  </a:lnTo>
                  <a:lnTo>
                    <a:pt x="331257" y="286308"/>
                  </a:lnTo>
                  <a:lnTo>
                    <a:pt x="313342" y="305843"/>
                  </a:lnTo>
                  <a:lnTo>
                    <a:pt x="303651" y="312691"/>
                  </a:lnTo>
                  <a:lnTo>
                    <a:pt x="250888" y="327916"/>
                  </a:lnTo>
                  <a:lnTo>
                    <a:pt x="206652" y="329795"/>
                  </a:lnTo>
                  <a:lnTo>
                    <a:pt x="145068" y="327396"/>
                  </a:lnTo>
                  <a:lnTo>
                    <a:pt x="90946" y="326684"/>
                  </a:lnTo>
                  <a:lnTo>
                    <a:pt x="36696" y="326473"/>
                  </a:lnTo>
                  <a:lnTo>
                    <a:pt x="0" y="3263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831751" y="15103788"/>
              <a:ext cx="21058" cy="21057"/>
            </a:xfrm>
            <a:custGeom>
              <a:avLst/>
              <a:gdLst/>
              <a:ahLst/>
              <a:cxnLst/>
              <a:rect l="0" t="0" r="0" b="0"/>
              <a:pathLst>
                <a:path w="21058" h="21057">
                  <a:moveTo>
                    <a:pt x="21057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1305534" y="14690824"/>
              <a:ext cx="330371" cy="327039"/>
            </a:xfrm>
            <a:custGeom>
              <a:avLst/>
              <a:gdLst/>
              <a:ahLst/>
              <a:cxnLst/>
              <a:rect l="0" t="0" r="0" b="0"/>
              <a:pathLst>
                <a:path w="330371" h="327039">
                  <a:moveTo>
                    <a:pt x="284269" y="44466"/>
                  </a:moveTo>
                  <a:lnTo>
                    <a:pt x="249372" y="15157"/>
                  </a:lnTo>
                  <a:lnTo>
                    <a:pt x="220117" y="557"/>
                  </a:lnTo>
                  <a:lnTo>
                    <a:pt x="172454" y="0"/>
                  </a:lnTo>
                  <a:lnTo>
                    <a:pt x="119468" y="18424"/>
                  </a:lnTo>
                  <a:lnTo>
                    <a:pt x="93651" y="39520"/>
                  </a:lnTo>
                  <a:lnTo>
                    <a:pt x="83491" y="51698"/>
                  </a:lnTo>
                  <a:lnTo>
                    <a:pt x="79057" y="64496"/>
                  </a:lnTo>
                  <a:lnTo>
                    <a:pt x="80370" y="91193"/>
                  </a:lnTo>
                  <a:lnTo>
                    <a:pt x="88752" y="112418"/>
                  </a:lnTo>
                  <a:lnTo>
                    <a:pt x="94263" y="121353"/>
                  </a:lnTo>
                  <a:lnTo>
                    <a:pt x="124376" y="145106"/>
                  </a:lnTo>
                  <a:lnTo>
                    <a:pt x="176473" y="166858"/>
                  </a:lnTo>
                  <a:lnTo>
                    <a:pt x="234944" y="189351"/>
                  </a:lnTo>
                  <a:lnTo>
                    <a:pt x="291293" y="210995"/>
                  </a:lnTo>
                  <a:lnTo>
                    <a:pt x="325345" y="225349"/>
                  </a:lnTo>
                  <a:lnTo>
                    <a:pt x="330370" y="234076"/>
                  </a:lnTo>
                  <a:lnTo>
                    <a:pt x="329715" y="259369"/>
                  </a:lnTo>
                  <a:lnTo>
                    <a:pt x="323925" y="269623"/>
                  </a:lnTo>
                  <a:lnTo>
                    <a:pt x="305014" y="284136"/>
                  </a:lnTo>
                  <a:lnTo>
                    <a:pt x="253575" y="310220"/>
                  </a:lnTo>
                  <a:lnTo>
                    <a:pt x="204075" y="322729"/>
                  </a:lnTo>
                  <a:lnTo>
                    <a:pt x="147814" y="326955"/>
                  </a:lnTo>
                  <a:lnTo>
                    <a:pt x="99299" y="327038"/>
                  </a:lnTo>
                  <a:lnTo>
                    <a:pt x="37335" y="317179"/>
                  </a:lnTo>
                  <a:lnTo>
                    <a:pt x="24890" y="314012"/>
                  </a:lnTo>
                  <a:lnTo>
                    <a:pt x="16593" y="309561"/>
                  </a:lnTo>
                  <a:lnTo>
                    <a:pt x="11062" y="304255"/>
                  </a:lnTo>
                  <a:lnTo>
                    <a:pt x="0" y="2866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1674031" y="14766875"/>
              <a:ext cx="128585" cy="247947"/>
            </a:xfrm>
            <a:custGeom>
              <a:avLst/>
              <a:gdLst/>
              <a:ahLst/>
              <a:cxnLst/>
              <a:rect l="0" t="0" r="0" b="0"/>
              <a:pathLst>
                <a:path w="128585" h="247947">
                  <a:moveTo>
                    <a:pt x="0" y="84228"/>
                  </a:moveTo>
                  <a:lnTo>
                    <a:pt x="0" y="136279"/>
                  </a:lnTo>
                  <a:lnTo>
                    <a:pt x="3120" y="189339"/>
                  </a:lnTo>
                  <a:lnTo>
                    <a:pt x="10745" y="221021"/>
                  </a:lnTo>
                  <a:lnTo>
                    <a:pt x="25833" y="242902"/>
                  </a:lnTo>
                  <a:lnTo>
                    <a:pt x="33599" y="247333"/>
                  </a:lnTo>
                  <a:lnTo>
                    <a:pt x="41117" y="247946"/>
                  </a:lnTo>
                  <a:lnTo>
                    <a:pt x="55709" y="242390"/>
                  </a:lnTo>
                  <a:lnTo>
                    <a:pt x="77078" y="224939"/>
                  </a:lnTo>
                  <a:lnTo>
                    <a:pt x="112287" y="178104"/>
                  </a:lnTo>
                  <a:lnTo>
                    <a:pt x="127767" y="141550"/>
                  </a:lnTo>
                  <a:lnTo>
                    <a:pt x="128584" y="89905"/>
                  </a:lnTo>
                  <a:lnTo>
                    <a:pt x="121099" y="62964"/>
                  </a:lnTo>
                  <a:lnTo>
                    <a:pt x="108804" y="43193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1874193" y="14758364"/>
              <a:ext cx="186445" cy="350287"/>
            </a:xfrm>
            <a:custGeom>
              <a:avLst/>
              <a:gdLst/>
              <a:ahLst/>
              <a:cxnLst/>
              <a:rect l="0" t="0" r="0" b="0"/>
              <a:pathLst>
                <a:path w="186445" h="350287">
                  <a:moveTo>
                    <a:pt x="41994" y="155910"/>
                  </a:moveTo>
                  <a:lnTo>
                    <a:pt x="38874" y="207960"/>
                  </a:lnTo>
                  <a:lnTo>
                    <a:pt x="27339" y="267448"/>
                  </a:lnTo>
                  <a:lnTo>
                    <a:pt x="10327" y="330042"/>
                  </a:lnTo>
                  <a:lnTo>
                    <a:pt x="6845" y="345699"/>
                  </a:lnTo>
                  <a:lnTo>
                    <a:pt x="4523" y="350286"/>
                  </a:lnTo>
                  <a:lnTo>
                    <a:pt x="2975" y="347495"/>
                  </a:lnTo>
                  <a:lnTo>
                    <a:pt x="287" y="292621"/>
                  </a:lnTo>
                  <a:lnTo>
                    <a:pt x="0" y="243861"/>
                  </a:lnTo>
                  <a:lnTo>
                    <a:pt x="1085" y="185480"/>
                  </a:lnTo>
                  <a:lnTo>
                    <a:pt x="8296" y="126067"/>
                  </a:lnTo>
                  <a:lnTo>
                    <a:pt x="24332" y="62886"/>
                  </a:lnTo>
                  <a:lnTo>
                    <a:pt x="46119" y="22673"/>
                  </a:lnTo>
                  <a:lnTo>
                    <a:pt x="55273" y="10934"/>
                  </a:lnTo>
                  <a:lnTo>
                    <a:pt x="67224" y="4278"/>
                  </a:lnTo>
                  <a:lnTo>
                    <a:pt x="96101" y="0"/>
                  </a:lnTo>
                  <a:lnTo>
                    <a:pt x="134064" y="4169"/>
                  </a:lnTo>
                  <a:lnTo>
                    <a:pt x="153494" y="12821"/>
                  </a:lnTo>
                  <a:lnTo>
                    <a:pt x="161951" y="18404"/>
                  </a:lnTo>
                  <a:lnTo>
                    <a:pt x="174467" y="33966"/>
                  </a:lnTo>
                  <a:lnTo>
                    <a:pt x="179442" y="43029"/>
                  </a:lnTo>
                  <a:lnTo>
                    <a:pt x="186444" y="89319"/>
                  </a:lnTo>
                  <a:lnTo>
                    <a:pt x="181843" y="115006"/>
                  </a:lnTo>
                  <a:lnTo>
                    <a:pt x="177340" y="125132"/>
                  </a:lnTo>
                  <a:lnTo>
                    <a:pt x="159860" y="142621"/>
                  </a:lnTo>
                  <a:lnTo>
                    <a:pt x="148647" y="150560"/>
                  </a:lnTo>
                  <a:lnTo>
                    <a:pt x="120591" y="156264"/>
                  </a:lnTo>
                  <a:lnTo>
                    <a:pt x="90964" y="153727"/>
                  </a:lnTo>
                  <a:lnTo>
                    <a:pt x="46467" y="136155"/>
                  </a:lnTo>
                  <a:lnTo>
                    <a:pt x="20937" y="124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126757" y="14785538"/>
              <a:ext cx="210571" cy="138653"/>
            </a:xfrm>
            <a:custGeom>
              <a:avLst/>
              <a:gdLst/>
              <a:ahLst/>
              <a:cxnLst/>
              <a:rect l="0" t="0" r="0" b="0"/>
              <a:pathLst>
                <a:path w="210571" h="138653">
                  <a:moveTo>
                    <a:pt x="0" y="12923"/>
                  </a:moveTo>
                  <a:lnTo>
                    <a:pt x="24046" y="22499"/>
                  </a:lnTo>
                  <a:lnTo>
                    <a:pt x="38373" y="33167"/>
                  </a:lnTo>
                  <a:lnTo>
                    <a:pt x="54003" y="57916"/>
                  </a:lnTo>
                  <a:lnTo>
                    <a:pt x="60454" y="98654"/>
                  </a:lnTo>
                  <a:lnTo>
                    <a:pt x="56568" y="138652"/>
                  </a:lnTo>
                  <a:lnTo>
                    <a:pt x="63607" y="78716"/>
                  </a:lnTo>
                  <a:lnTo>
                    <a:pt x="77728" y="23798"/>
                  </a:lnTo>
                  <a:lnTo>
                    <a:pt x="83404" y="15493"/>
                  </a:lnTo>
                  <a:lnTo>
                    <a:pt x="99070" y="3147"/>
                  </a:lnTo>
                  <a:lnTo>
                    <a:pt x="117730" y="0"/>
                  </a:lnTo>
                  <a:lnTo>
                    <a:pt x="138892" y="3671"/>
                  </a:lnTo>
                  <a:lnTo>
                    <a:pt x="184366" y="21972"/>
                  </a:lnTo>
                  <a:lnTo>
                    <a:pt x="210570" y="33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2358384" y="14777721"/>
              <a:ext cx="196009" cy="198476"/>
            </a:xfrm>
            <a:custGeom>
              <a:avLst/>
              <a:gdLst/>
              <a:ahLst/>
              <a:cxnLst/>
              <a:rect l="0" t="0" r="0" b="0"/>
              <a:pathLst>
                <a:path w="196009" h="198476">
                  <a:moveTo>
                    <a:pt x="0" y="62854"/>
                  </a:moveTo>
                  <a:lnTo>
                    <a:pt x="17980" y="86900"/>
                  </a:lnTo>
                  <a:lnTo>
                    <a:pt x="45491" y="107153"/>
                  </a:lnTo>
                  <a:lnTo>
                    <a:pt x="69741" y="116858"/>
                  </a:lnTo>
                  <a:lnTo>
                    <a:pt x="115290" y="117720"/>
                  </a:lnTo>
                  <a:lnTo>
                    <a:pt x="160242" y="104977"/>
                  </a:lnTo>
                  <a:lnTo>
                    <a:pt x="171169" y="96785"/>
                  </a:lnTo>
                  <a:lnTo>
                    <a:pt x="186429" y="75205"/>
                  </a:lnTo>
                  <a:lnTo>
                    <a:pt x="196008" y="36748"/>
                  </a:lnTo>
                  <a:lnTo>
                    <a:pt x="193843" y="25563"/>
                  </a:lnTo>
                  <a:lnTo>
                    <a:pt x="182078" y="6896"/>
                  </a:lnTo>
                  <a:lnTo>
                    <a:pt x="171688" y="2152"/>
                  </a:lnTo>
                  <a:lnTo>
                    <a:pt x="144546" y="0"/>
                  </a:lnTo>
                  <a:lnTo>
                    <a:pt x="119224" y="6065"/>
                  </a:lnTo>
                  <a:lnTo>
                    <a:pt x="88358" y="22631"/>
                  </a:lnTo>
                  <a:lnTo>
                    <a:pt x="64394" y="45478"/>
                  </a:lnTo>
                  <a:lnTo>
                    <a:pt x="45596" y="74473"/>
                  </a:lnTo>
                  <a:lnTo>
                    <a:pt x="40926" y="84638"/>
                  </a:lnTo>
                  <a:lnTo>
                    <a:pt x="39942" y="132479"/>
                  </a:lnTo>
                  <a:lnTo>
                    <a:pt x="52648" y="174340"/>
                  </a:lnTo>
                  <a:lnTo>
                    <a:pt x="62005" y="183972"/>
                  </a:lnTo>
                  <a:lnTo>
                    <a:pt x="87999" y="197793"/>
                  </a:lnTo>
                  <a:lnTo>
                    <a:pt x="122168" y="198475"/>
                  </a:lnTo>
                  <a:lnTo>
                    <a:pt x="178984" y="189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2622720" y="14777405"/>
              <a:ext cx="346317" cy="168735"/>
            </a:xfrm>
            <a:custGeom>
              <a:avLst/>
              <a:gdLst/>
              <a:ahLst/>
              <a:cxnLst/>
              <a:rect l="0" t="0" r="0" b="0"/>
              <a:pathLst>
                <a:path w="346317" h="168735">
                  <a:moveTo>
                    <a:pt x="40990" y="0"/>
                  </a:moveTo>
                  <a:lnTo>
                    <a:pt x="11682" y="55141"/>
                  </a:lnTo>
                  <a:lnTo>
                    <a:pt x="2670" y="109145"/>
                  </a:lnTo>
                  <a:lnTo>
                    <a:pt x="0" y="158421"/>
                  </a:lnTo>
                  <a:lnTo>
                    <a:pt x="1965" y="165275"/>
                  </a:lnTo>
                  <a:lnTo>
                    <a:pt x="5615" y="166334"/>
                  </a:lnTo>
                  <a:lnTo>
                    <a:pt x="10387" y="163533"/>
                  </a:lnTo>
                  <a:lnTo>
                    <a:pt x="28283" y="131642"/>
                  </a:lnTo>
                  <a:lnTo>
                    <a:pt x="46885" y="75698"/>
                  </a:lnTo>
                  <a:lnTo>
                    <a:pt x="64945" y="18895"/>
                  </a:lnTo>
                  <a:lnTo>
                    <a:pt x="70998" y="9086"/>
                  </a:lnTo>
                  <a:lnTo>
                    <a:pt x="78543" y="6057"/>
                  </a:lnTo>
                  <a:lnTo>
                    <a:pt x="87082" y="7547"/>
                  </a:lnTo>
                  <a:lnTo>
                    <a:pt x="96285" y="12050"/>
                  </a:lnTo>
                  <a:lnTo>
                    <a:pt x="143505" y="70895"/>
                  </a:lnTo>
                  <a:lnTo>
                    <a:pt x="157912" y="95848"/>
                  </a:lnTo>
                  <a:lnTo>
                    <a:pt x="170260" y="140444"/>
                  </a:lnTo>
                  <a:lnTo>
                    <a:pt x="168719" y="168734"/>
                  </a:lnTo>
                  <a:lnTo>
                    <a:pt x="167949" y="160001"/>
                  </a:lnTo>
                  <a:lnTo>
                    <a:pt x="177029" y="123501"/>
                  </a:lnTo>
                  <a:lnTo>
                    <a:pt x="206751" y="64413"/>
                  </a:lnTo>
                  <a:lnTo>
                    <a:pt x="227235" y="37542"/>
                  </a:lnTo>
                  <a:lnTo>
                    <a:pt x="264890" y="14763"/>
                  </a:lnTo>
                  <a:lnTo>
                    <a:pt x="276824" y="12182"/>
                  </a:lnTo>
                  <a:lnTo>
                    <a:pt x="287120" y="12801"/>
                  </a:lnTo>
                  <a:lnTo>
                    <a:pt x="296324" y="15553"/>
                  </a:lnTo>
                  <a:lnTo>
                    <a:pt x="326044" y="41782"/>
                  </a:lnTo>
                  <a:lnTo>
                    <a:pt x="337307" y="69261"/>
                  </a:lnTo>
                  <a:lnTo>
                    <a:pt x="343647" y="111379"/>
                  </a:lnTo>
                  <a:lnTo>
                    <a:pt x="346316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082321" y="14718903"/>
              <a:ext cx="202571" cy="208356"/>
            </a:xfrm>
            <a:custGeom>
              <a:avLst/>
              <a:gdLst/>
              <a:ahLst/>
              <a:cxnLst/>
              <a:rect l="0" t="0" r="0" b="0"/>
              <a:pathLst>
                <a:path w="202571" h="208356">
                  <a:moveTo>
                    <a:pt x="23586" y="79558"/>
                  </a:moveTo>
                  <a:lnTo>
                    <a:pt x="77730" y="79558"/>
                  </a:lnTo>
                  <a:lnTo>
                    <a:pt x="132677" y="73969"/>
                  </a:lnTo>
                  <a:lnTo>
                    <a:pt x="154349" y="64985"/>
                  </a:lnTo>
                  <a:lnTo>
                    <a:pt x="163404" y="59314"/>
                  </a:lnTo>
                  <a:lnTo>
                    <a:pt x="168271" y="50854"/>
                  </a:lnTo>
                  <a:lnTo>
                    <a:pt x="170558" y="28977"/>
                  </a:lnTo>
                  <a:lnTo>
                    <a:pt x="167191" y="20101"/>
                  </a:lnTo>
                  <a:lnTo>
                    <a:pt x="154091" y="7121"/>
                  </a:lnTo>
                  <a:lnTo>
                    <a:pt x="130331" y="571"/>
                  </a:lnTo>
                  <a:lnTo>
                    <a:pt x="100274" y="0"/>
                  </a:lnTo>
                  <a:lnTo>
                    <a:pt x="67418" y="7544"/>
                  </a:lnTo>
                  <a:lnTo>
                    <a:pt x="42677" y="21816"/>
                  </a:lnTo>
                  <a:lnTo>
                    <a:pt x="25052" y="41027"/>
                  </a:lnTo>
                  <a:lnTo>
                    <a:pt x="137" y="99468"/>
                  </a:lnTo>
                  <a:lnTo>
                    <a:pt x="0" y="137451"/>
                  </a:lnTo>
                  <a:lnTo>
                    <a:pt x="7369" y="172751"/>
                  </a:lnTo>
                  <a:lnTo>
                    <a:pt x="12774" y="181460"/>
                  </a:lnTo>
                  <a:lnTo>
                    <a:pt x="28139" y="194258"/>
                  </a:lnTo>
                  <a:lnTo>
                    <a:pt x="56521" y="208040"/>
                  </a:lnTo>
                  <a:lnTo>
                    <a:pt x="103924" y="208355"/>
                  </a:lnTo>
                  <a:lnTo>
                    <a:pt x="129872" y="200752"/>
                  </a:lnTo>
                  <a:lnTo>
                    <a:pt x="180677" y="166454"/>
                  </a:lnTo>
                  <a:lnTo>
                    <a:pt x="202570" y="153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771772" y="14566835"/>
              <a:ext cx="208001" cy="377761"/>
            </a:xfrm>
            <a:custGeom>
              <a:avLst/>
              <a:gdLst/>
              <a:ahLst/>
              <a:cxnLst/>
              <a:rect l="0" t="0" r="0" b="0"/>
              <a:pathLst>
                <a:path w="208001" h="377761">
                  <a:moveTo>
                    <a:pt x="208000" y="0"/>
                  </a:moveTo>
                  <a:lnTo>
                    <a:pt x="196547" y="46837"/>
                  </a:lnTo>
                  <a:lnTo>
                    <a:pt x="186669" y="100445"/>
                  </a:lnTo>
                  <a:lnTo>
                    <a:pt x="179453" y="149085"/>
                  </a:lnTo>
                  <a:lnTo>
                    <a:pt x="178440" y="166070"/>
                  </a:lnTo>
                  <a:lnTo>
                    <a:pt x="180105" y="175054"/>
                  </a:lnTo>
                  <a:lnTo>
                    <a:pt x="183554" y="178702"/>
                  </a:lnTo>
                  <a:lnTo>
                    <a:pt x="188193" y="178797"/>
                  </a:lnTo>
                  <a:lnTo>
                    <a:pt x="190116" y="173009"/>
                  </a:lnTo>
                  <a:lnTo>
                    <a:pt x="182003" y="111286"/>
                  </a:lnTo>
                  <a:lnTo>
                    <a:pt x="176631" y="101096"/>
                  </a:lnTo>
                  <a:lnTo>
                    <a:pt x="161303" y="86655"/>
                  </a:lnTo>
                  <a:lnTo>
                    <a:pt x="151132" y="84677"/>
                  </a:lnTo>
                  <a:lnTo>
                    <a:pt x="127354" y="88715"/>
                  </a:lnTo>
                  <a:lnTo>
                    <a:pt x="98837" y="104145"/>
                  </a:lnTo>
                  <a:lnTo>
                    <a:pt x="68241" y="131488"/>
                  </a:lnTo>
                  <a:lnTo>
                    <a:pt x="42786" y="169472"/>
                  </a:lnTo>
                  <a:lnTo>
                    <a:pt x="15188" y="228468"/>
                  </a:lnTo>
                  <a:lnTo>
                    <a:pt x="3212" y="263446"/>
                  </a:lnTo>
                  <a:lnTo>
                    <a:pt x="0" y="289441"/>
                  </a:lnTo>
                  <a:lnTo>
                    <a:pt x="9370" y="335975"/>
                  </a:lnTo>
                  <a:lnTo>
                    <a:pt x="30033" y="360282"/>
                  </a:lnTo>
                  <a:lnTo>
                    <a:pt x="43732" y="370039"/>
                  </a:lnTo>
                  <a:lnTo>
                    <a:pt x="71431" y="377760"/>
                  </a:lnTo>
                  <a:lnTo>
                    <a:pt x="132930" y="373186"/>
                  </a:lnTo>
                  <a:lnTo>
                    <a:pt x="165886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4028544" y="14756347"/>
              <a:ext cx="153496" cy="176132"/>
            </a:xfrm>
            <a:custGeom>
              <a:avLst/>
              <a:gdLst/>
              <a:ahLst/>
              <a:cxnLst/>
              <a:rect l="0" t="0" r="0" b="0"/>
              <a:pathLst>
                <a:path w="153496" h="176132">
                  <a:moveTo>
                    <a:pt x="67042" y="0"/>
                  </a:moveTo>
                  <a:lnTo>
                    <a:pt x="25059" y="51558"/>
                  </a:lnTo>
                  <a:lnTo>
                    <a:pt x="1303" y="110732"/>
                  </a:lnTo>
                  <a:lnTo>
                    <a:pt x="0" y="134612"/>
                  </a:lnTo>
                  <a:lnTo>
                    <a:pt x="4490" y="155755"/>
                  </a:lnTo>
                  <a:lnTo>
                    <a:pt x="14284" y="172949"/>
                  </a:lnTo>
                  <a:lnTo>
                    <a:pt x="23681" y="176131"/>
                  </a:lnTo>
                  <a:lnTo>
                    <a:pt x="49720" y="173427"/>
                  </a:lnTo>
                  <a:lnTo>
                    <a:pt x="86086" y="158750"/>
                  </a:lnTo>
                  <a:lnTo>
                    <a:pt x="119088" y="133995"/>
                  </a:lnTo>
                  <a:lnTo>
                    <a:pt x="139914" y="104433"/>
                  </a:lnTo>
                  <a:lnTo>
                    <a:pt x="153495" y="73447"/>
                  </a:lnTo>
                  <a:lnTo>
                    <a:pt x="151869" y="49411"/>
                  </a:lnTo>
                  <a:lnTo>
                    <a:pt x="148159" y="36451"/>
                  </a:lnTo>
                  <a:lnTo>
                    <a:pt x="141007" y="26639"/>
                  </a:lnTo>
                  <a:lnTo>
                    <a:pt x="120583" y="12620"/>
                  </a:lnTo>
                  <a:lnTo>
                    <a:pt x="95907" y="8729"/>
                  </a:lnTo>
                  <a:lnTo>
                    <a:pt x="72852" y="12068"/>
                  </a:lnTo>
                  <a:lnTo>
                    <a:pt x="45985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4265938" y="14766875"/>
              <a:ext cx="187618" cy="153756"/>
            </a:xfrm>
            <a:custGeom>
              <a:avLst/>
              <a:gdLst/>
              <a:ahLst/>
              <a:cxnLst/>
              <a:rect l="0" t="0" r="0" b="0"/>
              <a:pathLst>
                <a:path w="187618" h="153756">
                  <a:moveTo>
                    <a:pt x="19161" y="0"/>
                  </a:moveTo>
                  <a:lnTo>
                    <a:pt x="7708" y="57265"/>
                  </a:lnTo>
                  <a:lnTo>
                    <a:pt x="0" y="118156"/>
                  </a:lnTo>
                  <a:lnTo>
                    <a:pt x="2878" y="130244"/>
                  </a:lnTo>
                  <a:lnTo>
                    <a:pt x="15433" y="149914"/>
                  </a:lnTo>
                  <a:lnTo>
                    <a:pt x="24864" y="153755"/>
                  </a:lnTo>
                  <a:lnTo>
                    <a:pt x="47822" y="151785"/>
                  </a:lnTo>
                  <a:lnTo>
                    <a:pt x="81465" y="137521"/>
                  </a:lnTo>
                  <a:lnTo>
                    <a:pt x="108071" y="112888"/>
                  </a:lnTo>
                  <a:lnTo>
                    <a:pt x="150409" y="54453"/>
                  </a:lnTo>
                  <a:lnTo>
                    <a:pt x="168958" y="5298"/>
                  </a:lnTo>
                  <a:lnTo>
                    <a:pt x="169328" y="22"/>
                  </a:lnTo>
                  <a:lnTo>
                    <a:pt x="167236" y="16"/>
                  </a:lnTo>
                  <a:lnTo>
                    <a:pt x="163501" y="3521"/>
                  </a:lnTo>
                  <a:lnTo>
                    <a:pt x="152655" y="36400"/>
                  </a:lnTo>
                  <a:lnTo>
                    <a:pt x="153211" y="77596"/>
                  </a:lnTo>
                  <a:lnTo>
                    <a:pt x="164137" y="102338"/>
                  </a:lnTo>
                  <a:lnTo>
                    <a:pt x="187617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4508222" y="14724762"/>
              <a:ext cx="166432" cy="184969"/>
            </a:xfrm>
            <a:custGeom>
              <a:avLst/>
              <a:gdLst/>
              <a:ahLst/>
              <a:cxnLst/>
              <a:rect l="0" t="0" r="0" b="0"/>
              <a:pathLst>
                <a:path w="166432" h="184969">
                  <a:moveTo>
                    <a:pt x="29561" y="31585"/>
                  </a:moveTo>
                  <a:lnTo>
                    <a:pt x="14906" y="86726"/>
                  </a:lnTo>
                  <a:lnTo>
                    <a:pt x="4811" y="135140"/>
                  </a:lnTo>
                  <a:lnTo>
                    <a:pt x="0" y="180942"/>
                  </a:lnTo>
                  <a:lnTo>
                    <a:pt x="495" y="184968"/>
                  </a:lnTo>
                  <a:lnTo>
                    <a:pt x="17222" y="132345"/>
                  </a:lnTo>
                  <a:lnTo>
                    <a:pt x="41118" y="69555"/>
                  </a:lnTo>
                  <a:lnTo>
                    <a:pt x="68368" y="27907"/>
                  </a:lnTo>
                  <a:lnTo>
                    <a:pt x="91652" y="15132"/>
                  </a:lnTo>
                  <a:lnTo>
                    <a:pt x="131406" y="4483"/>
                  </a:lnTo>
                  <a:lnTo>
                    <a:pt x="1664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4897815" y="14545777"/>
              <a:ext cx="40052" cy="347442"/>
            </a:xfrm>
            <a:custGeom>
              <a:avLst/>
              <a:gdLst/>
              <a:ahLst/>
              <a:cxnLst/>
              <a:rect l="0" t="0" r="0" b="0"/>
              <a:pathLst>
                <a:path w="40052" h="347442">
                  <a:moveTo>
                    <a:pt x="40051" y="0"/>
                  </a:moveTo>
                  <a:lnTo>
                    <a:pt x="28598" y="48931"/>
                  </a:lnTo>
                  <a:lnTo>
                    <a:pt x="15301" y="108062"/>
                  </a:lnTo>
                  <a:lnTo>
                    <a:pt x="4901" y="156281"/>
                  </a:lnTo>
                  <a:lnTo>
                    <a:pt x="0" y="207612"/>
                  </a:lnTo>
                  <a:lnTo>
                    <a:pt x="4137" y="265455"/>
                  </a:lnTo>
                  <a:lnTo>
                    <a:pt x="7610" y="326393"/>
                  </a:lnTo>
                  <a:lnTo>
                    <a:pt x="8465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4822052" y="14735290"/>
              <a:ext cx="210571" cy="8335"/>
            </a:xfrm>
            <a:custGeom>
              <a:avLst/>
              <a:gdLst/>
              <a:ahLst/>
              <a:cxnLst/>
              <a:rect l="0" t="0" r="0" b="0"/>
              <a:pathLst>
                <a:path w="210571" h="8335">
                  <a:moveTo>
                    <a:pt x="0" y="0"/>
                  </a:moveTo>
                  <a:lnTo>
                    <a:pt x="60384" y="8334"/>
                  </a:lnTo>
                  <a:lnTo>
                    <a:pt x="118107" y="6759"/>
                  </a:lnTo>
                  <a:lnTo>
                    <a:pt x="170305" y="200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5345156" y="14514192"/>
            <a:ext cx="3572483" cy="448697"/>
            <a:chOff x="5345156" y="14514192"/>
            <a:chExt cx="3572483" cy="448697"/>
          </a:xfrm>
        </p:grpSpPr>
        <p:sp>
          <p:nvSpPr>
            <p:cNvPr id="505" name="Freeform 504"/>
            <p:cNvSpPr/>
            <p:nvPr/>
          </p:nvSpPr>
          <p:spPr>
            <a:xfrm>
              <a:off x="5345156" y="14556305"/>
              <a:ext cx="245477" cy="358282"/>
            </a:xfrm>
            <a:custGeom>
              <a:avLst/>
              <a:gdLst/>
              <a:ahLst/>
              <a:cxnLst/>
              <a:rect l="0" t="0" r="0" b="0"/>
              <a:pathLst>
                <a:path w="245477" h="358282">
                  <a:moveTo>
                    <a:pt x="245476" y="0"/>
                  </a:moveTo>
                  <a:lnTo>
                    <a:pt x="234298" y="22359"/>
                  </a:lnTo>
                  <a:lnTo>
                    <a:pt x="227346" y="75385"/>
                  </a:lnTo>
                  <a:lnTo>
                    <a:pt x="217762" y="134214"/>
                  </a:lnTo>
                  <a:lnTo>
                    <a:pt x="217775" y="186563"/>
                  </a:lnTo>
                  <a:lnTo>
                    <a:pt x="223107" y="242224"/>
                  </a:lnTo>
                  <a:lnTo>
                    <a:pt x="222991" y="292948"/>
                  </a:lnTo>
                  <a:lnTo>
                    <a:pt x="221127" y="293565"/>
                  </a:lnTo>
                  <a:lnTo>
                    <a:pt x="218715" y="290466"/>
                  </a:lnTo>
                  <a:lnTo>
                    <a:pt x="196834" y="242395"/>
                  </a:lnTo>
                  <a:lnTo>
                    <a:pt x="165548" y="205678"/>
                  </a:lnTo>
                  <a:lnTo>
                    <a:pt x="144832" y="196698"/>
                  </a:lnTo>
                  <a:lnTo>
                    <a:pt x="132757" y="194303"/>
                  </a:lnTo>
                  <a:lnTo>
                    <a:pt x="106861" y="197881"/>
                  </a:lnTo>
                  <a:lnTo>
                    <a:pt x="82094" y="207271"/>
                  </a:lnTo>
                  <a:lnTo>
                    <a:pt x="54997" y="226881"/>
                  </a:lnTo>
                  <a:lnTo>
                    <a:pt x="11733" y="277541"/>
                  </a:lnTo>
                  <a:lnTo>
                    <a:pt x="1990" y="296488"/>
                  </a:lnTo>
                  <a:lnTo>
                    <a:pt x="0" y="316606"/>
                  </a:lnTo>
                  <a:lnTo>
                    <a:pt x="1107" y="326884"/>
                  </a:lnTo>
                  <a:lnTo>
                    <a:pt x="6524" y="336076"/>
                  </a:lnTo>
                  <a:lnTo>
                    <a:pt x="25022" y="352529"/>
                  </a:lnTo>
                  <a:lnTo>
                    <a:pt x="48841" y="358281"/>
                  </a:lnTo>
                  <a:lnTo>
                    <a:pt x="102260" y="352442"/>
                  </a:lnTo>
                  <a:lnTo>
                    <a:pt x="157872" y="331617"/>
                  </a:lnTo>
                  <a:lnTo>
                    <a:pt x="213891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5685389" y="14703704"/>
              <a:ext cx="21058" cy="126344"/>
            </a:xfrm>
            <a:custGeom>
              <a:avLst/>
              <a:gdLst/>
              <a:ahLst/>
              <a:cxnLst/>
              <a:rect l="0" t="0" r="0" b="0"/>
              <a:pathLst>
                <a:path w="21058" h="126344">
                  <a:moveTo>
                    <a:pt x="21057" y="0"/>
                  </a:moveTo>
                  <a:lnTo>
                    <a:pt x="9604" y="57265"/>
                  </a:lnTo>
                  <a:lnTo>
                    <a:pt x="2846" y="97296"/>
                  </a:lnTo>
                  <a:lnTo>
                    <a:pt x="0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5790674" y="14566835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2105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5768389" y="14514192"/>
              <a:ext cx="243384" cy="338893"/>
            </a:xfrm>
            <a:custGeom>
              <a:avLst/>
              <a:gdLst/>
              <a:ahLst/>
              <a:cxnLst/>
              <a:rect l="0" t="0" r="0" b="0"/>
              <a:pathLst>
                <a:path w="243384" h="338893">
                  <a:moveTo>
                    <a:pt x="190741" y="0"/>
                  </a:moveTo>
                  <a:lnTo>
                    <a:pt x="191911" y="49263"/>
                  </a:lnTo>
                  <a:lnTo>
                    <a:pt x="197976" y="99345"/>
                  </a:lnTo>
                  <a:lnTo>
                    <a:pt x="200293" y="151229"/>
                  </a:lnTo>
                  <a:lnTo>
                    <a:pt x="202150" y="202476"/>
                  </a:lnTo>
                  <a:lnTo>
                    <a:pt x="209545" y="265427"/>
                  </a:lnTo>
                  <a:lnTo>
                    <a:pt x="209627" y="287594"/>
                  </a:lnTo>
                  <a:lnTo>
                    <a:pt x="208011" y="285317"/>
                  </a:lnTo>
                  <a:lnTo>
                    <a:pt x="191412" y="240907"/>
                  </a:lnTo>
                  <a:lnTo>
                    <a:pt x="175832" y="220544"/>
                  </a:lnTo>
                  <a:lnTo>
                    <a:pt x="150969" y="209154"/>
                  </a:lnTo>
                  <a:lnTo>
                    <a:pt x="122762" y="205261"/>
                  </a:lnTo>
                  <a:lnTo>
                    <a:pt x="65152" y="215228"/>
                  </a:lnTo>
                  <a:lnTo>
                    <a:pt x="46796" y="227848"/>
                  </a:lnTo>
                  <a:lnTo>
                    <a:pt x="9871" y="268565"/>
                  </a:lnTo>
                  <a:lnTo>
                    <a:pt x="0" y="291718"/>
                  </a:lnTo>
                  <a:lnTo>
                    <a:pt x="1579" y="302104"/>
                  </a:lnTo>
                  <a:lnTo>
                    <a:pt x="7311" y="311365"/>
                  </a:lnTo>
                  <a:lnTo>
                    <a:pt x="26158" y="326727"/>
                  </a:lnTo>
                  <a:lnTo>
                    <a:pt x="50133" y="337455"/>
                  </a:lnTo>
                  <a:lnTo>
                    <a:pt x="95526" y="338892"/>
                  </a:lnTo>
                  <a:lnTo>
                    <a:pt x="146021" y="331908"/>
                  </a:lnTo>
                  <a:lnTo>
                    <a:pt x="203617" y="316842"/>
                  </a:lnTo>
                  <a:lnTo>
                    <a:pt x="243383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6369741" y="14649588"/>
              <a:ext cx="290420" cy="222573"/>
            </a:xfrm>
            <a:custGeom>
              <a:avLst/>
              <a:gdLst/>
              <a:ahLst/>
              <a:cxnLst/>
              <a:rect l="0" t="0" r="0" b="0"/>
              <a:pathLst>
                <a:path w="290420" h="222573">
                  <a:moveTo>
                    <a:pt x="0" y="12002"/>
                  </a:moveTo>
                  <a:lnTo>
                    <a:pt x="0" y="72386"/>
                  </a:lnTo>
                  <a:lnTo>
                    <a:pt x="0" y="130110"/>
                  </a:lnTo>
                  <a:lnTo>
                    <a:pt x="3120" y="182307"/>
                  </a:lnTo>
                  <a:lnTo>
                    <a:pt x="5590" y="195729"/>
                  </a:lnTo>
                  <a:lnTo>
                    <a:pt x="10746" y="203507"/>
                  </a:lnTo>
                  <a:lnTo>
                    <a:pt x="17692" y="207522"/>
                  </a:lnTo>
                  <a:lnTo>
                    <a:pt x="25833" y="209029"/>
                  </a:lnTo>
                  <a:lnTo>
                    <a:pt x="44236" y="204465"/>
                  </a:lnTo>
                  <a:lnTo>
                    <a:pt x="71209" y="188742"/>
                  </a:lnTo>
                  <a:lnTo>
                    <a:pt x="81951" y="180631"/>
                  </a:lnTo>
                  <a:lnTo>
                    <a:pt x="81541" y="181744"/>
                  </a:lnTo>
                  <a:lnTo>
                    <a:pt x="44850" y="219754"/>
                  </a:lnTo>
                  <a:lnTo>
                    <a:pt x="39258" y="220693"/>
                  </a:lnTo>
                  <a:lnTo>
                    <a:pt x="34362" y="217810"/>
                  </a:lnTo>
                  <a:lnTo>
                    <a:pt x="29927" y="212378"/>
                  </a:lnTo>
                  <a:lnTo>
                    <a:pt x="24999" y="193866"/>
                  </a:lnTo>
                  <a:lnTo>
                    <a:pt x="25345" y="154017"/>
                  </a:lnTo>
                  <a:lnTo>
                    <a:pt x="35942" y="99326"/>
                  </a:lnTo>
                  <a:lnTo>
                    <a:pt x="51640" y="47493"/>
                  </a:lnTo>
                  <a:lnTo>
                    <a:pt x="67405" y="24267"/>
                  </a:lnTo>
                  <a:lnTo>
                    <a:pt x="89229" y="8485"/>
                  </a:lnTo>
                  <a:lnTo>
                    <a:pt x="101600" y="2639"/>
                  </a:lnTo>
                  <a:lnTo>
                    <a:pt x="152546" y="0"/>
                  </a:lnTo>
                  <a:lnTo>
                    <a:pt x="195327" y="12216"/>
                  </a:lnTo>
                  <a:lnTo>
                    <a:pt x="230231" y="30654"/>
                  </a:lnTo>
                  <a:lnTo>
                    <a:pt x="257210" y="62112"/>
                  </a:lnTo>
                  <a:lnTo>
                    <a:pt x="280021" y="95479"/>
                  </a:lnTo>
                  <a:lnTo>
                    <a:pt x="290419" y="144362"/>
                  </a:lnTo>
                  <a:lnTo>
                    <a:pt x="285888" y="203825"/>
                  </a:lnTo>
                  <a:lnTo>
                    <a:pt x="284270" y="2225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6766297" y="14672118"/>
              <a:ext cx="172880" cy="192408"/>
            </a:xfrm>
            <a:custGeom>
              <a:avLst/>
              <a:gdLst/>
              <a:ahLst/>
              <a:cxnLst/>
              <a:rect l="0" t="0" r="0" b="0"/>
              <a:pathLst>
                <a:path w="172880" h="192408">
                  <a:moveTo>
                    <a:pt x="45641" y="31586"/>
                  </a:moveTo>
                  <a:lnTo>
                    <a:pt x="28830" y="50737"/>
                  </a:lnTo>
                  <a:lnTo>
                    <a:pt x="1733" y="104803"/>
                  </a:lnTo>
                  <a:lnTo>
                    <a:pt x="0" y="129248"/>
                  </a:lnTo>
                  <a:lnTo>
                    <a:pt x="1176" y="142317"/>
                  </a:lnTo>
                  <a:lnTo>
                    <a:pt x="6639" y="153371"/>
                  </a:lnTo>
                  <a:lnTo>
                    <a:pt x="25187" y="171889"/>
                  </a:lnTo>
                  <a:lnTo>
                    <a:pt x="56349" y="189882"/>
                  </a:lnTo>
                  <a:lnTo>
                    <a:pt x="77306" y="192407"/>
                  </a:lnTo>
                  <a:lnTo>
                    <a:pt x="119356" y="184496"/>
                  </a:lnTo>
                  <a:lnTo>
                    <a:pt x="145342" y="169440"/>
                  </a:lnTo>
                  <a:lnTo>
                    <a:pt x="167859" y="144571"/>
                  </a:lnTo>
                  <a:lnTo>
                    <a:pt x="172879" y="115727"/>
                  </a:lnTo>
                  <a:lnTo>
                    <a:pt x="172581" y="98208"/>
                  </a:lnTo>
                  <a:lnTo>
                    <a:pt x="159770" y="66265"/>
                  </a:lnTo>
                  <a:lnTo>
                    <a:pt x="137310" y="38810"/>
                  </a:lnTo>
                  <a:lnTo>
                    <a:pt x="107830" y="18809"/>
                  </a:lnTo>
                  <a:lnTo>
                    <a:pt x="47924" y="2478"/>
                  </a:lnTo>
                  <a:lnTo>
                    <a:pt x="35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7054093" y="14566835"/>
              <a:ext cx="42115" cy="315854"/>
            </a:xfrm>
            <a:custGeom>
              <a:avLst/>
              <a:gdLst/>
              <a:ahLst/>
              <a:cxnLst/>
              <a:rect l="0" t="0" r="0" b="0"/>
              <a:pathLst>
                <a:path w="42115" h="315854">
                  <a:moveTo>
                    <a:pt x="42114" y="0"/>
                  </a:moveTo>
                  <a:lnTo>
                    <a:pt x="33781" y="37478"/>
                  </a:lnTo>
                  <a:lnTo>
                    <a:pt x="26431" y="100079"/>
                  </a:lnTo>
                  <a:lnTo>
                    <a:pt x="17061" y="153915"/>
                  </a:lnTo>
                  <a:lnTo>
                    <a:pt x="10649" y="216103"/>
                  </a:lnTo>
                  <a:lnTo>
                    <a:pt x="2451" y="273445"/>
                  </a:lnTo>
                  <a:lnTo>
                    <a:pt x="0" y="315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6990923" y="14598421"/>
              <a:ext cx="231628" cy="147399"/>
            </a:xfrm>
            <a:custGeom>
              <a:avLst/>
              <a:gdLst/>
              <a:ahLst/>
              <a:cxnLst/>
              <a:rect l="0" t="0" r="0" b="0"/>
              <a:pathLst>
                <a:path w="231628" h="147399">
                  <a:moveTo>
                    <a:pt x="231627" y="0"/>
                  </a:moveTo>
                  <a:lnTo>
                    <a:pt x="176539" y="49497"/>
                  </a:lnTo>
                  <a:lnTo>
                    <a:pt x="114567" y="87396"/>
                  </a:lnTo>
                  <a:lnTo>
                    <a:pt x="59414" y="121377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7563065" y="14661590"/>
              <a:ext cx="140260" cy="229096"/>
            </a:xfrm>
            <a:custGeom>
              <a:avLst/>
              <a:gdLst/>
              <a:ahLst/>
              <a:cxnLst/>
              <a:rect l="0" t="0" r="0" b="0"/>
              <a:pathLst>
                <a:path w="140260" h="229096">
                  <a:moveTo>
                    <a:pt x="17454" y="52644"/>
                  </a:moveTo>
                  <a:lnTo>
                    <a:pt x="665" y="111198"/>
                  </a:lnTo>
                  <a:lnTo>
                    <a:pt x="0" y="167348"/>
                  </a:lnTo>
                  <a:lnTo>
                    <a:pt x="8137" y="199940"/>
                  </a:lnTo>
                  <a:lnTo>
                    <a:pt x="15922" y="211673"/>
                  </a:lnTo>
                  <a:lnTo>
                    <a:pt x="37049" y="227828"/>
                  </a:lnTo>
                  <a:lnTo>
                    <a:pt x="49235" y="229095"/>
                  </a:lnTo>
                  <a:lnTo>
                    <a:pt x="75252" y="221143"/>
                  </a:lnTo>
                  <a:lnTo>
                    <a:pt x="96174" y="205912"/>
                  </a:lnTo>
                  <a:lnTo>
                    <a:pt x="112102" y="187443"/>
                  </a:lnTo>
                  <a:lnTo>
                    <a:pt x="131859" y="143872"/>
                  </a:lnTo>
                  <a:lnTo>
                    <a:pt x="140259" y="98001"/>
                  </a:lnTo>
                  <a:lnTo>
                    <a:pt x="139628" y="46194"/>
                  </a:lnTo>
                  <a:lnTo>
                    <a:pt x="134924" y="20531"/>
                  </a:lnTo>
                  <a:lnTo>
                    <a:pt x="1227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7795701" y="14671976"/>
              <a:ext cx="196729" cy="290913"/>
            </a:xfrm>
            <a:custGeom>
              <a:avLst/>
              <a:gdLst/>
              <a:ahLst/>
              <a:cxnLst/>
              <a:rect l="0" t="0" r="0" b="0"/>
              <a:pathLst>
                <a:path w="196729" h="290913">
                  <a:moveTo>
                    <a:pt x="26973" y="273884"/>
                  </a:moveTo>
                  <a:lnTo>
                    <a:pt x="21384" y="290652"/>
                  </a:lnTo>
                  <a:lnTo>
                    <a:pt x="17397" y="290912"/>
                  </a:lnTo>
                  <a:lnTo>
                    <a:pt x="6730" y="278722"/>
                  </a:lnTo>
                  <a:lnTo>
                    <a:pt x="428" y="257708"/>
                  </a:lnTo>
                  <a:lnTo>
                    <a:pt x="0" y="216449"/>
                  </a:lnTo>
                  <a:lnTo>
                    <a:pt x="7282" y="167179"/>
                  </a:lnTo>
                  <a:lnTo>
                    <a:pt x="25813" y="103717"/>
                  </a:lnTo>
                  <a:lnTo>
                    <a:pt x="53173" y="54528"/>
                  </a:lnTo>
                  <a:lnTo>
                    <a:pt x="82310" y="22887"/>
                  </a:lnTo>
                  <a:lnTo>
                    <a:pt x="106939" y="5962"/>
                  </a:lnTo>
                  <a:lnTo>
                    <a:pt x="136602" y="0"/>
                  </a:lnTo>
                  <a:lnTo>
                    <a:pt x="152701" y="48"/>
                  </a:lnTo>
                  <a:lnTo>
                    <a:pt x="164605" y="3589"/>
                  </a:lnTo>
                  <a:lnTo>
                    <a:pt x="173709" y="9458"/>
                  </a:lnTo>
                  <a:lnTo>
                    <a:pt x="186946" y="25339"/>
                  </a:lnTo>
                  <a:lnTo>
                    <a:pt x="196728" y="44096"/>
                  </a:lnTo>
                  <a:lnTo>
                    <a:pt x="195616" y="73490"/>
                  </a:lnTo>
                  <a:lnTo>
                    <a:pt x="181836" y="120143"/>
                  </a:lnTo>
                  <a:lnTo>
                    <a:pt x="168331" y="142383"/>
                  </a:lnTo>
                  <a:lnTo>
                    <a:pt x="140996" y="161481"/>
                  </a:lnTo>
                  <a:lnTo>
                    <a:pt x="120934" y="170504"/>
                  </a:lnTo>
                  <a:lnTo>
                    <a:pt x="78730" y="170983"/>
                  </a:lnTo>
                  <a:lnTo>
                    <a:pt x="58554" y="163419"/>
                  </a:lnTo>
                  <a:lnTo>
                    <a:pt x="37501" y="147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8118447" y="14535249"/>
              <a:ext cx="146425" cy="326384"/>
            </a:xfrm>
            <a:custGeom>
              <a:avLst/>
              <a:gdLst/>
              <a:ahLst/>
              <a:cxnLst/>
              <a:rect l="0" t="0" r="0" b="0"/>
              <a:pathLst>
                <a:path w="146425" h="326384">
                  <a:moveTo>
                    <a:pt x="9553" y="0"/>
                  </a:moveTo>
                  <a:lnTo>
                    <a:pt x="2318" y="29896"/>
                  </a:lnTo>
                  <a:lnTo>
                    <a:pt x="0" y="85158"/>
                  </a:lnTo>
                  <a:lnTo>
                    <a:pt x="484" y="139615"/>
                  </a:lnTo>
                  <a:lnTo>
                    <a:pt x="6346" y="191626"/>
                  </a:lnTo>
                  <a:lnTo>
                    <a:pt x="12039" y="251715"/>
                  </a:lnTo>
                  <a:lnTo>
                    <a:pt x="20193" y="313387"/>
                  </a:lnTo>
                  <a:lnTo>
                    <a:pt x="22496" y="311870"/>
                  </a:lnTo>
                  <a:lnTo>
                    <a:pt x="41351" y="250484"/>
                  </a:lnTo>
                  <a:lnTo>
                    <a:pt x="59884" y="190610"/>
                  </a:lnTo>
                  <a:lnTo>
                    <a:pt x="71307" y="168943"/>
                  </a:lnTo>
                  <a:lnTo>
                    <a:pt x="79968" y="162931"/>
                  </a:lnTo>
                  <a:lnTo>
                    <a:pt x="102070" y="159372"/>
                  </a:lnTo>
                  <a:lnTo>
                    <a:pt x="111006" y="164739"/>
                  </a:lnTo>
                  <a:lnTo>
                    <a:pt x="124053" y="186302"/>
                  </a:lnTo>
                  <a:lnTo>
                    <a:pt x="140792" y="233332"/>
                  </a:lnTo>
                  <a:lnTo>
                    <a:pt x="145311" y="290283"/>
                  </a:lnTo>
                  <a:lnTo>
                    <a:pt x="146424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8369474" y="14703704"/>
              <a:ext cx="144772" cy="157517"/>
            </a:xfrm>
            <a:custGeom>
              <a:avLst/>
              <a:gdLst/>
              <a:ahLst/>
              <a:cxnLst/>
              <a:rect l="0" t="0" r="0" b="0"/>
              <a:pathLst>
                <a:path w="144772" h="157517">
                  <a:moveTo>
                    <a:pt x="63853" y="0"/>
                  </a:moveTo>
                  <a:lnTo>
                    <a:pt x="20701" y="52729"/>
                  </a:lnTo>
                  <a:lnTo>
                    <a:pt x="5290" y="78808"/>
                  </a:lnTo>
                  <a:lnTo>
                    <a:pt x="0" y="105995"/>
                  </a:lnTo>
                  <a:lnTo>
                    <a:pt x="228" y="119796"/>
                  </a:lnTo>
                  <a:lnTo>
                    <a:pt x="5058" y="131336"/>
                  </a:lnTo>
                  <a:lnTo>
                    <a:pt x="22904" y="150399"/>
                  </a:lnTo>
                  <a:lnTo>
                    <a:pt x="33044" y="155248"/>
                  </a:lnTo>
                  <a:lnTo>
                    <a:pt x="53669" y="157516"/>
                  </a:lnTo>
                  <a:lnTo>
                    <a:pt x="116526" y="143236"/>
                  </a:lnTo>
                  <a:lnTo>
                    <a:pt x="124704" y="137606"/>
                  </a:lnTo>
                  <a:lnTo>
                    <a:pt x="136911" y="121991"/>
                  </a:lnTo>
                  <a:lnTo>
                    <a:pt x="144771" y="87878"/>
                  </a:lnTo>
                  <a:lnTo>
                    <a:pt x="137252" y="61674"/>
                  </a:lnTo>
                  <a:lnTo>
                    <a:pt x="130333" y="48135"/>
                  </a:lnTo>
                  <a:lnTo>
                    <a:pt x="107047" y="26851"/>
                  </a:lnTo>
                  <a:lnTo>
                    <a:pt x="79541" y="13103"/>
                  </a:lnTo>
                  <a:lnTo>
                    <a:pt x="32267" y="1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8571710" y="14587891"/>
              <a:ext cx="30074" cy="252685"/>
            </a:xfrm>
            <a:custGeom>
              <a:avLst/>
              <a:gdLst/>
              <a:ahLst/>
              <a:cxnLst/>
              <a:rect l="0" t="0" r="0" b="0"/>
              <a:pathLst>
                <a:path w="30074" h="252685">
                  <a:moveTo>
                    <a:pt x="30073" y="0"/>
                  </a:moveTo>
                  <a:lnTo>
                    <a:pt x="15419" y="62092"/>
                  </a:lnTo>
                  <a:lnTo>
                    <a:pt x="10280" y="113478"/>
                  </a:lnTo>
                  <a:lnTo>
                    <a:pt x="6145" y="165570"/>
                  </a:lnTo>
                  <a:lnTo>
                    <a:pt x="0" y="215590"/>
                  </a:lnTo>
                  <a:lnTo>
                    <a:pt x="2279" y="233468"/>
                  </a:lnTo>
                  <a:lnTo>
                    <a:pt x="901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8697298" y="14514192"/>
              <a:ext cx="220341" cy="318208"/>
            </a:xfrm>
            <a:custGeom>
              <a:avLst/>
              <a:gdLst/>
              <a:ahLst/>
              <a:cxnLst/>
              <a:rect l="0" t="0" r="0" b="0"/>
              <a:pathLst>
                <a:path w="220341" h="318208">
                  <a:moveTo>
                    <a:pt x="220340" y="0"/>
                  </a:moveTo>
                  <a:lnTo>
                    <a:pt x="196620" y="43963"/>
                  </a:lnTo>
                  <a:lnTo>
                    <a:pt x="189138" y="94169"/>
                  </a:lnTo>
                  <a:lnTo>
                    <a:pt x="181979" y="142284"/>
                  </a:lnTo>
                  <a:lnTo>
                    <a:pt x="180507" y="193586"/>
                  </a:lnTo>
                  <a:lnTo>
                    <a:pt x="185791" y="245833"/>
                  </a:lnTo>
                  <a:lnTo>
                    <a:pt x="186706" y="286660"/>
                  </a:lnTo>
                  <a:lnTo>
                    <a:pt x="185049" y="284692"/>
                  </a:lnTo>
                  <a:lnTo>
                    <a:pt x="169549" y="241994"/>
                  </a:lnTo>
                  <a:lnTo>
                    <a:pt x="158382" y="226096"/>
                  </a:lnTo>
                  <a:lnTo>
                    <a:pt x="122173" y="203990"/>
                  </a:lnTo>
                  <a:lnTo>
                    <a:pt x="97162" y="199067"/>
                  </a:lnTo>
                  <a:lnTo>
                    <a:pt x="72008" y="201949"/>
                  </a:lnTo>
                  <a:lnTo>
                    <a:pt x="41331" y="211027"/>
                  </a:lnTo>
                  <a:lnTo>
                    <a:pt x="17558" y="229100"/>
                  </a:lnTo>
                  <a:lnTo>
                    <a:pt x="7943" y="240470"/>
                  </a:lnTo>
                  <a:lnTo>
                    <a:pt x="2703" y="252731"/>
                  </a:lnTo>
                  <a:lnTo>
                    <a:pt x="0" y="278831"/>
                  </a:lnTo>
                  <a:lnTo>
                    <a:pt x="3256" y="288833"/>
                  </a:lnTo>
                  <a:lnTo>
                    <a:pt x="16233" y="303065"/>
                  </a:lnTo>
                  <a:lnTo>
                    <a:pt x="60038" y="317653"/>
                  </a:lnTo>
                  <a:lnTo>
                    <a:pt x="100703" y="318207"/>
                  </a:lnTo>
                  <a:lnTo>
                    <a:pt x="153545" y="304713"/>
                  </a:lnTo>
                  <a:lnTo>
                    <a:pt x="178225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747523" y="15019559"/>
            <a:ext cx="8279346" cy="736997"/>
            <a:chOff x="747523" y="15019559"/>
            <a:chExt cx="8279346" cy="736997"/>
          </a:xfrm>
        </p:grpSpPr>
        <p:sp>
          <p:nvSpPr>
            <p:cNvPr id="520" name="Freeform 519"/>
            <p:cNvSpPr/>
            <p:nvPr/>
          </p:nvSpPr>
          <p:spPr>
            <a:xfrm>
              <a:off x="884394" y="15409114"/>
              <a:ext cx="20808" cy="347442"/>
            </a:xfrm>
            <a:custGeom>
              <a:avLst/>
              <a:gdLst/>
              <a:ahLst/>
              <a:cxnLst/>
              <a:rect l="0" t="0" r="0" b="0"/>
              <a:pathLst>
                <a:path w="20808" h="347442">
                  <a:moveTo>
                    <a:pt x="0" y="0"/>
                  </a:moveTo>
                  <a:lnTo>
                    <a:pt x="3119" y="48930"/>
                  </a:lnTo>
                  <a:lnTo>
                    <a:pt x="14654" y="108061"/>
                  </a:lnTo>
                  <a:lnTo>
                    <a:pt x="19792" y="164802"/>
                  </a:lnTo>
                  <a:lnTo>
                    <a:pt x="20807" y="221070"/>
                  </a:lnTo>
                  <a:lnTo>
                    <a:pt x="15418" y="271656"/>
                  </a:lnTo>
                  <a:lnTo>
                    <a:pt x="2839" y="328203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747523" y="15419642"/>
              <a:ext cx="294799" cy="189515"/>
            </a:xfrm>
            <a:custGeom>
              <a:avLst/>
              <a:gdLst/>
              <a:ahLst/>
              <a:cxnLst/>
              <a:rect l="0" t="0" r="0" b="0"/>
              <a:pathLst>
                <a:path w="294799" h="189515">
                  <a:moveTo>
                    <a:pt x="294798" y="0"/>
                  </a:moveTo>
                  <a:lnTo>
                    <a:pt x="278031" y="5589"/>
                  </a:lnTo>
                  <a:lnTo>
                    <a:pt x="214962" y="54058"/>
                  </a:lnTo>
                  <a:lnTo>
                    <a:pt x="159748" y="95037"/>
                  </a:lnTo>
                  <a:lnTo>
                    <a:pt x="96849" y="136926"/>
                  </a:lnTo>
                  <a:lnTo>
                    <a:pt x="34418" y="178775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1042321" y="15419642"/>
              <a:ext cx="157929" cy="284272"/>
            </a:xfrm>
            <a:custGeom>
              <a:avLst/>
              <a:gdLst/>
              <a:ahLst/>
              <a:cxnLst/>
              <a:rect l="0" t="0" r="0" b="0"/>
              <a:pathLst>
                <a:path w="157929" h="284272">
                  <a:moveTo>
                    <a:pt x="0" y="0"/>
                  </a:moveTo>
                  <a:lnTo>
                    <a:pt x="11453" y="62478"/>
                  </a:lnTo>
                  <a:lnTo>
                    <a:pt x="19160" y="124775"/>
                  </a:lnTo>
                  <a:lnTo>
                    <a:pt x="20683" y="185001"/>
                  </a:lnTo>
                  <a:lnTo>
                    <a:pt x="20983" y="241957"/>
                  </a:lnTo>
                  <a:lnTo>
                    <a:pt x="22194" y="261956"/>
                  </a:lnTo>
                  <a:lnTo>
                    <a:pt x="24155" y="262374"/>
                  </a:lnTo>
                  <a:lnTo>
                    <a:pt x="26632" y="259145"/>
                  </a:lnTo>
                  <a:lnTo>
                    <a:pt x="42386" y="207724"/>
                  </a:lnTo>
                  <a:lnTo>
                    <a:pt x="61795" y="153855"/>
                  </a:lnTo>
                  <a:lnTo>
                    <a:pt x="70443" y="144685"/>
                  </a:lnTo>
                  <a:lnTo>
                    <a:pt x="92529" y="134495"/>
                  </a:lnTo>
                  <a:lnTo>
                    <a:pt x="103800" y="136457"/>
                  </a:lnTo>
                  <a:lnTo>
                    <a:pt x="125682" y="151115"/>
                  </a:lnTo>
                  <a:lnTo>
                    <a:pt x="146554" y="180086"/>
                  </a:lnTo>
                  <a:lnTo>
                    <a:pt x="155681" y="241853"/>
                  </a:lnTo>
                  <a:lnTo>
                    <a:pt x="157928" y="284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1326591" y="15472955"/>
              <a:ext cx="168457" cy="262013"/>
            </a:xfrm>
            <a:custGeom>
              <a:avLst/>
              <a:gdLst/>
              <a:ahLst/>
              <a:cxnLst/>
              <a:rect l="0" t="0" r="0" b="0"/>
              <a:pathLst>
                <a:path w="168457" h="262013">
                  <a:moveTo>
                    <a:pt x="0" y="104615"/>
                  </a:moveTo>
                  <a:lnTo>
                    <a:pt x="24046" y="114190"/>
                  </a:lnTo>
                  <a:lnTo>
                    <a:pt x="38373" y="124859"/>
                  </a:lnTo>
                  <a:lnTo>
                    <a:pt x="61898" y="131159"/>
                  </a:lnTo>
                  <a:lnTo>
                    <a:pt x="88341" y="131621"/>
                  </a:lnTo>
                  <a:lnTo>
                    <a:pt x="107893" y="124026"/>
                  </a:lnTo>
                  <a:lnTo>
                    <a:pt x="132054" y="106596"/>
                  </a:lnTo>
                  <a:lnTo>
                    <a:pt x="154030" y="69847"/>
                  </a:lnTo>
                  <a:lnTo>
                    <a:pt x="164181" y="27502"/>
                  </a:lnTo>
                  <a:lnTo>
                    <a:pt x="160927" y="16941"/>
                  </a:lnTo>
                  <a:lnTo>
                    <a:pt x="154078" y="8733"/>
                  </a:lnTo>
                  <a:lnTo>
                    <a:pt x="144832" y="2088"/>
                  </a:lnTo>
                  <a:lnTo>
                    <a:pt x="133990" y="0"/>
                  </a:lnTo>
                  <a:lnTo>
                    <a:pt x="109464" y="3917"/>
                  </a:lnTo>
                  <a:lnTo>
                    <a:pt x="80527" y="19278"/>
                  </a:lnTo>
                  <a:lnTo>
                    <a:pt x="57135" y="49825"/>
                  </a:lnTo>
                  <a:lnTo>
                    <a:pt x="40975" y="88511"/>
                  </a:lnTo>
                  <a:lnTo>
                    <a:pt x="33440" y="143504"/>
                  </a:lnTo>
                  <a:lnTo>
                    <a:pt x="35071" y="196309"/>
                  </a:lnTo>
                  <a:lnTo>
                    <a:pt x="41323" y="217897"/>
                  </a:lnTo>
                  <a:lnTo>
                    <a:pt x="64401" y="250820"/>
                  </a:lnTo>
                  <a:lnTo>
                    <a:pt x="71010" y="258238"/>
                  </a:lnTo>
                  <a:lnTo>
                    <a:pt x="81265" y="262012"/>
                  </a:lnTo>
                  <a:lnTo>
                    <a:pt x="121304" y="261736"/>
                  </a:lnTo>
                  <a:lnTo>
                    <a:pt x="168456" y="2520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1842487" y="15514399"/>
              <a:ext cx="168457" cy="42116"/>
            </a:xfrm>
            <a:custGeom>
              <a:avLst/>
              <a:gdLst/>
              <a:ahLst/>
              <a:cxnLst/>
              <a:rect l="0" t="0" r="0" b="0"/>
              <a:pathLst>
                <a:path w="168457" h="42116">
                  <a:moveTo>
                    <a:pt x="0" y="42115"/>
                  </a:moveTo>
                  <a:lnTo>
                    <a:pt x="49263" y="33709"/>
                  </a:lnTo>
                  <a:lnTo>
                    <a:pt x="98175" y="24156"/>
                  </a:lnTo>
                  <a:lnTo>
                    <a:pt x="147858" y="1044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1842487" y="15640741"/>
              <a:ext cx="200043" cy="9880"/>
            </a:xfrm>
            <a:custGeom>
              <a:avLst/>
              <a:gdLst/>
              <a:ahLst/>
              <a:cxnLst/>
              <a:rect l="0" t="0" r="0" b="0"/>
              <a:pathLst>
                <a:path w="200043" h="9880">
                  <a:moveTo>
                    <a:pt x="0" y="0"/>
                  </a:moveTo>
                  <a:lnTo>
                    <a:pt x="28726" y="7236"/>
                  </a:lnTo>
                  <a:lnTo>
                    <a:pt x="92112" y="9879"/>
                  </a:lnTo>
                  <a:lnTo>
                    <a:pt x="144797" y="4811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2447551" y="15482813"/>
              <a:ext cx="142461" cy="207613"/>
            </a:xfrm>
            <a:custGeom>
              <a:avLst/>
              <a:gdLst/>
              <a:ahLst/>
              <a:cxnLst/>
              <a:rect l="0" t="0" r="0" b="0"/>
              <a:pathLst>
                <a:path w="142461" h="207613">
                  <a:moveTo>
                    <a:pt x="5589" y="31586"/>
                  </a:moveTo>
                  <a:lnTo>
                    <a:pt x="0" y="48354"/>
                  </a:lnTo>
                  <a:lnTo>
                    <a:pt x="375" y="65945"/>
                  </a:lnTo>
                  <a:lnTo>
                    <a:pt x="4559" y="122602"/>
                  </a:lnTo>
                  <a:lnTo>
                    <a:pt x="12621" y="177337"/>
                  </a:lnTo>
                  <a:lnTo>
                    <a:pt x="15081" y="207612"/>
                  </a:lnTo>
                  <a:lnTo>
                    <a:pt x="15981" y="150374"/>
                  </a:lnTo>
                  <a:lnTo>
                    <a:pt x="21666" y="92518"/>
                  </a:lnTo>
                  <a:lnTo>
                    <a:pt x="30672" y="64126"/>
                  </a:lnTo>
                  <a:lnTo>
                    <a:pt x="55517" y="26836"/>
                  </a:lnTo>
                  <a:lnTo>
                    <a:pt x="78472" y="14657"/>
                  </a:lnTo>
                  <a:lnTo>
                    <a:pt x="114921" y="4342"/>
                  </a:lnTo>
                  <a:lnTo>
                    <a:pt x="142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2812256" y="15356472"/>
              <a:ext cx="30440" cy="263213"/>
            </a:xfrm>
            <a:custGeom>
              <a:avLst/>
              <a:gdLst/>
              <a:ahLst/>
              <a:cxnLst/>
              <a:rect l="0" t="0" r="0" b="0"/>
              <a:pathLst>
                <a:path w="30440" h="263213">
                  <a:moveTo>
                    <a:pt x="30439" y="0"/>
                  </a:moveTo>
                  <a:lnTo>
                    <a:pt x="19260" y="16768"/>
                  </a:lnTo>
                  <a:lnTo>
                    <a:pt x="7563" y="72326"/>
                  </a:lnTo>
                  <a:lnTo>
                    <a:pt x="0" y="134567"/>
                  </a:lnTo>
                  <a:lnTo>
                    <a:pt x="2199" y="186632"/>
                  </a:lnTo>
                  <a:lnTo>
                    <a:pt x="9605" y="245501"/>
                  </a:lnTo>
                  <a:lnTo>
                    <a:pt x="11870" y="251405"/>
                  </a:lnTo>
                  <a:lnTo>
                    <a:pt x="1991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2737409" y="15493343"/>
              <a:ext cx="126343" cy="16666"/>
            </a:xfrm>
            <a:custGeom>
              <a:avLst/>
              <a:gdLst/>
              <a:ahLst/>
              <a:cxnLst/>
              <a:rect l="0" t="0" r="0" b="0"/>
              <a:pathLst>
                <a:path w="126343" h="16666">
                  <a:moveTo>
                    <a:pt x="0" y="0"/>
                  </a:moveTo>
                  <a:lnTo>
                    <a:pt x="11179" y="11177"/>
                  </a:lnTo>
                  <a:lnTo>
                    <a:pt x="29145" y="16665"/>
                  </a:lnTo>
                  <a:lnTo>
                    <a:pt x="71807" y="16636"/>
                  </a:lnTo>
                  <a:lnTo>
                    <a:pt x="12634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3004782" y="15388058"/>
              <a:ext cx="177813" cy="242155"/>
            </a:xfrm>
            <a:custGeom>
              <a:avLst/>
              <a:gdLst/>
              <a:ahLst/>
              <a:cxnLst/>
              <a:rect l="0" t="0" r="0" b="0"/>
              <a:pathLst>
                <a:path w="177813" h="242155">
                  <a:moveTo>
                    <a:pt x="132710" y="0"/>
                  </a:moveTo>
                  <a:lnTo>
                    <a:pt x="79683" y="23718"/>
                  </a:lnTo>
                  <a:lnTo>
                    <a:pt x="24576" y="46842"/>
                  </a:lnTo>
                  <a:lnTo>
                    <a:pt x="4322" y="60202"/>
                  </a:lnTo>
                  <a:lnTo>
                    <a:pt x="325" y="67040"/>
                  </a:lnTo>
                  <a:lnTo>
                    <a:pt x="0" y="73939"/>
                  </a:lnTo>
                  <a:lnTo>
                    <a:pt x="2122" y="80878"/>
                  </a:lnTo>
                  <a:lnTo>
                    <a:pt x="7047" y="86673"/>
                  </a:lnTo>
                  <a:lnTo>
                    <a:pt x="21878" y="96233"/>
                  </a:lnTo>
                  <a:lnTo>
                    <a:pt x="85211" y="111901"/>
                  </a:lnTo>
                  <a:lnTo>
                    <a:pt x="141253" y="123884"/>
                  </a:lnTo>
                  <a:lnTo>
                    <a:pt x="169263" y="135388"/>
                  </a:lnTo>
                  <a:lnTo>
                    <a:pt x="175796" y="144071"/>
                  </a:lnTo>
                  <a:lnTo>
                    <a:pt x="177812" y="154539"/>
                  </a:lnTo>
                  <a:lnTo>
                    <a:pt x="173812" y="176308"/>
                  </a:lnTo>
                  <a:lnTo>
                    <a:pt x="164236" y="193782"/>
                  </a:lnTo>
                  <a:lnTo>
                    <a:pt x="134512" y="216774"/>
                  </a:lnTo>
                  <a:lnTo>
                    <a:pt x="92122" y="235928"/>
                  </a:lnTo>
                  <a:lnTo>
                    <a:pt x="59011" y="24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3362385" y="15418850"/>
              <a:ext cx="149831" cy="170635"/>
            </a:xfrm>
            <a:custGeom>
              <a:avLst/>
              <a:gdLst/>
              <a:ahLst/>
              <a:cxnLst/>
              <a:rect l="0" t="0" r="0" b="0"/>
              <a:pathLst>
                <a:path w="149831" h="170635">
                  <a:moveTo>
                    <a:pt x="38320" y="11321"/>
                  </a:moveTo>
                  <a:lnTo>
                    <a:pt x="21509" y="30472"/>
                  </a:lnTo>
                  <a:lnTo>
                    <a:pt x="9012" y="51809"/>
                  </a:lnTo>
                  <a:lnTo>
                    <a:pt x="0" y="95718"/>
                  </a:lnTo>
                  <a:lnTo>
                    <a:pt x="8508" y="140182"/>
                  </a:lnTo>
                  <a:lnTo>
                    <a:pt x="22731" y="159449"/>
                  </a:lnTo>
                  <a:lnTo>
                    <a:pt x="31437" y="166225"/>
                  </a:lnTo>
                  <a:lnTo>
                    <a:pt x="59827" y="170634"/>
                  </a:lnTo>
                  <a:lnTo>
                    <a:pt x="91162" y="167524"/>
                  </a:lnTo>
                  <a:lnTo>
                    <a:pt x="112888" y="158343"/>
                  </a:lnTo>
                  <a:lnTo>
                    <a:pt x="138273" y="134432"/>
                  </a:lnTo>
                  <a:lnTo>
                    <a:pt x="147084" y="108931"/>
                  </a:lnTo>
                  <a:lnTo>
                    <a:pt x="149830" y="80440"/>
                  </a:lnTo>
                  <a:lnTo>
                    <a:pt x="147152" y="56077"/>
                  </a:lnTo>
                  <a:lnTo>
                    <a:pt x="138942" y="36672"/>
                  </a:lnTo>
                  <a:lnTo>
                    <a:pt x="133477" y="28223"/>
                  </a:lnTo>
                  <a:lnTo>
                    <a:pt x="97840" y="5151"/>
                  </a:lnTo>
                  <a:lnTo>
                    <a:pt x="72962" y="0"/>
                  </a:lnTo>
                  <a:lnTo>
                    <a:pt x="27791" y="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3654355" y="15217426"/>
              <a:ext cx="167491" cy="360145"/>
            </a:xfrm>
            <a:custGeom>
              <a:avLst/>
              <a:gdLst/>
              <a:ahLst/>
              <a:cxnLst/>
              <a:rect l="0" t="0" r="0" b="0"/>
              <a:pathLst>
                <a:path w="167491" h="360145">
                  <a:moveTo>
                    <a:pt x="167490" y="33761"/>
                  </a:moveTo>
                  <a:lnTo>
                    <a:pt x="156311" y="16993"/>
                  </a:lnTo>
                  <a:lnTo>
                    <a:pt x="138345" y="5642"/>
                  </a:lnTo>
                  <a:lnTo>
                    <a:pt x="127003" y="977"/>
                  </a:lnTo>
                  <a:lnTo>
                    <a:pt x="83094" y="0"/>
                  </a:lnTo>
                  <a:lnTo>
                    <a:pt x="59400" y="7448"/>
                  </a:lnTo>
                  <a:lnTo>
                    <a:pt x="49807" y="12708"/>
                  </a:lnTo>
                  <a:lnTo>
                    <a:pt x="36027" y="27913"/>
                  </a:lnTo>
                  <a:lnTo>
                    <a:pt x="17650" y="71861"/>
                  </a:lnTo>
                  <a:lnTo>
                    <a:pt x="3924" y="126772"/>
                  </a:lnTo>
                  <a:lnTo>
                    <a:pt x="0" y="189610"/>
                  </a:lnTo>
                  <a:lnTo>
                    <a:pt x="4814" y="247430"/>
                  </a:lnTo>
                  <a:lnTo>
                    <a:pt x="17271" y="309643"/>
                  </a:lnTo>
                  <a:lnTo>
                    <a:pt x="20091" y="3601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3621803" y="15482813"/>
              <a:ext cx="126343" cy="14656"/>
            </a:xfrm>
            <a:custGeom>
              <a:avLst/>
              <a:gdLst/>
              <a:ahLst/>
              <a:cxnLst/>
              <a:rect l="0" t="0" r="0" b="0"/>
              <a:pathLst>
                <a:path w="126343" h="14656">
                  <a:moveTo>
                    <a:pt x="0" y="0"/>
                  </a:moveTo>
                  <a:lnTo>
                    <a:pt x="60730" y="14655"/>
                  </a:lnTo>
                  <a:lnTo>
                    <a:pt x="115276" y="11882"/>
                  </a:lnTo>
                  <a:lnTo>
                    <a:pt x="126342" y="10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4485140" y="1534594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4412059" y="15174499"/>
              <a:ext cx="252067" cy="339901"/>
            </a:xfrm>
            <a:custGeom>
              <a:avLst/>
              <a:gdLst/>
              <a:ahLst/>
              <a:cxnLst/>
              <a:rect l="0" t="0" r="0" b="0"/>
              <a:pathLst>
                <a:path w="252067" h="339901">
                  <a:moveTo>
                    <a:pt x="62553" y="34574"/>
                  </a:moveTo>
                  <a:lnTo>
                    <a:pt x="60213" y="70535"/>
                  </a:lnTo>
                  <a:lnTo>
                    <a:pt x="46911" y="120879"/>
                  </a:lnTo>
                  <a:lnTo>
                    <a:pt x="31343" y="180998"/>
                  </a:lnTo>
                  <a:lnTo>
                    <a:pt x="17004" y="237932"/>
                  </a:lnTo>
                  <a:lnTo>
                    <a:pt x="4075" y="299352"/>
                  </a:lnTo>
                  <a:lnTo>
                    <a:pt x="2511" y="299998"/>
                  </a:lnTo>
                  <a:lnTo>
                    <a:pt x="0" y="267417"/>
                  </a:lnTo>
                  <a:lnTo>
                    <a:pt x="7909" y="214751"/>
                  </a:lnTo>
                  <a:lnTo>
                    <a:pt x="18546" y="166208"/>
                  </a:lnTo>
                  <a:lnTo>
                    <a:pt x="35995" y="115951"/>
                  </a:lnTo>
                  <a:lnTo>
                    <a:pt x="62853" y="59573"/>
                  </a:lnTo>
                  <a:lnTo>
                    <a:pt x="77894" y="37495"/>
                  </a:lnTo>
                  <a:lnTo>
                    <a:pt x="106092" y="13082"/>
                  </a:lnTo>
                  <a:lnTo>
                    <a:pt x="126357" y="2406"/>
                  </a:lnTo>
                  <a:lnTo>
                    <a:pt x="147062" y="0"/>
                  </a:lnTo>
                  <a:lnTo>
                    <a:pt x="157497" y="996"/>
                  </a:lnTo>
                  <a:lnTo>
                    <a:pt x="175330" y="11461"/>
                  </a:lnTo>
                  <a:lnTo>
                    <a:pt x="211432" y="57954"/>
                  </a:lnTo>
                  <a:lnTo>
                    <a:pt x="230797" y="106492"/>
                  </a:lnTo>
                  <a:lnTo>
                    <a:pt x="243944" y="157919"/>
                  </a:lnTo>
                  <a:lnTo>
                    <a:pt x="249659" y="215790"/>
                  </a:lnTo>
                  <a:lnTo>
                    <a:pt x="251353" y="277390"/>
                  </a:lnTo>
                  <a:lnTo>
                    <a:pt x="252066" y="33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4495669" y="15367000"/>
              <a:ext cx="115814" cy="31587"/>
            </a:xfrm>
            <a:custGeom>
              <a:avLst/>
              <a:gdLst/>
              <a:ahLst/>
              <a:cxnLst/>
              <a:rect l="0" t="0" r="0" b="0"/>
              <a:pathLst>
                <a:path w="115814" h="31587">
                  <a:moveTo>
                    <a:pt x="0" y="0"/>
                  </a:moveTo>
                  <a:lnTo>
                    <a:pt x="53027" y="23719"/>
                  </a:lnTo>
                  <a:lnTo>
                    <a:pt x="11581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4844685" y="15144541"/>
              <a:ext cx="177409" cy="359331"/>
            </a:xfrm>
            <a:custGeom>
              <a:avLst/>
              <a:gdLst/>
              <a:ahLst/>
              <a:cxnLst/>
              <a:rect l="0" t="0" r="0" b="0"/>
              <a:pathLst>
                <a:path w="177409" h="359331">
                  <a:moveTo>
                    <a:pt x="177408" y="54003"/>
                  </a:moveTo>
                  <a:lnTo>
                    <a:pt x="159428" y="29958"/>
                  </a:lnTo>
                  <a:lnTo>
                    <a:pt x="131917" y="9705"/>
                  </a:lnTo>
                  <a:lnTo>
                    <a:pt x="107667" y="0"/>
                  </a:lnTo>
                  <a:lnTo>
                    <a:pt x="81292" y="1145"/>
                  </a:lnTo>
                  <a:lnTo>
                    <a:pt x="56311" y="10624"/>
                  </a:lnTo>
                  <a:lnTo>
                    <a:pt x="37410" y="26535"/>
                  </a:lnTo>
                  <a:lnTo>
                    <a:pt x="19204" y="55223"/>
                  </a:lnTo>
                  <a:lnTo>
                    <a:pt x="3742" y="113170"/>
                  </a:lnTo>
                  <a:lnTo>
                    <a:pt x="0" y="163690"/>
                  </a:lnTo>
                  <a:lnTo>
                    <a:pt x="61" y="214535"/>
                  </a:lnTo>
                  <a:lnTo>
                    <a:pt x="9969" y="271109"/>
                  </a:lnTo>
                  <a:lnTo>
                    <a:pt x="25464" y="326048"/>
                  </a:lnTo>
                  <a:lnTo>
                    <a:pt x="30009" y="35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4811523" y="15314358"/>
              <a:ext cx="336913" cy="153283"/>
            </a:xfrm>
            <a:custGeom>
              <a:avLst/>
              <a:gdLst/>
              <a:ahLst/>
              <a:cxnLst/>
              <a:rect l="0" t="0" r="0" b="0"/>
              <a:pathLst>
                <a:path w="336913" h="153283">
                  <a:moveTo>
                    <a:pt x="0" y="63172"/>
                  </a:moveTo>
                  <a:lnTo>
                    <a:pt x="62093" y="57581"/>
                  </a:lnTo>
                  <a:lnTo>
                    <a:pt x="111205" y="54105"/>
                  </a:lnTo>
                  <a:lnTo>
                    <a:pt x="170211" y="58665"/>
                  </a:lnTo>
                  <a:lnTo>
                    <a:pt x="198872" y="67407"/>
                  </a:lnTo>
                  <a:lnTo>
                    <a:pt x="209790" y="73014"/>
                  </a:lnTo>
                  <a:lnTo>
                    <a:pt x="228161" y="91722"/>
                  </a:lnTo>
                  <a:lnTo>
                    <a:pt x="236336" y="103262"/>
                  </a:lnTo>
                  <a:lnTo>
                    <a:pt x="242299" y="131682"/>
                  </a:lnTo>
                  <a:lnTo>
                    <a:pt x="242220" y="153282"/>
                  </a:lnTo>
                  <a:lnTo>
                    <a:pt x="250567" y="92004"/>
                  </a:lnTo>
                  <a:lnTo>
                    <a:pt x="266608" y="43650"/>
                  </a:lnTo>
                  <a:lnTo>
                    <a:pt x="272495" y="32609"/>
                  </a:lnTo>
                  <a:lnTo>
                    <a:pt x="288396" y="17222"/>
                  </a:lnTo>
                  <a:lnTo>
                    <a:pt x="305991" y="7656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5253720" y="15472285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5401120" y="15139684"/>
              <a:ext cx="221099" cy="353660"/>
            </a:xfrm>
            <a:custGeom>
              <a:avLst/>
              <a:gdLst/>
              <a:ahLst/>
              <a:cxnLst/>
              <a:rect l="0" t="0" r="0" b="0"/>
              <a:pathLst>
                <a:path w="221099" h="353660">
                  <a:moveTo>
                    <a:pt x="0" y="353659"/>
                  </a:moveTo>
                  <a:lnTo>
                    <a:pt x="5589" y="336891"/>
                  </a:lnTo>
                  <a:lnTo>
                    <a:pt x="44236" y="283427"/>
                  </a:lnTo>
                  <a:lnTo>
                    <a:pt x="74328" y="235753"/>
                  </a:lnTo>
                  <a:lnTo>
                    <a:pt x="108590" y="181463"/>
                  </a:lnTo>
                  <a:lnTo>
                    <a:pt x="145258" y="120922"/>
                  </a:lnTo>
                  <a:lnTo>
                    <a:pt x="178350" y="61652"/>
                  </a:lnTo>
                  <a:lnTo>
                    <a:pt x="209794" y="400"/>
                  </a:lnTo>
                  <a:lnTo>
                    <a:pt x="212392" y="0"/>
                  </a:lnTo>
                  <a:lnTo>
                    <a:pt x="211276" y="51955"/>
                  </a:lnTo>
                  <a:lnTo>
                    <a:pt x="210779" y="102048"/>
                  </a:lnTo>
                  <a:lnTo>
                    <a:pt x="210631" y="153936"/>
                  </a:lnTo>
                  <a:lnTo>
                    <a:pt x="210587" y="206353"/>
                  </a:lnTo>
                  <a:lnTo>
                    <a:pt x="213694" y="262049"/>
                  </a:lnTo>
                  <a:lnTo>
                    <a:pt x="218904" y="313647"/>
                  </a:lnTo>
                  <a:lnTo>
                    <a:pt x="221098" y="35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5495876" y="15330257"/>
              <a:ext cx="600125" cy="196492"/>
            </a:xfrm>
            <a:custGeom>
              <a:avLst/>
              <a:gdLst/>
              <a:ahLst/>
              <a:cxnLst/>
              <a:rect l="0" t="0" r="0" b="0"/>
              <a:pathLst>
                <a:path w="600125" h="196492">
                  <a:moveTo>
                    <a:pt x="0" y="5157"/>
                  </a:moveTo>
                  <a:lnTo>
                    <a:pt x="11179" y="16336"/>
                  </a:lnTo>
                  <a:lnTo>
                    <a:pt x="46076" y="28877"/>
                  </a:lnTo>
                  <a:lnTo>
                    <a:pt x="105374" y="34019"/>
                  </a:lnTo>
                  <a:lnTo>
                    <a:pt x="164453" y="27877"/>
                  </a:lnTo>
                  <a:lnTo>
                    <a:pt x="221348" y="15321"/>
                  </a:lnTo>
                  <a:lnTo>
                    <a:pt x="248115" y="10844"/>
                  </a:lnTo>
                  <a:lnTo>
                    <a:pt x="271710" y="12754"/>
                  </a:lnTo>
                  <a:lnTo>
                    <a:pt x="310314" y="31585"/>
                  </a:lnTo>
                  <a:lnTo>
                    <a:pt x="319180" y="43834"/>
                  </a:lnTo>
                  <a:lnTo>
                    <a:pt x="329031" y="76159"/>
                  </a:lnTo>
                  <a:lnTo>
                    <a:pt x="328987" y="122640"/>
                  </a:lnTo>
                  <a:lnTo>
                    <a:pt x="315273" y="182974"/>
                  </a:lnTo>
                  <a:lnTo>
                    <a:pt x="311957" y="193893"/>
                  </a:lnTo>
                  <a:lnTo>
                    <a:pt x="309747" y="196491"/>
                  </a:lnTo>
                  <a:lnTo>
                    <a:pt x="308274" y="193546"/>
                  </a:lnTo>
                  <a:lnTo>
                    <a:pt x="307806" y="178962"/>
                  </a:lnTo>
                  <a:lnTo>
                    <a:pt x="314564" y="125229"/>
                  </a:lnTo>
                  <a:lnTo>
                    <a:pt x="331241" y="71293"/>
                  </a:lnTo>
                  <a:lnTo>
                    <a:pt x="350133" y="21817"/>
                  </a:lnTo>
                  <a:lnTo>
                    <a:pt x="356254" y="12755"/>
                  </a:lnTo>
                  <a:lnTo>
                    <a:pt x="365015" y="6712"/>
                  </a:lnTo>
                  <a:lnTo>
                    <a:pt x="387227" y="0"/>
                  </a:lnTo>
                  <a:lnTo>
                    <a:pt x="397361" y="2889"/>
                  </a:lnTo>
                  <a:lnTo>
                    <a:pt x="414861" y="18577"/>
                  </a:lnTo>
                  <a:lnTo>
                    <a:pt x="432278" y="53717"/>
                  </a:lnTo>
                  <a:lnTo>
                    <a:pt x="439258" y="104943"/>
                  </a:lnTo>
                  <a:lnTo>
                    <a:pt x="442786" y="158967"/>
                  </a:lnTo>
                  <a:lnTo>
                    <a:pt x="444929" y="157999"/>
                  </a:lnTo>
                  <a:lnTo>
                    <a:pt x="463494" y="105953"/>
                  </a:lnTo>
                  <a:lnTo>
                    <a:pt x="476973" y="70118"/>
                  </a:lnTo>
                  <a:lnTo>
                    <a:pt x="502488" y="26568"/>
                  </a:lnTo>
                  <a:lnTo>
                    <a:pt x="519296" y="11554"/>
                  </a:lnTo>
                  <a:lnTo>
                    <a:pt x="528691" y="5912"/>
                  </a:lnTo>
                  <a:lnTo>
                    <a:pt x="537294" y="5661"/>
                  </a:lnTo>
                  <a:lnTo>
                    <a:pt x="545370" y="9004"/>
                  </a:lnTo>
                  <a:lnTo>
                    <a:pt x="559411" y="22074"/>
                  </a:lnTo>
                  <a:lnTo>
                    <a:pt x="581837" y="69169"/>
                  </a:lnTo>
                  <a:lnTo>
                    <a:pt x="589233" y="123910"/>
                  </a:lnTo>
                  <a:lnTo>
                    <a:pt x="600124" y="1630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6232871" y="15472285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6615097" y="15082731"/>
              <a:ext cx="175785" cy="476420"/>
            </a:xfrm>
            <a:custGeom>
              <a:avLst/>
              <a:gdLst/>
              <a:ahLst/>
              <a:cxnLst/>
              <a:rect l="0" t="0" r="0" b="0"/>
              <a:pathLst>
                <a:path w="175785" h="476420">
                  <a:moveTo>
                    <a:pt x="123141" y="0"/>
                  </a:moveTo>
                  <a:lnTo>
                    <a:pt x="106374" y="5588"/>
                  </a:lnTo>
                  <a:lnTo>
                    <a:pt x="91903" y="20812"/>
                  </a:lnTo>
                  <a:lnTo>
                    <a:pt x="56507" y="82074"/>
                  </a:lnTo>
                  <a:lnTo>
                    <a:pt x="31514" y="143377"/>
                  </a:lnTo>
                  <a:lnTo>
                    <a:pt x="18783" y="198849"/>
                  </a:lnTo>
                  <a:lnTo>
                    <a:pt x="7603" y="255451"/>
                  </a:lnTo>
                  <a:lnTo>
                    <a:pt x="0" y="313556"/>
                  </a:lnTo>
                  <a:lnTo>
                    <a:pt x="867" y="364695"/>
                  </a:lnTo>
                  <a:lnTo>
                    <a:pt x="11641" y="418310"/>
                  </a:lnTo>
                  <a:lnTo>
                    <a:pt x="24452" y="437819"/>
                  </a:lnTo>
                  <a:lnTo>
                    <a:pt x="41845" y="453119"/>
                  </a:lnTo>
                  <a:lnTo>
                    <a:pt x="91942" y="476419"/>
                  </a:lnTo>
                  <a:lnTo>
                    <a:pt x="122144" y="474564"/>
                  </a:lnTo>
                  <a:lnTo>
                    <a:pt x="175784" y="463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6907345" y="15230129"/>
              <a:ext cx="9879" cy="242157"/>
            </a:xfrm>
            <a:custGeom>
              <a:avLst/>
              <a:gdLst/>
              <a:ahLst/>
              <a:cxnLst/>
              <a:rect l="0" t="0" r="0" b="0"/>
              <a:pathLst>
                <a:path w="9879" h="242157">
                  <a:moveTo>
                    <a:pt x="9878" y="0"/>
                  </a:moveTo>
                  <a:lnTo>
                    <a:pt x="1545" y="60384"/>
                  </a:lnTo>
                  <a:lnTo>
                    <a:pt x="0" y="111869"/>
                  </a:lnTo>
                  <a:lnTo>
                    <a:pt x="5067" y="165596"/>
                  </a:lnTo>
                  <a:lnTo>
                    <a:pt x="9244" y="228030"/>
                  </a:lnTo>
                  <a:lnTo>
                    <a:pt x="9878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6965524" y="15188016"/>
              <a:ext cx="193856" cy="192611"/>
            </a:xfrm>
            <a:custGeom>
              <a:avLst/>
              <a:gdLst/>
              <a:ahLst/>
              <a:cxnLst/>
              <a:rect l="0" t="0" r="0" b="0"/>
              <a:pathLst>
                <a:path w="193856" h="192611">
                  <a:moveTo>
                    <a:pt x="56984" y="0"/>
                  </a:moveTo>
                  <a:lnTo>
                    <a:pt x="34078" y="52051"/>
                  </a:lnTo>
                  <a:lnTo>
                    <a:pt x="13075" y="111537"/>
                  </a:lnTo>
                  <a:lnTo>
                    <a:pt x="0" y="158252"/>
                  </a:lnTo>
                  <a:lnTo>
                    <a:pt x="1632" y="184198"/>
                  </a:lnTo>
                  <a:lnTo>
                    <a:pt x="7215" y="190648"/>
                  </a:lnTo>
                  <a:lnTo>
                    <a:pt x="15616" y="192610"/>
                  </a:lnTo>
                  <a:lnTo>
                    <a:pt x="68309" y="184536"/>
                  </a:lnTo>
                  <a:lnTo>
                    <a:pt x="123511" y="175040"/>
                  </a:lnTo>
                  <a:lnTo>
                    <a:pt x="154402" y="171383"/>
                  </a:lnTo>
                  <a:lnTo>
                    <a:pt x="193855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7138322" y="15166959"/>
              <a:ext cx="52643" cy="326385"/>
            </a:xfrm>
            <a:custGeom>
              <a:avLst/>
              <a:gdLst/>
              <a:ahLst/>
              <a:cxnLst/>
              <a:rect l="0" t="0" r="0" b="0"/>
              <a:pathLst>
                <a:path w="52643" h="326385">
                  <a:moveTo>
                    <a:pt x="0" y="0"/>
                  </a:moveTo>
                  <a:lnTo>
                    <a:pt x="0" y="58617"/>
                  </a:lnTo>
                  <a:lnTo>
                    <a:pt x="7235" y="120026"/>
                  </a:lnTo>
                  <a:lnTo>
                    <a:pt x="12997" y="181549"/>
                  </a:lnTo>
                  <a:lnTo>
                    <a:pt x="25054" y="238502"/>
                  </a:lnTo>
                  <a:lnTo>
                    <a:pt x="42178" y="294317"/>
                  </a:lnTo>
                  <a:lnTo>
                    <a:pt x="52642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7306777" y="15145902"/>
              <a:ext cx="31587" cy="178985"/>
            </a:xfrm>
            <a:custGeom>
              <a:avLst/>
              <a:gdLst/>
              <a:ahLst/>
              <a:cxnLst/>
              <a:rect l="0" t="0" r="0" b="0"/>
              <a:pathLst>
                <a:path w="31587" h="178985">
                  <a:moveTo>
                    <a:pt x="0" y="0"/>
                  </a:moveTo>
                  <a:lnTo>
                    <a:pt x="11453" y="46837"/>
                  </a:lnTo>
                  <a:lnTo>
                    <a:pt x="18212" y="100445"/>
                  </a:lnTo>
                  <a:lnTo>
                    <a:pt x="27918" y="162922"/>
                  </a:lnTo>
                  <a:lnTo>
                    <a:pt x="31586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7254135" y="15156430"/>
              <a:ext cx="231628" cy="94758"/>
            </a:xfrm>
            <a:custGeom>
              <a:avLst/>
              <a:gdLst/>
              <a:ahLst/>
              <a:cxnLst/>
              <a:rect l="0" t="0" r="0" b="0"/>
              <a:pathLst>
                <a:path w="231628" h="94758">
                  <a:moveTo>
                    <a:pt x="231627" y="0"/>
                  </a:moveTo>
                  <a:lnTo>
                    <a:pt x="176486" y="34899"/>
                  </a:lnTo>
                  <a:lnTo>
                    <a:pt x="119523" y="58713"/>
                  </a:lnTo>
                  <a:lnTo>
                    <a:pt x="56971" y="81615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7471708" y="15156430"/>
              <a:ext cx="161454" cy="242157"/>
            </a:xfrm>
            <a:custGeom>
              <a:avLst/>
              <a:gdLst/>
              <a:ahLst/>
              <a:cxnLst/>
              <a:rect l="0" t="0" r="0" b="0"/>
              <a:pathLst>
                <a:path w="161454" h="242157">
                  <a:moveTo>
                    <a:pt x="45639" y="0"/>
                  </a:moveTo>
                  <a:lnTo>
                    <a:pt x="30985" y="62092"/>
                  </a:lnTo>
                  <a:lnTo>
                    <a:pt x="13972" y="118791"/>
                  </a:lnTo>
                  <a:lnTo>
                    <a:pt x="0" y="172555"/>
                  </a:lnTo>
                  <a:lnTo>
                    <a:pt x="5" y="178208"/>
                  </a:lnTo>
                  <a:lnTo>
                    <a:pt x="2348" y="178467"/>
                  </a:lnTo>
                  <a:lnTo>
                    <a:pt x="6250" y="175129"/>
                  </a:lnTo>
                  <a:lnTo>
                    <a:pt x="35931" y="123524"/>
                  </a:lnTo>
                  <a:lnTo>
                    <a:pt x="42677" y="110424"/>
                  </a:lnTo>
                  <a:lnTo>
                    <a:pt x="51854" y="101693"/>
                  </a:lnTo>
                  <a:lnTo>
                    <a:pt x="74528" y="91990"/>
                  </a:lnTo>
                  <a:lnTo>
                    <a:pt x="85955" y="94081"/>
                  </a:lnTo>
                  <a:lnTo>
                    <a:pt x="108011" y="108885"/>
                  </a:lnTo>
                  <a:lnTo>
                    <a:pt x="123273" y="137302"/>
                  </a:lnTo>
                  <a:lnTo>
                    <a:pt x="138441" y="186522"/>
                  </a:lnTo>
                  <a:lnTo>
                    <a:pt x="161453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7770031" y="15293301"/>
              <a:ext cx="157929" cy="31586"/>
            </a:xfrm>
            <a:custGeom>
              <a:avLst/>
              <a:gdLst/>
              <a:ahLst/>
              <a:cxnLst/>
              <a:rect l="0" t="0" r="0" b="0"/>
              <a:pathLst>
                <a:path w="157929" h="31586">
                  <a:moveTo>
                    <a:pt x="157928" y="0"/>
                  </a:moveTo>
                  <a:lnTo>
                    <a:pt x="101713" y="17958"/>
                  </a:lnTo>
                  <a:lnTo>
                    <a:pt x="43142" y="28547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7857186" y="15230129"/>
              <a:ext cx="39188" cy="200043"/>
            </a:xfrm>
            <a:custGeom>
              <a:avLst/>
              <a:gdLst/>
              <a:ahLst/>
              <a:cxnLst/>
              <a:rect l="0" t="0" r="0" b="0"/>
              <a:pathLst>
                <a:path w="39188" h="200043">
                  <a:moveTo>
                    <a:pt x="18130" y="0"/>
                  </a:moveTo>
                  <a:lnTo>
                    <a:pt x="6952" y="16768"/>
                  </a:lnTo>
                  <a:lnTo>
                    <a:pt x="0" y="55143"/>
                  </a:lnTo>
                  <a:lnTo>
                    <a:pt x="3530" y="109146"/>
                  </a:lnTo>
                  <a:lnTo>
                    <a:pt x="16373" y="169956"/>
                  </a:lnTo>
                  <a:lnTo>
                    <a:pt x="39187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8054901" y="15135374"/>
              <a:ext cx="30986" cy="326384"/>
            </a:xfrm>
            <a:custGeom>
              <a:avLst/>
              <a:gdLst/>
              <a:ahLst/>
              <a:cxnLst/>
              <a:rect l="0" t="0" r="0" b="0"/>
              <a:pathLst>
                <a:path w="30986" h="326384">
                  <a:moveTo>
                    <a:pt x="30985" y="0"/>
                  </a:moveTo>
                  <a:lnTo>
                    <a:pt x="19533" y="46837"/>
                  </a:lnTo>
                  <a:lnTo>
                    <a:pt x="9654" y="100445"/>
                  </a:lnTo>
                  <a:lnTo>
                    <a:pt x="2438" y="149084"/>
                  </a:lnTo>
                  <a:lnTo>
                    <a:pt x="0" y="212333"/>
                  </a:lnTo>
                  <a:lnTo>
                    <a:pt x="688" y="269886"/>
                  </a:lnTo>
                  <a:lnTo>
                    <a:pt x="9928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8186158" y="15188016"/>
              <a:ext cx="169055" cy="257208"/>
            </a:xfrm>
            <a:custGeom>
              <a:avLst/>
              <a:gdLst/>
              <a:ahLst/>
              <a:cxnLst/>
              <a:rect l="0" t="0" r="0" b="0"/>
              <a:pathLst>
                <a:path w="169055" h="257208">
                  <a:moveTo>
                    <a:pt x="68185" y="0"/>
                  </a:moveTo>
                  <a:lnTo>
                    <a:pt x="22403" y="55658"/>
                  </a:lnTo>
                  <a:lnTo>
                    <a:pt x="13097" y="65182"/>
                  </a:lnTo>
                  <a:lnTo>
                    <a:pt x="2757" y="88242"/>
                  </a:lnTo>
                  <a:lnTo>
                    <a:pt x="0" y="100942"/>
                  </a:lnTo>
                  <a:lnTo>
                    <a:pt x="2841" y="111748"/>
                  </a:lnTo>
                  <a:lnTo>
                    <a:pt x="18475" y="129995"/>
                  </a:lnTo>
                  <a:lnTo>
                    <a:pt x="58236" y="152367"/>
                  </a:lnTo>
                  <a:lnTo>
                    <a:pt x="119708" y="176465"/>
                  </a:lnTo>
                  <a:lnTo>
                    <a:pt x="164411" y="213241"/>
                  </a:lnTo>
                  <a:lnTo>
                    <a:pt x="168600" y="222879"/>
                  </a:lnTo>
                  <a:lnTo>
                    <a:pt x="169054" y="232813"/>
                  </a:lnTo>
                  <a:lnTo>
                    <a:pt x="167016" y="242946"/>
                  </a:lnTo>
                  <a:lnTo>
                    <a:pt x="159809" y="249701"/>
                  </a:lnTo>
                  <a:lnTo>
                    <a:pt x="136202" y="257207"/>
                  </a:lnTo>
                  <a:lnTo>
                    <a:pt x="78713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8285928" y="15198544"/>
              <a:ext cx="126342" cy="42114"/>
            </a:xfrm>
            <a:custGeom>
              <a:avLst/>
              <a:gdLst/>
              <a:ahLst/>
              <a:cxnLst/>
              <a:rect l="0" t="0" r="0" b="0"/>
              <a:pathLst>
                <a:path w="126342" h="42114">
                  <a:moveTo>
                    <a:pt x="0" y="42113"/>
                  </a:moveTo>
                  <a:lnTo>
                    <a:pt x="57264" y="27541"/>
                  </a:lnTo>
                  <a:lnTo>
                    <a:pt x="97295" y="12450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8540942" y="15103788"/>
              <a:ext cx="29256" cy="210571"/>
            </a:xfrm>
            <a:custGeom>
              <a:avLst/>
              <a:gdLst/>
              <a:ahLst/>
              <a:cxnLst/>
              <a:rect l="0" t="0" r="0" b="0"/>
              <a:pathLst>
                <a:path w="29256" h="210571">
                  <a:moveTo>
                    <a:pt x="29255" y="0"/>
                  </a:moveTo>
                  <a:lnTo>
                    <a:pt x="5536" y="53028"/>
                  </a:lnTo>
                  <a:lnTo>
                    <a:pt x="0" y="101109"/>
                  </a:lnTo>
                  <a:lnTo>
                    <a:pt x="3950" y="143041"/>
                  </a:lnTo>
                  <a:lnTo>
                    <a:pt x="24306" y="198442"/>
                  </a:lnTo>
                  <a:lnTo>
                    <a:pt x="2925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8412269" y="15177488"/>
              <a:ext cx="221100" cy="47754"/>
            </a:xfrm>
            <a:custGeom>
              <a:avLst/>
              <a:gdLst/>
              <a:ahLst/>
              <a:cxnLst/>
              <a:rect l="0" t="0" r="0" b="0"/>
              <a:pathLst>
                <a:path w="221100" h="47754">
                  <a:moveTo>
                    <a:pt x="221099" y="0"/>
                  </a:moveTo>
                  <a:lnTo>
                    <a:pt x="167224" y="27509"/>
                  </a:lnTo>
                  <a:lnTo>
                    <a:pt x="122979" y="38881"/>
                  </a:lnTo>
                  <a:lnTo>
                    <a:pt x="61775" y="47753"/>
                  </a:lnTo>
                  <a:lnTo>
                    <a:pt x="0" y="42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8598210" y="15103788"/>
              <a:ext cx="161501" cy="242157"/>
            </a:xfrm>
            <a:custGeom>
              <a:avLst/>
              <a:gdLst/>
              <a:ahLst/>
              <a:cxnLst/>
              <a:rect l="0" t="0" r="0" b="0"/>
              <a:pathLst>
                <a:path w="161501" h="242157">
                  <a:moveTo>
                    <a:pt x="77272" y="0"/>
                  </a:moveTo>
                  <a:lnTo>
                    <a:pt x="37730" y="55659"/>
                  </a:lnTo>
                  <a:lnTo>
                    <a:pt x="5993" y="116077"/>
                  </a:lnTo>
                  <a:lnTo>
                    <a:pt x="1677" y="126518"/>
                  </a:lnTo>
                  <a:lnTo>
                    <a:pt x="0" y="147478"/>
                  </a:lnTo>
                  <a:lnTo>
                    <a:pt x="1191" y="157980"/>
                  </a:lnTo>
                  <a:lnTo>
                    <a:pt x="5494" y="161472"/>
                  </a:lnTo>
                  <a:lnTo>
                    <a:pt x="11873" y="160291"/>
                  </a:lnTo>
                  <a:lnTo>
                    <a:pt x="28319" y="148448"/>
                  </a:lnTo>
                  <a:lnTo>
                    <a:pt x="72169" y="95126"/>
                  </a:lnTo>
                  <a:lnTo>
                    <a:pt x="79719" y="91494"/>
                  </a:lnTo>
                  <a:lnTo>
                    <a:pt x="87092" y="92581"/>
                  </a:lnTo>
                  <a:lnTo>
                    <a:pt x="94348" y="96816"/>
                  </a:lnTo>
                  <a:lnTo>
                    <a:pt x="105529" y="110880"/>
                  </a:lnTo>
                  <a:lnTo>
                    <a:pt x="125967" y="161003"/>
                  </a:lnTo>
                  <a:lnTo>
                    <a:pt x="143477" y="213733"/>
                  </a:lnTo>
                  <a:lnTo>
                    <a:pt x="16150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8833410" y="15019559"/>
              <a:ext cx="193459" cy="568540"/>
            </a:xfrm>
            <a:custGeom>
              <a:avLst/>
              <a:gdLst/>
              <a:ahLst/>
              <a:cxnLst/>
              <a:rect l="0" t="0" r="0" b="0"/>
              <a:pathLst>
                <a:path w="193459" h="568540">
                  <a:moveTo>
                    <a:pt x="0" y="0"/>
                  </a:moveTo>
                  <a:lnTo>
                    <a:pt x="56192" y="46639"/>
                  </a:lnTo>
                  <a:lnTo>
                    <a:pt x="105752" y="100943"/>
                  </a:lnTo>
                  <a:lnTo>
                    <a:pt x="140255" y="163351"/>
                  </a:lnTo>
                  <a:lnTo>
                    <a:pt x="167119" y="215818"/>
                  </a:lnTo>
                  <a:lnTo>
                    <a:pt x="183527" y="274128"/>
                  </a:lnTo>
                  <a:lnTo>
                    <a:pt x="193458" y="327799"/>
                  </a:lnTo>
                  <a:lnTo>
                    <a:pt x="190031" y="375027"/>
                  </a:lnTo>
                  <a:lnTo>
                    <a:pt x="179268" y="423205"/>
                  </a:lnTo>
                  <a:lnTo>
                    <a:pt x="145375" y="472112"/>
                  </a:lnTo>
                  <a:lnTo>
                    <a:pt x="94490" y="523866"/>
                  </a:lnTo>
                  <a:lnTo>
                    <a:pt x="46350" y="548711"/>
                  </a:lnTo>
                  <a:lnTo>
                    <a:pt x="0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443495" y="16219808"/>
            <a:ext cx="346143" cy="473783"/>
            <a:chOff x="443495" y="16219808"/>
            <a:chExt cx="346143" cy="473783"/>
          </a:xfrm>
        </p:grpSpPr>
        <p:sp>
          <p:nvSpPr>
            <p:cNvPr id="559" name="Freeform 558"/>
            <p:cNvSpPr/>
            <p:nvPr/>
          </p:nvSpPr>
          <p:spPr>
            <a:xfrm>
              <a:off x="443495" y="16219808"/>
              <a:ext cx="263922" cy="473783"/>
            </a:xfrm>
            <a:custGeom>
              <a:avLst/>
              <a:gdLst/>
              <a:ahLst/>
              <a:cxnLst/>
              <a:rect l="0" t="0" r="0" b="0"/>
              <a:pathLst>
                <a:path w="263922" h="473783">
                  <a:moveTo>
                    <a:pt x="40816" y="0"/>
                  </a:moveTo>
                  <a:lnTo>
                    <a:pt x="37696" y="59358"/>
                  </a:lnTo>
                  <a:lnTo>
                    <a:pt x="26162" y="110122"/>
                  </a:lnTo>
                  <a:lnTo>
                    <a:pt x="19854" y="166379"/>
                  </a:lnTo>
                  <a:lnTo>
                    <a:pt x="11728" y="215544"/>
                  </a:lnTo>
                  <a:lnTo>
                    <a:pt x="3081" y="267156"/>
                  </a:lnTo>
                  <a:lnTo>
                    <a:pt x="0" y="318324"/>
                  </a:lnTo>
                  <a:lnTo>
                    <a:pt x="2078" y="375009"/>
                  </a:lnTo>
                  <a:lnTo>
                    <a:pt x="13350" y="409422"/>
                  </a:lnTo>
                  <a:lnTo>
                    <a:pt x="18996" y="420348"/>
                  </a:lnTo>
                  <a:lnTo>
                    <a:pt x="40867" y="435606"/>
                  </a:lnTo>
                  <a:lnTo>
                    <a:pt x="68915" y="443947"/>
                  </a:lnTo>
                  <a:lnTo>
                    <a:pt x="96978" y="443755"/>
                  </a:lnTo>
                  <a:lnTo>
                    <a:pt x="139085" y="431481"/>
                  </a:lnTo>
                  <a:lnTo>
                    <a:pt x="181197" y="407438"/>
                  </a:lnTo>
                  <a:lnTo>
                    <a:pt x="236814" y="349218"/>
                  </a:lnTo>
                  <a:lnTo>
                    <a:pt x="251928" y="326004"/>
                  </a:lnTo>
                  <a:lnTo>
                    <a:pt x="262545" y="300089"/>
                  </a:lnTo>
                  <a:lnTo>
                    <a:pt x="263921" y="253602"/>
                  </a:lnTo>
                  <a:lnTo>
                    <a:pt x="257403" y="241598"/>
                  </a:lnTo>
                  <a:lnTo>
                    <a:pt x="234563" y="225140"/>
                  </a:lnTo>
                  <a:lnTo>
                    <a:pt x="211154" y="220165"/>
                  </a:lnTo>
                  <a:lnTo>
                    <a:pt x="189051" y="223024"/>
                  </a:lnTo>
                  <a:lnTo>
                    <a:pt x="167530" y="232093"/>
                  </a:lnTo>
                  <a:lnTo>
                    <a:pt x="141272" y="255943"/>
                  </a:lnTo>
                  <a:lnTo>
                    <a:pt x="99062" y="314090"/>
                  </a:lnTo>
                  <a:lnTo>
                    <a:pt x="76649" y="376670"/>
                  </a:lnTo>
                  <a:lnTo>
                    <a:pt x="67941" y="416803"/>
                  </a:lnTo>
                  <a:lnTo>
                    <a:pt x="69639" y="440270"/>
                  </a:lnTo>
                  <a:lnTo>
                    <a:pt x="77413" y="456159"/>
                  </a:lnTo>
                  <a:lnTo>
                    <a:pt x="93458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789637" y="16567249"/>
              <a:ext cx="1" cy="63173"/>
            </a:xfrm>
            <a:custGeom>
              <a:avLst/>
              <a:gdLst/>
              <a:ahLst/>
              <a:cxnLst/>
              <a:rect l="0" t="0" r="0" b="0"/>
              <a:pathLst>
                <a:path w="1" h="63173">
                  <a:moveTo>
                    <a:pt x="0" y="0"/>
                  </a:moveTo>
                  <a:lnTo>
                    <a:pt x="0" y="63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1168663" y="15982243"/>
            <a:ext cx="7906785" cy="585007"/>
            <a:chOff x="1168663" y="15982243"/>
            <a:chExt cx="7906785" cy="585007"/>
          </a:xfrm>
        </p:grpSpPr>
        <p:sp>
          <p:nvSpPr>
            <p:cNvPr id="562" name="Freeform 561"/>
            <p:cNvSpPr/>
            <p:nvPr/>
          </p:nvSpPr>
          <p:spPr>
            <a:xfrm>
              <a:off x="1210777" y="16209280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13822" y="45537"/>
                  </a:lnTo>
                  <a:lnTo>
                    <a:pt x="11992" y="90038"/>
                  </a:lnTo>
                  <a:lnTo>
                    <a:pt x="5373" y="150940"/>
                  </a:lnTo>
                  <a:lnTo>
                    <a:pt x="7182" y="206030"/>
                  </a:lnTo>
                  <a:lnTo>
                    <a:pt x="9537" y="259397"/>
                  </a:lnTo>
                  <a:lnTo>
                    <a:pt x="3097" y="319088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1168663" y="16084345"/>
              <a:ext cx="357970" cy="440790"/>
            </a:xfrm>
            <a:custGeom>
              <a:avLst/>
              <a:gdLst/>
              <a:ahLst/>
              <a:cxnLst/>
              <a:rect l="0" t="0" r="0" b="0"/>
              <a:pathLst>
                <a:path w="357970" h="440790">
                  <a:moveTo>
                    <a:pt x="0" y="145991"/>
                  </a:moveTo>
                  <a:lnTo>
                    <a:pt x="5589" y="129225"/>
                  </a:lnTo>
                  <a:lnTo>
                    <a:pt x="17692" y="114753"/>
                  </a:lnTo>
                  <a:lnTo>
                    <a:pt x="80568" y="63990"/>
                  </a:lnTo>
                  <a:lnTo>
                    <a:pt x="128377" y="38249"/>
                  </a:lnTo>
                  <a:lnTo>
                    <a:pt x="179588" y="14634"/>
                  </a:lnTo>
                  <a:lnTo>
                    <a:pt x="231806" y="3346"/>
                  </a:lnTo>
                  <a:lnTo>
                    <a:pt x="281203" y="0"/>
                  </a:lnTo>
                  <a:lnTo>
                    <a:pt x="308643" y="1558"/>
                  </a:lnTo>
                  <a:lnTo>
                    <a:pt x="328638" y="10051"/>
                  </a:lnTo>
                  <a:lnTo>
                    <a:pt x="342203" y="24743"/>
                  </a:lnTo>
                  <a:lnTo>
                    <a:pt x="350962" y="44140"/>
                  </a:lnTo>
                  <a:lnTo>
                    <a:pt x="354855" y="68359"/>
                  </a:lnTo>
                  <a:lnTo>
                    <a:pt x="345868" y="108302"/>
                  </a:lnTo>
                  <a:lnTo>
                    <a:pt x="312295" y="163721"/>
                  </a:lnTo>
                  <a:lnTo>
                    <a:pt x="264936" y="216607"/>
                  </a:lnTo>
                  <a:lnTo>
                    <a:pt x="229018" y="247243"/>
                  </a:lnTo>
                  <a:lnTo>
                    <a:pt x="174960" y="272968"/>
                  </a:lnTo>
                  <a:lnTo>
                    <a:pt x="122030" y="274342"/>
                  </a:lnTo>
                  <a:lnTo>
                    <a:pt x="108260" y="270164"/>
                  </a:lnTo>
                  <a:lnTo>
                    <a:pt x="89840" y="256161"/>
                  </a:lnTo>
                  <a:lnTo>
                    <a:pt x="87969" y="248684"/>
                  </a:lnTo>
                  <a:lnTo>
                    <a:pt x="90232" y="241361"/>
                  </a:lnTo>
                  <a:lnTo>
                    <a:pt x="95249" y="234138"/>
                  </a:lnTo>
                  <a:lnTo>
                    <a:pt x="105614" y="230492"/>
                  </a:lnTo>
                  <a:lnTo>
                    <a:pt x="135847" y="229562"/>
                  </a:lnTo>
                  <a:lnTo>
                    <a:pt x="181151" y="241203"/>
                  </a:lnTo>
                  <a:lnTo>
                    <a:pt x="237211" y="274505"/>
                  </a:lnTo>
                  <a:lnTo>
                    <a:pt x="294147" y="325261"/>
                  </a:lnTo>
                  <a:lnTo>
                    <a:pt x="328378" y="375553"/>
                  </a:lnTo>
                  <a:lnTo>
                    <a:pt x="351431" y="421187"/>
                  </a:lnTo>
                  <a:lnTo>
                    <a:pt x="357969" y="440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1579275" y="16346150"/>
              <a:ext cx="10529" cy="189515"/>
            </a:xfrm>
            <a:custGeom>
              <a:avLst/>
              <a:gdLst/>
              <a:ahLst/>
              <a:cxnLst/>
              <a:rect l="0" t="0" r="0" b="0"/>
              <a:pathLst>
                <a:path w="10529" h="189515">
                  <a:moveTo>
                    <a:pt x="10528" y="0"/>
                  </a:moveTo>
                  <a:lnTo>
                    <a:pt x="3293" y="28726"/>
                  </a:lnTo>
                  <a:lnTo>
                    <a:pt x="650" y="92112"/>
                  </a:lnTo>
                  <a:lnTo>
                    <a:pt x="192" y="139208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1652974" y="1625139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1709455" y="16332603"/>
              <a:ext cx="165193" cy="222084"/>
            </a:xfrm>
            <a:custGeom>
              <a:avLst/>
              <a:gdLst/>
              <a:ahLst/>
              <a:cxnLst/>
              <a:rect l="0" t="0" r="0" b="0"/>
              <a:pathLst>
                <a:path w="165193" h="222084">
                  <a:moveTo>
                    <a:pt x="133032" y="13547"/>
                  </a:moveTo>
                  <a:lnTo>
                    <a:pt x="116265" y="2369"/>
                  </a:lnTo>
                  <a:lnTo>
                    <a:pt x="92435" y="0"/>
                  </a:lnTo>
                  <a:lnTo>
                    <a:pt x="35066" y="8012"/>
                  </a:lnTo>
                  <a:lnTo>
                    <a:pt x="3919" y="23085"/>
                  </a:lnTo>
                  <a:lnTo>
                    <a:pt x="164" y="29265"/>
                  </a:lnTo>
                  <a:lnTo>
                    <a:pt x="0" y="35723"/>
                  </a:lnTo>
                  <a:lnTo>
                    <a:pt x="2230" y="42370"/>
                  </a:lnTo>
                  <a:lnTo>
                    <a:pt x="23425" y="52873"/>
                  </a:lnTo>
                  <a:lnTo>
                    <a:pt x="77456" y="69148"/>
                  </a:lnTo>
                  <a:lnTo>
                    <a:pt x="120754" y="92035"/>
                  </a:lnTo>
                  <a:lnTo>
                    <a:pt x="160416" y="126020"/>
                  </a:lnTo>
                  <a:lnTo>
                    <a:pt x="164156" y="136493"/>
                  </a:lnTo>
                  <a:lnTo>
                    <a:pt x="165192" y="163725"/>
                  </a:lnTo>
                  <a:lnTo>
                    <a:pt x="161491" y="175667"/>
                  </a:lnTo>
                  <a:lnTo>
                    <a:pt x="148020" y="195174"/>
                  </a:lnTo>
                  <a:lnTo>
                    <a:pt x="120705" y="219311"/>
                  </a:lnTo>
                  <a:lnTo>
                    <a:pt x="108437" y="222083"/>
                  </a:lnTo>
                  <a:lnTo>
                    <a:pt x="48804" y="213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1947772" y="16294102"/>
              <a:ext cx="212944" cy="248601"/>
            </a:xfrm>
            <a:custGeom>
              <a:avLst/>
              <a:gdLst/>
              <a:ahLst/>
              <a:cxnLst/>
              <a:rect l="0" t="0" r="0" b="0"/>
              <a:pathLst>
                <a:path w="212944" h="248601">
                  <a:moveTo>
                    <a:pt x="0" y="136277"/>
                  </a:moveTo>
                  <a:lnTo>
                    <a:pt x="48931" y="136277"/>
                  </a:lnTo>
                  <a:lnTo>
                    <a:pt x="80239" y="133937"/>
                  </a:lnTo>
                  <a:lnTo>
                    <a:pt x="129579" y="119465"/>
                  </a:lnTo>
                  <a:lnTo>
                    <a:pt x="182527" y="93616"/>
                  </a:lnTo>
                  <a:lnTo>
                    <a:pt x="191875" y="86779"/>
                  </a:lnTo>
                  <a:lnTo>
                    <a:pt x="205381" y="66704"/>
                  </a:lnTo>
                  <a:lnTo>
                    <a:pt x="212943" y="43355"/>
                  </a:lnTo>
                  <a:lnTo>
                    <a:pt x="212405" y="21277"/>
                  </a:lnTo>
                  <a:lnTo>
                    <a:pt x="207114" y="12817"/>
                  </a:lnTo>
                  <a:lnTo>
                    <a:pt x="188757" y="297"/>
                  </a:lnTo>
                  <a:lnTo>
                    <a:pt x="176141" y="0"/>
                  </a:lnTo>
                  <a:lnTo>
                    <a:pt x="146525" y="9028"/>
                  </a:lnTo>
                  <a:lnTo>
                    <a:pt x="108146" y="33842"/>
                  </a:lnTo>
                  <a:lnTo>
                    <a:pt x="72142" y="74838"/>
                  </a:lnTo>
                  <a:lnTo>
                    <a:pt x="52051" y="113264"/>
                  </a:lnTo>
                  <a:lnTo>
                    <a:pt x="44077" y="168168"/>
                  </a:lnTo>
                  <a:lnTo>
                    <a:pt x="45326" y="194904"/>
                  </a:lnTo>
                  <a:lnTo>
                    <a:pt x="53680" y="218484"/>
                  </a:lnTo>
                  <a:lnTo>
                    <a:pt x="68312" y="234424"/>
                  </a:lnTo>
                  <a:lnTo>
                    <a:pt x="77127" y="240312"/>
                  </a:lnTo>
                  <a:lnTo>
                    <a:pt x="117479" y="248600"/>
                  </a:lnTo>
                  <a:lnTo>
                    <a:pt x="178985" y="241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2505783" y="16272463"/>
              <a:ext cx="161824" cy="217448"/>
            </a:xfrm>
            <a:custGeom>
              <a:avLst/>
              <a:gdLst/>
              <a:ahLst/>
              <a:cxnLst/>
              <a:rect l="0" t="0" r="0" b="0"/>
              <a:pathLst>
                <a:path w="161824" h="217448">
                  <a:moveTo>
                    <a:pt x="52642" y="21045"/>
                  </a:moveTo>
                  <a:lnTo>
                    <a:pt x="33514" y="74921"/>
                  </a:lnTo>
                  <a:lnTo>
                    <a:pt x="8428" y="132081"/>
                  </a:lnTo>
                  <a:lnTo>
                    <a:pt x="2497" y="183796"/>
                  </a:lnTo>
                  <a:lnTo>
                    <a:pt x="6344" y="197397"/>
                  </a:lnTo>
                  <a:lnTo>
                    <a:pt x="13588" y="207632"/>
                  </a:lnTo>
                  <a:lnTo>
                    <a:pt x="23096" y="215627"/>
                  </a:lnTo>
                  <a:lnTo>
                    <a:pt x="35285" y="217447"/>
                  </a:lnTo>
                  <a:lnTo>
                    <a:pt x="64425" y="210109"/>
                  </a:lnTo>
                  <a:lnTo>
                    <a:pt x="87515" y="195152"/>
                  </a:lnTo>
                  <a:lnTo>
                    <a:pt x="126991" y="151362"/>
                  </a:lnTo>
                  <a:lnTo>
                    <a:pt x="151773" y="97653"/>
                  </a:lnTo>
                  <a:lnTo>
                    <a:pt x="161823" y="57133"/>
                  </a:lnTo>
                  <a:lnTo>
                    <a:pt x="160438" y="33574"/>
                  </a:lnTo>
                  <a:lnTo>
                    <a:pt x="154922" y="23549"/>
                  </a:lnTo>
                  <a:lnTo>
                    <a:pt x="136314" y="6170"/>
                  </a:lnTo>
                  <a:lnTo>
                    <a:pt x="125971" y="1770"/>
                  </a:lnTo>
                  <a:lnTo>
                    <a:pt x="105120" y="0"/>
                  </a:lnTo>
                  <a:lnTo>
                    <a:pt x="42099" y="14644"/>
                  </a:lnTo>
                  <a:lnTo>
                    <a:pt x="0" y="42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2771612" y="16040824"/>
              <a:ext cx="144783" cy="410613"/>
            </a:xfrm>
            <a:custGeom>
              <a:avLst/>
              <a:gdLst/>
              <a:ahLst/>
              <a:cxnLst/>
              <a:rect l="0" t="0" r="0" b="0"/>
              <a:pathLst>
                <a:path w="144783" h="410613">
                  <a:moveTo>
                    <a:pt x="144782" y="0"/>
                  </a:moveTo>
                  <a:lnTo>
                    <a:pt x="95851" y="14573"/>
                  </a:lnTo>
                  <a:lnTo>
                    <a:pt x="68053" y="27533"/>
                  </a:lnTo>
                  <a:lnTo>
                    <a:pt x="47899" y="44993"/>
                  </a:lnTo>
                  <a:lnTo>
                    <a:pt x="28988" y="80142"/>
                  </a:lnTo>
                  <a:lnTo>
                    <a:pt x="12118" y="142345"/>
                  </a:lnTo>
                  <a:lnTo>
                    <a:pt x="2269" y="194774"/>
                  </a:lnTo>
                  <a:lnTo>
                    <a:pt x="0" y="251904"/>
                  </a:lnTo>
                  <a:lnTo>
                    <a:pt x="6002" y="314314"/>
                  </a:lnTo>
                  <a:lnTo>
                    <a:pt x="13123" y="371703"/>
                  </a:lnTo>
                  <a:lnTo>
                    <a:pt x="18440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2695295" y="16304037"/>
              <a:ext cx="94758" cy="31585"/>
            </a:xfrm>
            <a:custGeom>
              <a:avLst/>
              <a:gdLst/>
              <a:ahLst/>
              <a:cxnLst/>
              <a:rect l="0" t="0" r="0" b="0"/>
              <a:pathLst>
                <a:path w="94758" h="31585">
                  <a:moveTo>
                    <a:pt x="0" y="0"/>
                  </a:moveTo>
                  <a:lnTo>
                    <a:pt x="11179" y="11178"/>
                  </a:lnTo>
                  <a:lnTo>
                    <a:pt x="46076" y="23718"/>
                  </a:lnTo>
                  <a:lnTo>
                    <a:pt x="94757" y="315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3268297" y="16061882"/>
              <a:ext cx="15105" cy="368498"/>
            </a:xfrm>
            <a:custGeom>
              <a:avLst/>
              <a:gdLst/>
              <a:ahLst/>
              <a:cxnLst/>
              <a:rect l="0" t="0" r="0" b="0"/>
              <a:pathLst>
                <a:path w="15105" h="368498">
                  <a:moveTo>
                    <a:pt x="6066" y="0"/>
                  </a:moveTo>
                  <a:lnTo>
                    <a:pt x="0" y="33621"/>
                  </a:lnTo>
                  <a:lnTo>
                    <a:pt x="4521" y="85323"/>
                  </a:lnTo>
                  <a:lnTo>
                    <a:pt x="5761" y="146184"/>
                  </a:lnTo>
                  <a:lnTo>
                    <a:pt x="11564" y="202801"/>
                  </a:lnTo>
                  <a:lnTo>
                    <a:pt x="15104" y="252851"/>
                  </a:lnTo>
                  <a:lnTo>
                    <a:pt x="9064" y="311684"/>
                  </a:lnTo>
                  <a:lnTo>
                    <a:pt x="6066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3158549" y="15982243"/>
              <a:ext cx="430375" cy="553422"/>
            </a:xfrm>
            <a:custGeom>
              <a:avLst/>
              <a:gdLst/>
              <a:ahLst/>
              <a:cxnLst/>
              <a:rect l="0" t="0" r="0" b="0"/>
              <a:pathLst>
                <a:path w="430375" h="553422">
                  <a:moveTo>
                    <a:pt x="0" y="132280"/>
                  </a:moveTo>
                  <a:lnTo>
                    <a:pt x="61899" y="89618"/>
                  </a:lnTo>
                  <a:lnTo>
                    <a:pt x="124661" y="61982"/>
                  </a:lnTo>
                  <a:lnTo>
                    <a:pt x="187196" y="35413"/>
                  </a:lnTo>
                  <a:lnTo>
                    <a:pt x="233717" y="18649"/>
                  </a:lnTo>
                  <a:lnTo>
                    <a:pt x="280519" y="5738"/>
                  </a:lnTo>
                  <a:lnTo>
                    <a:pt x="324717" y="0"/>
                  </a:lnTo>
                  <a:lnTo>
                    <a:pt x="383472" y="2358"/>
                  </a:lnTo>
                  <a:lnTo>
                    <a:pt x="410638" y="10585"/>
                  </a:lnTo>
                  <a:lnTo>
                    <a:pt x="421158" y="16056"/>
                  </a:lnTo>
                  <a:lnTo>
                    <a:pt x="427001" y="24382"/>
                  </a:lnTo>
                  <a:lnTo>
                    <a:pt x="430374" y="46110"/>
                  </a:lnTo>
                  <a:lnTo>
                    <a:pt x="420107" y="84652"/>
                  </a:lnTo>
                  <a:lnTo>
                    <a:pt x="384931" y="148003"/>
                  </a:lnTo>
                  <a:lnTo>
                    <a:pt x="327203" y="210601"/>
                  </a:lnTo>
                  <a:lnTo>
                    <a:pt x="264805" y="257456"/>
                  </a:lnTo>
                  <a:lnTo>
                    <a:pt x="204559" y="289761"/>
                  </a:lnTo>
                  <a:lnTo>
                    <a:pt x="175923" y="295858"/>
                  </a:lnTo>
                  <a:lnTo>
                    <a:pt x="165245" y="293974"/>
                  </a:lnTo>
                  <a:lnTo>
                    <a:pt x="156957" y="289210"/>
                  </a:lnTo>
                  <a:lnTo>
                    <a:pt x="150261" y="282524"/>
                  </a:lnTo>
                  <a:lnTo>
                    <a:pt x="151647" y="275727"/>
                  </a:lnTo>
                  <a:lnTo>
                    <a:pt x="168784" y="261934"/>
                  </a:lnTo>
                  <a:lnTo>
                    <a:pt x="205729" y="252196"/>
                  </a:lnTo>
                  <a:lnTo>
                    <a:pt x="246310" y="254899"/>
                  </a:lnTo>
                  <a:lnTo>
                    <a:pt x="270908" y="266326"/>
                  </a:lnTo>
                  <a:lnTo>
                    <a:pt x="304488" y="295610"/>
                  </a:lnTo>
                  <a:lnTo>
                    <a:pt x="333544" y="337042"/>
                  </a:lnTo>
                  <a:lnTo>
                    <a:pt x="353852" y="386364"/>
                  </a:lnTo>
                  <a:lnTo>
                    <a:pt x="365605" y="449842"/>
                  </a:lnTo>
                  <a:lnTo>
                    <a:pt x="376450" y="513265"/>
                  </a:lnTo>
                  <a:lnTo>
                    <a:pt x="379026" y="553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3611275" y="16229093"/>
              <a:ext cx="125634" cy="211815"/>
            </a:xfrm>
            <a:custGeom>
              <a:avLst/>
              <a:gdLst/>
              <a:ahLst/>
              <a:cxnLst/>
              <a:rect l="0" t="0" r="0" b="0"/>
              <a:pathLst>
                <a:path w="125634" h="211815">
                  <a:moveTo>
                    <a:pt x="0" y="53887"/>
                  </a:moveTo>
                  <a:lnTo>
                    <a:pt x="27556" y="61122"/>
                  </a:lnTo>
                  <a:lnTo>
                    <a:pt x="83779" y="60644"/>
                  </a:lnTo>
                  <a:lnTo>
                    <a:pt x="97966" y="58392"/>
                  </a:lnTo>
                  <a:lnTo>
                    <a:pt x="108594" y="53380"/>
                  </a:lnTo>
                  <a:lnTo>
                    <a:pt x="123523" y="38454"/>
                  </a:lnTo>
                  <a:lnTo>
                    <a:pt x="125633" y="30730"/>
                  </a:lnTo>
                  <a:lnTo>
                    <a:pt x="124699" y="23242"/>
                  </a:lnTo>
                  <a:lnTo>
                    <a:pt x="121737" y="15909"/>
                  </a:lnTo>
                  <a:lnTo>
                    <a:pt x="109087" y="4642"/>
                  </a:lnTo>
                  <a:lnTo>
                    <a:pt x="100801" y="0"/>
                  </a:lnTo>
                  <a:lnTo>
                    <a:pt x="91767" y="414"/>
                  </a:lnTo>
                  <a:lnTo>
                    <a:pt x="72370" y="10235"/>
                  </a:lnTo>
                  <a:lnTo>
                    <a:pt x="47309" y="29905"/>
                  </a:lnTo>
                  <a:lnTo>
                    <a:pt x="35454" y="49858"/>
                  </a:lnTo>
                  <a:lnTo>
                    <a:pt x="15717" y="107167"/>
                  </a:lnTo>
                  <a:lnTo>
                    <a:pt x="12834" y="132939"/>
                  </a:lnTo>
                  <a:lnTo>
                    <a:pt x="22390" y="179344"/>
                  </a:lnTo>
                  <a:lnTo>
                    <a:pt x="36857" y="200503"/>
                  </a:lnTo>
                  <a:lnTo>
                    <a:pt x="45629" y="207783"/>
                  </a:lnTo>
                  <a:lnTo>
                    <a:pt x="53816" y="211466"/>
                  </a:lnTo>
                  <a:lnTo>
                    <a:pt x="84228" y="211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3843732" y="16009238"/>
              <a:ext cx="193831" cy="400034"/>
            </a:xfrm>
            <a:custGeom>
              <a:avLst/>
              <a:gdLst/>
              <a:ahLst/>
              <a:cxnLst/>
              <a:rect l="0" t="0" r="0" b="0"/>
              <a:pathLst>
                <a:path w="193831" h="400034">
                  <a:moveTo>
                    <a:pt x="178154" y="0"/>
                  </a:moveTo>
                  <a:lnTo>
                    <a:pt x="172089" y="40858"/>
                  </a:lnTo>
                  <a:lnTo>
                    <a:pt x="176610" y="95202"/>
                  </a:lnTo>
                  <a:lnTo>
                    <a:pt x="177849" y="156586"/>
                  </a:lnTo>
                  <a:lnTo>
                    <a:pt x="183653" y="207704"/>
                  </a:lnTo>
                  <a:lnTo>
                    <a:pt x="187192" y="254304"/>
                  </a:lnTo>
                  <a:lnTo>
                    <a:pt x="193830" y="308927"/>
                  </a:lnTo>
                  <a:lnTo>
                    <a:pt x="192114" y="318255"/>
                  </a:lnTo>
                  <a:lnTo>
                    <a:pt x="187461" y="320965"/>
                  </a:lnTo>
                  <a:lnTo>
                    <a:pt x="180849" y="319261"/>
                  </a:lnTo>
                  <a:lnTo>
                    <a:pt x="126675" y="279851"/>
                  </a:lnTo>
                  <a:lnTo>
                    <a:pt x="115759" y="274306"/>
                  </a:lnTo>
                  <a:lnTo>
                    <a:pt x="88032" y="271263"/>
                  </a:lnTo>
                  <a:lnTo>
                    <a:pt x="57381" y="276149"/>
                  </a:lnTo>
                  <a:lnTo>
                    <a:pt x="28161" y="290020"/>
                  </a:lnTo>
                  <a:lnTo>
                    <a:pt x="8935" y="314122"/>
                  </a:lnTo>
                  <a:lnTo>
                    <a:pt x="2170" y="328738"/>
                  </a:lnTo>
                  <a:lnTo>
                    <a:pt x="0" y="341992"/>
                  </a:lnTo>
                  <a:lnTo>
                    <a:pt x="3828" y="366076"/>
                  </a:lnTo>
                  <a:lnTo>
                    <a:pt x="19567" y="385358"/>
                  </a:lnTo>
                  <a:lnTo>
                    <a:pt x="30316" y="393776"/>
                  </a:lnTo>
                  <a:lnTo>
                    <a:pt x="40991" y="398218"/>
                  </a:lnTo>
                  <a:lnTo>
                    <a:pt x="62211" y="400033"/>
                  </a:lnTo>
                  <a:lnTo>
                    <a:pt x="99477" y="388890"/>
                  </a:lnTo>
                  <a:lnTo>
                    <a:pt x="157097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4085057" y="16201896"/>
              <a:ext cx="238459" cy="175840"/>
            </a:xfrm>
            <a:custGeom>
              <a:avLst/>
              <a:gdLst/>
              <a:ahLst/>
              <a:cxnLst/>
              <a:rect l="0" t="0" r="0" b="0"/>
              <a:pathLst>
                <a:path w="238459" h="175840">
                  <a:moveTo>
                    <a:pt x="0" y="49498"/>
                  </a:moveTo>
                  <a:lnTo>
                    <a:pt x="11179" y="66266"/>
                  </a:lnTo>
                  <a:lnTo>
                    <a:pt x="29145" y="77617"/>
                  </a:lnTo>
                  <a:lnTo>
                    <a:pt x="87416" y="97005"/>
                  </a:lnTo>
                  <a:lnTo>
                    <a:pt x="137426" y="99449"/>
                  </a:lnTo>
                  <a:lnTo>
                    <a:pt x="164023" y="95875"/>
                  </a:lnTo>
                  <a:lnTo>
                    <a:pt x="204318" y="76107"/>
                  </a:lnTo>
                  <a:lnTo>
                    <a:pt x="234714" y="53614"/>
                  </a:lnTo>
                  <a:lnTo>
                    <a:pt x="238364" y="45222"/>
                  </a:lnTo>
                  <a:lnTo>
                    <a:pt x="238458" y="36119"/>
                  </a:lnTo>
                  <a:lnTo>
                    <a:pt x="236181" y="26541"/>
                  </a:lnTo>
                  <a:lnTo>
                    <a:pt x="228814" y="18985"/>
                  </a:lnTo>
                  <a:lnTo>
                    <a:pt x="205030" y="7470"/>
                  </a:lnTo>
                  <a:lnTo>
                    <a:pt x="164345" y="0"/>
                  </a:lnTo>
                  <a:lnTo>
                    <a:pt x="128244" y="3377"/>
                  </a:lnTo>
                  <a:lnTo>
                    <a:pt x="89731" y="22965"/>
                  </a:lnTo>
                  <a:lnTo>
                    <a:pt x="59862" y="56584"/>
                  </a:lnTo>
                  <a:lnTo>
                    <a:pt x="53122" y="88911"/>
                  </a:lnTo>
                  <a:lnTo>
                    <a:pt x="52962" y="107360"/>
                  </a:lnTo>
                  <a:lnTo>
                    <a:pt x="62143" y="134094"/>
                  </a:lnTo>
                  <a:lnTo>
                    <a:pt x="69505" y="144500"/>
                  </a:lnTo>
                  <a:lnTo>
                    <a:pt x="93282" y="159183"/>
                  </a:lnTo>
                  <a:lnTo>
                    <a:pt x="133314" y="170903"/>
                  </a:lnTo>
                  <a:lnTo>
                    <a:pt x="168456" y="175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4369327" y="16157513"/>
              <a:ext cx="218167" cy="208754"/>
            </a:xfrm>
            <a:custGeom>
              <a:avLst/>
              <a:gdLst/>
              <a:ahLst/>
              <a:cxnLst/>
              <a:rect l="0" t="0" r="0" b="0"/>
              <a:pathLst>
                <a:path w="218167" h="208754">
                  <a:moveTo>
                    <a:pt x="0" y="83353"/>
                  </a:moveTo>
                  <a:lnTo>
                    <a:pt x="11178" y="94531"/>
                  </a:lnTo>
                  <a:lnTo>
                    <a:pt x="32264" y="100019"/>
                  </a:lnTo>
                  <a:lnTo>
                    <a:pt x="70781" y="99989"/>
                  </a:lnTo>
                  <a:lnTo>
                    <a:pt x="126415" y="83908"/>
                  </a:lnTo>
                  <a:lnTo>
                    <a:pt x="185016" y="59711"/>
                  </a:lnTo>
                  <a:lnTo>
                    <a:pt x="209237" y="37351"/>
                  </a:lnTo>
                  <a:lnTo>
                    <a:pt x="216700" y="28118"/>
                  </a:lnTo>
                  <a:lnTo>
                    <a:pt x="218166" y="19624"/>
                  </a:lnTo>
                  <a:lnTo>
                    <a:pt x="215634" y="11621"/>
                  </a:lnTo>
                  <a:lnTo>
                    <a:pt x="210436" y="3945"/>
                  </a:lnTo>
                  <a:lnTo>
                    <a:pt x="201122" y="0"/>
                  </a:lnTo>
                  <a:lnTo>
                    <a:pt x="161237" y="33"/>
                  </a:lnTo>
                  <a:lnTo>
                    <a:pt x="121603" y="8621"/>
                  </a:lnTo>
                  <a:lnTo>
                    <a:pt x="92832" y="26634"/>
                  </a:lnTo>
                  <a:lnTo>
                    <a:pt x="64940" y="53679"/>
                  </a:lnTo>
                  <a:lnTo>
                    <a:pt x="39762" y="104662"/>
                  </a:lnTo>
                  <a:lnTo>
                    <a:pt x="39597" y="147248"/>
                  </a:lnTo>
                  <a:lnTo>
                    <a:pt x="47234" y="170633"/>
                  </a:lnTo>
                  <a:lnTo>
                    <a:pt x="52546" y="180144"/>
                  </a:lnTo>
                  <a:lnTo>
                    <a:pt x="77166" y="196951"/>
                  </a:lnTo>
                  <a:lnTo>
                    <a:pt x="107995" y="208710"/>
                  </a:lnTo>
                  <a:lnTo>
                    <a:pt x="145082" y="208753"/>
                  </a:lnTo>
                  <a:lnTo>
                    <a:pt x="189513" y="199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4660061" y="16177695"/>
              <a:ext cx="909516" cy="249021"/>
            </a:xfrm>
            <a:custGeom>
              <a:avLst/>
              <a:gdLst/>
              <a:ahLst/>
              <a:cxnLst/>
              <a:rect l="0" t="0" r="0" b="0"/>
              <a:pathLst>
                <a:path w="909516" h="249021">
                  <a:moveTo>
                    <a:pt x="56706" y="0"/>
                  </a:moveTo>
                  <a:lnTo>
                    <a:pt x="45528" y="11177"/>
                  </a:lnTo>
                  <a:lnTo>
                    <a:pt x="17164" y="73899"/>
                  </a:lnTo>
                  <a:lnTo>
                    <a:pt x="4826" y="122112"/>
                  </a:lnTo>
                  <a:lnTo>
                    <a:pt x="0" y="174611"/>
                  </a:lnTo>
                  <a:lnTo>
                    <a:pt x="1354" y="190106"/>
                  </a:lnTo>
                  <a:lnTo>
                    <a:pt x="3428" y="194588"/>
                  </a:lnTo>
                  <a:lnTo>
                    <a:pt x="5979" y="191726"/>
                  </a:lnTo>
                  <a:lnTo>
                    <a:pt x="23033" y="142794"/>
                  </a:lnTo>
                  <a:lnTo>
                    <a:pt x="41790" y="92613"/>
                  </a:lnTo>
                  <a:lnTo>
                    <a:pt x="59435" y="61828"/>
                  </a:lnTo>
                  <a:lnTo>
                    <a:pt x="70224" y="52917"/>
                  </a:lnTo>
                  <a:lnTo>
                    <a:pt x="94689" y="46135"/>
                  </a:lnTo>
                  <a:lnTo>
                    <a:pt x="105425" y="49474"/>
                  </a:lnTo>
                  <a:lnTo>
                    <a:pt x="123592" y="65662"/>
                  </a:lnTo>
                  <a:lnTo>
                    <a:pt x="141385" y="95493"/>
                  </a:lnTo>
                  <a:lnTo>
                    <a:pt x="156708" y="145420"/>
                  </a:lnTo>
                  <a:lnTo>
                    <a:pt x="159256" y="185286"/>
                  </a:lnTo>
                  <a:lnTo>
                    <a:pt x="147130" y="247188"/>
                  </a:lnTo>
                  <a:lnTo>
                    <a:pt x="146235" y="249020"/>
                  </a:lnTo>
                  <a:lnTo>
                    <a:pt x="156132" y="200253"/>
                  </a:lnTo>
                  <a:lnTo>
                    <a:pt x="177644" y="149563"/>
                  </a:lnTo>
                  <a:lnTo>
                    <a:pt x="207544" y="97609"/>
                  </a:lnTo>
                  <a:lnTo>
                    <a:pt x="241309" y="58795"/>
                  </a:lnTo>
                  <a:lnTo>
                    <a:pt x="274530" y="41467"/>
                  </a:lnTo>
                  <a:lnTo>
                    <a:pt x="283810" y="41682"/>
                  </a:lnTo>
                  <a:lnTo>
                    <a:pt x="291167" y="45335"/>
                  </a:lnTo>
                  <a:lnTo>
                    <a:pt x="297241" y="51280"/>
                  </a:lnTo>
                  <a:lnTo>
                    <a:pt x="319243" y="112628"/>
                  </a:lnTo>
                  <a:lnTo>
                    <a:pt x="336486" y="149575"/>
                  </a:lnTo>
                  <a:lnTo>
                    <a:pt x="354188" y="172932"/>
                  </a:lnTo>
                  <a:lnTo>
                    <a:pt x="383885" y="192658"/>
                  </a:lnTo>
                  <a:lnTo>
                    <a:pt x="404500" y="201829"/>
                  </a:lnTo>
                  <a:lnTo>
                    <a:pt x="425360" y="203564"/>
                  </a:lnTo>
                  <a:lnTo>
                    <a:pt x="485102" y="198166"/>
                  </a:lnTo>
                  <a:lnTo>
                    <a:pt x="520160" y="182198"/>
                  </a:lnTo>
                  <a:lnTo>
                    <a:pt x="581540" y="141496"/>
                  </a:lnTo>
                  <a:lnTo>
                    <a:pt x="608656" y="108475"/>
                  </a:lnTo>
                  <a:lnTo>
                    <a:pt x="625919" y="74645"/>
                  </a:lnTo>
                  <a:lnTo>
                    <a:pt x="632854" y="31215"/>
                  </a:lnTo>
                  <a:lnTo>
                    <a:pt x="629148" y="20809"/>
                  </a:lnTo>
                  <a:lnTo>
                    <a:pt x="621998" y="13873"/>
                  </a:lnTo>
                  <a:lnTo>
                    <a:pt x="612552" y="9249"/>
                  </a:lnTo>
                  <a:lnTo>
                    <a:pt x="592697" y="7230"/>
                  </a:lnTo>
                  <a:lnTo>
                    <a:pt x="582489" y="8329"/>
                  </a:lnTo>
                  <a:lnTo>
                    <a:pt x="561789" y="18909"/>
                  </a:lnTo>
                  <a:lnTo>
                    <a:pt x="519903" y="54297"/>
                  </a:lnTo>
                  <a:lnTo>
                    <a:pt x="499536" y="90307"/>
                  </a:lnTo>
                  <a:lnTo>
                    <a:pt x="486092" y="125023"/>
                  </a:lnTo>
                  <a:lnTo>
                    <a:pt x="487750" y="153051"/>
                  </a:lnTo>
                  <a:lnTo>
                    <a:pt x="496286" y="181496"/>
                  </a:lnTo>
                  <a:lnTo>
                    <a:pt x="507878" y="201938"/>
                  </a:lnTo>
                  <a:lnTo>
                    <a:pt x="520095" y="208323"/>
                  </a:lnTo>
                  <a:lnTo>
                    <a:pt x="572902" y="216143"/>
                  </a:lnTo>
                  <a:lnTo>
                    <a:pt x="618575" y="210401"/>
                  </a:lnTo>
                  <a:lnTo>
                    <a:pt x="677009" y="181547"/>
                  </a:lnTo>
                  <a:lnTo>
                    <a:pt x="730415" y="127486"/>
                  </a:lnTo>
                  <a:lnTo>
                    <a:pt x="755842" y="95096"/>
                  </a:lnTo>
                  <a:lnTo>
                    <a:pt x="780503" y="58298"/>
                  </a:lnTo>
                  <a:lnTo>
                    <a:pt x="783733" y="56413"/>
                  </a:lnTo>
                  <a:lnTo>
                    <a:pt x="784716" y="58666"/>
                  </a:lnTo>
                  <a:lnTo>
                    <a:pt x="784201" y="63678"/>
                  </a:lnTo>
                  <a:lnTo>
                    <a:pt x="777390" y="75483"/>
                  </a:lnTo>
                  <a:lnTo>
                    <a:pt x="763522" y="98405"/>
                  </a:lnTo>
                  <a:lnTo>
                    <a:pt x="742766" y="143180"/>
                  </a:lnTo>
                  <a:lnTo>
                    <a:pt x="743367" y="146926"/>
                  </a:lnTo>
                  <a:lnTo>
                    <a:pt x="748446" y="144743"/>
                  </a:lnTo>
                  <a:lnTo>
                    <a:pt x="771713" y="122436"/>
                  </a:lnTo>
                  <a:lnTo>
                    <a:pt x="814676" y="62828"/>
                  </a:lnTo>
                  <a:lnTo>
                    <a:pt x="842818" y="20989"/>
                  </a:lnTo>
                  <a:lnTo>
                    <a:pt x="853352" y="15162"/>
                  </a:lnTo>
                  <a:lnTo>
                    <a:pt x="909515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5580104" y="16122532"/>
              <a:ext cx="232177" cy="252073"/>
            </a:xfrm>
            <a:custGeom>
              <a:avLst/>
              <a:gdLst/>
              <a:ahLst/>
              <a:cxnLst/>
              <a:rect l="0" t="0" r="0" b="0"/>
              <a:pathLst>
                <a:path w="232177" h="252073">
                  <a:moveTo>
                    <a:pt x="210570" y="97276"/>
                  </a:moveTo>
                  <a:lnTo>
                    <a:pt x="227338" y="86097"/>
                  </a:lnTo>
                  <a:lnTo>
                    <a:pt x="231107" y="79295"/>
                  </a:lnTo>
                  <a:lnTo>
                    <a:pt x="232176" y="62378"/>
                  </a:lnTo>
                  <a:lnTo>
                    <a:pt x="219392" y="43160"/>
                  </a:lnTo>
                  <a:lnTo>
                    <a:pt x="199283" y="25262"/>
                  </a:lnTo>
                  <a:lnTo>
                    <a:pt x="147299" y="157"/>
                  </a:lnTo>
                  <a:lnTo>
                    <a:pt x="93427" y="0"/>
                  </a:lnTo>
                  <a:lnTo>
                    <a:pt x="64530" y="7640"/>
                  </a:lnTo>
                  <a:lnTo>
                    <a:pt x="43888" y="20004"/>
                  </a:lnTo>
                  <a:lnTo>
                    <a:pt x="26915" y="37196"/>
                  </a:lnTo>
                  <a:lnTo>
                    <a:pt x="22622" y="49034"/>
                  </a:lnTo>
                  <a:lnTo>
                    <a:pt x="20973" y="77785"/>
                  </a:lnTo>
                  <a:lnTo>
                    <a:pt x="33498" y="110060"/>
                  </a:lnTo>
                  <a:lnTo>
                    <a:pt x="53492" y="139223"/>
                  </a:lnTo>
                  <a:lnTo>
                    <a:pt x="108653" y="184845"/>
                  </a:lnTo>
                  <a:lnTo>
                    <a:pt x="158371" y="225676"/>
                  </a:lnTo>
                  <a:lnTo>
                    <a:pt x="160563" y="233180"/>
                  </a:lnTo>
                  <a:lnTo>
                    <a:pt x="157345" y="239351"/>
                  </a:lnTo>
                  <a:lnTo>
                    <a:pt x="150520" y="244635"/>
                  </a:lnTo>
                  <a:lnTo>
                    <a:pt x="107379" y="252072"/>
                  </a:lnTo>
                  <a:lnTo>
                    <a:pt x="61322" y="248687"/>
                  </a:lnTo>
                  <a:lnTo>
                    <a:pt x="0" y="2236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6096000" y="16251394"/>
              <a:ext cx="336913" cy="42028"/>
            </a:xfrm>
            <a:custGeom>
              <a:avLst/>
              <a:gdLst/>
              <a:ahLst/>
              <a:cxnLst/>
              <a:rect l="0" t="0" r="0" b="0"/>
              <a:pathLst>
                <a:path w="336913" h="42028">
                  <a:moveTo>
                    <a:pt x="0" y="31586"/>
                  </a:moveTo>
                  <a:lnTo>
                    <a:pt x="37478" y="39919"/>
                  </a:lnTo>
                  <a:lnTo>
                    <a:pt x="100080" y="41680"/>
                  </a:lnTo>
                  <a:lnTo>
                    <a:pt x="163226" y="42027"/>
                  </a:lnTo>
                  <a:lnTo>
                    <a:pt x="220759" y="38978"/>
                  </a:lnTo>
                  <a:lnTo>
                    <a:pt x="282839" y="24154"/>
                  </a:lnTo>
                  <a:lnTo>
                    <a:pt x="319862" y="10448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6292836" y="16156637"/>
              <a:ext cx="178861" cy="284271"/>
            </a:xfrm>
            <a:custGeom>
              <a:avLst/>
              <a:gdLst/>
              <a:ahLst/>
              <a:cxnLst/>
              <a:rect l="0" t="0" r="0" b="0"/>
              <a:pathLst>
                <a:path w="178861" h="284271">
                  <a:moveTo>
                    <a:pt x="24263" y="0"/>
                  </a:moveTo>
                  <a:lnTo>
                    <a:pt x="1906" y="0"/>
                  </a:lnTo>
                  <a:lnTo>
                    <a:pt x="0" y="1169"/>
                  </a:lnTo>
                  <a:lnTo>
                    <a:pt x="61204" y="26364"/>
                  </a:lnTo>
                  <a:lnTo>
                    <a:pt x="118338" y="59899"/>
                  </a:lnTo>
                  <a:lnTo>
                    <a:pt x="158659" y="88954"/>
                  </a:lnTo>
                  <a:lnTo>
                    <a:pt x="170952" y="107386"/>
                  </a:lnTo>
                  <a:lnTo>
                    <a:pt x="178860" y="148672"/>
                  </a:lnTo>
                  <a:lnTo>
                    <a:pt x="175615" y="186772"/>
                  </a:lnTo>
                  <a:lnTo>
                    <a:pt x="161655" y="220286"/>
                  </a:lnTo>
                  <a:lnTo>
                    <a:pt x="137111" y="246853"/>
                  </a:lnTo>
                  <a:lnTo>
                    <a:pt x="87434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6801410" y="16061882"/>
              <a:ext cx="326384" cy="268688"/>
            </a:xfrm>
            <a:custGeom>
              <a:avLst/>
              <a:gdLst/>
              <a:ahLst/>
              <a:cxnLst/>
              <a:rect l="0" t="0" r="0" b="0"/>
              <a:pathLst>
                <a:path w="326384" h="268688">
                  <a:moveTo>
                    <a:pt x="0" y="63171"/>
                  </a:moveTo>
                  <a:lnTo>
                    <a:pt x="8333" y="125648"/>
                  </a:lnTo>
                  <a:lnTo>
                    <a:pt x="12997" y="174488"/>
                  </a:lnTo>
                  <a:lnTo>
                    <a:pt x="21788" y="227175"/>
                  </a:lnTo>
                  <a:lnTo>
                    <a:pt x="25054" y="242696"/>
                  </a:lnTo>
                  <a:lnTo>
                    <a:pt x="30740" y="251874"/>
                  </a:lnTo>
                  <a:lnTo>
                    <a:pt x="38041" y="256823"/>
                  </a:lnTo>
                  <a:lnTo>
                    <a:pt x="46417" y="258953"/>
                  </a:lnTo>
                  <a:lnTo>
                    <a:pt x="53172" y="256863"/>
                  </a:lnTo>
                  <a:lnTo>
                    <a:pt x="58844" y="251959"/>
                  </a:lnTo>
                  <a:lnTo>
                    <a:pt x="72418" y="228293"/>
                  </a:lnTo>
                  <a:lnTo>
                    <a:pt x="102977" y="168163"/>
                  </a:lnTo>
                  <a:lnTo>
                    <a:pt x="118867" y="126282"/>
                  </a:lnTo>
                  <a:lnTo>
                    <a:pt x="124868" y="121622"/>
                  </a:lnTo>
                  <a:lnTo>
                    <a:pt x="132378" y="120854"/>
                  </a:lnTo>
                  <a:lnTo>
                    <a:pt x="140894" y="122684"/>
                  </a:lnTo>
                  <a:lnTo>
                    <a:pt x="147742" y="127412"/>
                  </a:lnTo>
                  <a:lnTo>
                    <a:pt x="182124" y="180003"/>
                  </a:lnTo>
                  <a:lnTo>
                    <a:pt x="213955" y="242244"/>
                  </a:lnTo>
                  <a:lnTo>
                    <a:pt x="222992" y="263250"/>
                  </a:lnTo>
                  <a:lnTo>
                    <a:pt x="229380" y="267917"/>
                  </a:lnTo>
                  <a:lnTo>
                    <a:pt x="237148" y="268687"/>
                  </a:lnTo>
                  <a:lnTo>
                    <a:pt x="245837" y="266862"/>
                  </a:lnTo>
                  <a:lnTo>
                    <a:pt x="252798" y="262136"/>
                  </a:lnTo>
                  <a:lnTo>
                    <a:pt x="263653" y="247526"/>
                  </a:lnTo>
                  <a:lnTo>
                    <a:pt x="278984" y="193909"/>
                  </a:lnTo>
                  <a:lnTo>
                    <a:pt x="286345" y="133925"/>
                  </a:lnTo>
                  <a:lnTo>
                    <a:pt x="304307" y="71688"/>
                  </a:lnTo>
                  <a:lnTo>
                    <a:pt x="322667" y="12675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7216359" y="16103447"/>
              <a:ext cx="216761" cy="237319"/>
            </a:xfrm>
            <a:custGeom>
              <a:avLst/>
              <a:gdLst/>
              <a:ahLst/>
              <a:cxnLst/>
              <a:rect l="0" t="0" r="0" b="0"/>
              <a:pathLst>
                <a:path w="216761" h="237319">
                  <a:moveTo>
                    <a:pt x="174646" y="21606"/>
                  </a:moveTo>
                  <a:lnTo>
                    <a:pt x="163468" y="4840"/>
                  </a:lnTo>
                  <a:lnTo>
                    <a:pt x="154326" y="1069"/>
                  </a:lnTo>
                  <a:lnTo>
                    <a:pt x="128570" y="0"/>
                  </a:lnTo>
                  <a:lnTo>
                    <a:pt x="106985" y="6545"/>
                  </a:lnTo>
                  <a:lnTo>
                    <a:pt x="68475" y="35397"/>
                  </a:lnTo>
                  <a:lnTo>
                    <a:pt x="19722" y="96659"/>
                  </a:lnTo>
                  <a:lnTo>
                    <a:pt x="6355" y="123983"/>
                  </a:lnTo>
                  <a:lnTo>
                    <a:pt x="0" y="165673"/>
                  </a:lnTo>
                  <a:lnTo>
                    <a:pt x="2659" y="193650"/>
                  </a:lnTo>
                  <a:lnTo>
                    <a:pt x="10860" y="215442"/>
                  </a:lnTo>
                  <a:lnTo>
                    <a:pt x="16323" y="224530"/>
                  </a:lnTo>
                  <a:lnTo>
                    <a:pt x="25814" y="230587"/>
                  </a:lnTo>
                  <a:lnTo>
                    <a:pt x="51957" y="237318"/>
                  </a:lnTo>
                  <a:lnTo>
                    <a:pt x="88380" y="235518"/>
                  </a:lnTo>
                  <a:lnTo>
                    <a:pt x="110570" y="224302"/>
                  </a:lnTo>
                  <a:lnTo>
                    <a:pt x="139673" y="198257"/>
                  </a:lnTo>
                  <a:lnTo>
                    <a:pt x="154423" y="177327"/>
                  </a:lnTo>
                  <a:lnTo>
                    <a:pt x="176544" y="125761"/>
                  </a:lnTo>
                  <a:lnTo>
                    <a:pt x="187188" y="97142"/>
                  </a:lnTo>
                  <a:lnTo>
                    <a:pt x="192011" y="57505"/>
                  </a:lnTo>
                  <a:lnTo>
                    <a:pt x="190901" y="56067"/>
                  </a:lnTo>
                  <a:lnTo>
                    <a:pt x="188993" y="58618"/>
                  </a:lnTo>
                  <a:lnTo>
                    <a:pt x="185929" y="118040"/>
                  </a:lnTo>
                  <a:lnTo>
                    <a:pt x="188444" y="175358"/>
                  </a:lnTo>
                  <a:lnTo>
                    <a:pt x="194817" y="197564"/>
                  </a:lnTo>
                  <a:lnTo>
                    <a:pt x="216760" y="2321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7523211" y="16138220"/>
              <a:ext cx="173122" cy="197402"/>
            </a:xfrm>
            <a:custGeom>
              <a:avLst/>
              <a:gdLst/>
              <a:ahLst/>
              <a:cxnLst/>
              <a:rect l="0" t="0" r="0" b="0"/>
              <a:pathLst>
                <a:path w="173122" h="197402">
                  <a:moveTo>
                    <a:pt x="57308" y="7889"/>
                  </a:moveTo>
                  <a:lnTo>
                    <a:pt x="37521" y="56819"/>
                  </a:lnTo>
                  <a:lnTo>
                    <a:pt x="22463" y="110362"/>
                  </a:lnTo>
                  <a:lnTo>
                    <a:pt x="4698" y="165447"/>
                  </a:lnTo>
                  <a:lnTo>
                    <a:pt x="1178" y="176097"/>
                  </a:lnTo>
                  <a:lnTo>
                    <a:pt x="0" y="177350"/>
                  </a:lnTo>
                  <a:lnTo>
                    <a:pt x="11337" y="122005"/>
                  </a:lnTo>
                  <a:lnTo>
                    <a:pt x="16391" y="84726"/>
                  </a:lnTo>
                  <a:lnTo>
                    <a:pt x="44352" y="29359"/>
                  </a:lnTo>
                  <a:lnTo>
                    <a:pt x="75825" y="3072"/>
                  </a:lnTo>
                  <a:lnTo>
                    <a:pt x="87200" y="0"/>
                  </a:lnTo>
                  <a:lnTo>
                    <a:pt x="109198" y="2823"/>
                  </a:lnTo>
                  <a:lnTo>
                    <a:pt x="117637" y="8021"/>
                  </a:lnTo>
                  <a:lnTo>
                    <a:pt x="130134" y="23156"/>
                  </a:lnTo>
                  <a:lnTo>
                    <a:pt x="143747" y="51407"/>
                  </a:lnTo>
                  <a:lnTo>
                    <a:pt x="155189" y="98772"/>
                  </a:lnTo>
                  <a:lnTo>
                    <a:pt x="165988" y="151671"/>
                  </a:lnTo>
                  <a:lnTo>
                    <a:pt x="173121" y="197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7802040" y="16009238"/>
              <a:ext cx="62749" cy="326384"/>
            </a:xfrm>
            <a:custGeom>
              <a:avLst/>
              <a:gdLst/>
              <a:ahLst/>
              <a:cxnLst/>
              <a:rect l="0" t="0" r="0" b="0"/>
              <a:pathLst>
                <a:path w="62749" h="326384">
                  <a:moveTo>
                    <a:pt x="62748" y="0"/>
                  </a:moveTo>
                  <a:lnTo>
                    <a:pt x="39871" y="25217"/>
                  </a:lnTo>
                  <a:lnTo>
                    <a:pt x="21661" y="67113"/>
                  </a:lnTo>
                  <a:lnTo>
                    <a:pt x="6799" y="125690"/>
                  </a:lnTo>
                  <a:lnTo>
                    <a:pt x="1004" y="186352"/>
                  </a:lnTo>
                  <a:lnTo>
                    <a:pt x="0" y="236280"/>
                  </a:lnTo>
                  <a:lnTo>
                    <a:pt x="2781" y="296193"/>
                  </a:lnTo>
                  <a:lnTo>
                    <a:pt x="10106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7791088" y="16117723"/>
              <a:ext cx="305937" cy="186315"/>
            </a:xfrm>
            <a:custGeom>
              <a:avLst/>
              <a:gdLst/>
              <a:ahLst/>
              <a:cxnLst/>
              <a:rect l="0" t="0" r="0" b="0"/>
              <a:pathLst>
                <a:path w="305937" h="186315">
                  <a:moveTo>
                    <a:pt x="0" y="59972"/>
                  </a:moveTo>
                  <a:lnTo>
                    <a:pt x="55142" y="89280"/>
                  </a:lnTo>
                  <a:lnTo>
                    <a:pt x="96257" y="96394"/>
                  </a:lnTo>
                  <a:lnTo>
                    <a:pt x="156423" y="97281"/>
                  </a:lnTo>
                  <a:lnTo>
                    <a:pt x="213782" y="92688"/>
                  </a:lnTo>
                  <a:lnTo>
                    <a:pt x="272778" y="80253"/>
                  </a:lnTo>
                  <a:lnTo>
                    <a:pt x="283628" y="77002"/>
                  </a:lnTo>
                  <a:lnTo>
                    <a:pt x="292031" y="71324"/>
                  </a:lnTo>
                  <a:lnTo>
                    <a:pt x="304487" y="55659"/>
                  </a:lnTo>
                  <a:lnTo>
                    <a:pt x="305936" y="46568"/>
                  </a:lnTo>
                  <a:lnTo>
                    <a:pt x="301308" y="27109"/>
                  </a:lnTo>
                  <a:lnTo>
                    <a:pt x="288333" y="13001"/>
                  </a:lnTo>
                  <a:lnTo>
                    <a:pt x="279960" y="7601"/>
                  </a:lnTo>
                  <a:lnTo>
                    <a:pt x="234639" y="0"/>
                  </a:lnTo>
                  <a:lnTo>
                    <a:pt x="193525" y="3338"/>
                  </a:lnTo>
                  <a:lnTo>
                    <a:pt x="173359" y="14914"/>
                  </a:lnTo>
                  <a:lnTo>
                    <a:pt x="164705" y="22913"/>
                  </a:lnTo>
                  <a:lnTo>
                    <a:pt x="141349" y="67709"/>
                  </a:lnTo>
                  <a:lnTo>
                    <a:pt x="136132" y="96165"/>
                  </a:lnTo>
                  <a:lnTo>
                    <a:pt x="136378" y="108668"/>
                  </a:lnTo>
                  <a:lnTo>
                    <a:pt x="149130" y="135037"/>
                  </a:lnTo>
                  <a:lnTo>
                    <a:pt x="169226" y="158845"/>
                  </a:lnTo>
                  <a:lnTo>
                    <a:pt x="189855" y="173326"/>
                  </a:lnTo>
                  <a:lnTo>
                    <a:pt x="242156" y="1863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8147221" y="15988181"/>
              <a:ext cx="222936" cy="364823"/>
            </a:xfrm>
            <a:custGeom>
              <a:avLst/>
              <a:gdLst/>
              <a:ahLst/>
              <a:cxnLst/>
              <a:rect l="0" t="0" r="0" b="0"/>
              <a:pathLst>
                <a:path w="222936" h="364823">
                  <a:moveTo>
                    <a:pt x="222935" y="0"/>
                  </a:moveTo>
                  <a:lnTo>
                    <a:pt x="207294" y="38301"/>
                  </a:lnTo>
                  <a:lnTo>
                    <a:pt x="196593" y="100776"/>
                  </a:lnTo>
                  <a:lnTo>
                    <a:pt x="191733" y="152172"/>
                  </a:lnTo>
                  <a:lnTo>
                    <a:pt x="184574" y="202756"/>
                  </a:lnTo>
                  <a:lnTo>
                    <a:pt x="181563" y="265483"/>
                  </a:lnTo>
                  <a:lnTo>
                    <a:pt x="179981" y="289959"/>
                  </a:lnTo>
                  <a:lnTo>
                    <a:pt x="177921" y="291573"/>
                  </a:lnTo>
                  <a:lnTo>
                    <a:pt x="175378" y="289139"/>
                  </a:lnTo>
                  <a:lnTo>
                    <a:pt x="156389" y="228673"/>
                  </a:lnTo>
                  <a:lnTo>
                    <a:pt x="150495" y="219129"/>
                  </a:lnTo>
                  <a:lnTo>
                    <a:pt x="131467" y="205404"/>
                  </a:lnTo>
                  <a:lnTo>
                    <a:pt x="119843" y="200108"/>
                  </a:lnTo>
                  <a:lnTo>
                    <a:pt x="88209" y="200460"/>
                  </a:lnTo>
                  <a:lnTo>
                    <a:pt x="40296" y="213813"/>
                  </a:lnTo>
                  <a:lnTo>
                    <a:pt x="17760" y="227220"/>
                  </a:lnTo>
                  <a:lnTo>
                    <a:pt x="3844" y="244876"/>
                  </a:lnTo>
                  <a:lnTo>
                    <a:pt x="0" y="273780"/>
                  </a:lnTo>
                  <a:lnTo>
                    <a:pt x="3360" y="306514"/>
                  </a:lnTo>
                  <a:lnTo>
                    <a:pt x="12652" y="332761"/>
                  </a:lnTo>
                  <a:lnTo>
                    <a:pt x="20746" y="342334"/>
                  </a:lnTo>
                  <a:lnTo>
                    <a:pt x="42216" y="356090"/>
                  </a:lnTo>
                  <a:lnTo>
                    <a:pt x="80612" y="364822"/>
                  </a:lnTo>
                  <a:lnTo>
                    <a:pt x="136963" y="359680"/>
                  </a:lnTo>
                  <a:lnTo>
                    <a:pt x="149235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8696539" y="16030296"/>
              <a:ext cx="42115" cy="294798"/>
            </a:xfrm>
            <a:custGeom>
              <a:avLst/>
              <a:gdLst/>
              <a:ahLst/>
              <a:cxnLst/>
              <a:rect l="0" t="0" r="0" b="0"/>
              <a:pathLst>
                <a:path w="42115" h="294798">
                  <a:moveTo>
                    <a:pt x="0" y="0"/>
                  </a:moveTo>
                  <a:lnTo>
                    <a:pt x="11454" y="46837"/>
                  </a:lnTo>
                  <a:lnTo>
                    <a:pt x="21331" y="103564"/>
                  </a:lnTo>
                  <a:lnTo>
                    <a:pt x="28547" y="154298"/>
                  </a:lnTo>
                  <a:lnTo>
                    <a:pt x="36574" y="213362"/>
                  </a:lnTo>
                  <a:lnTo>
                    <a:pt x="41021" y="272645"/>
                  </a:lnTo>
                  <a:lnTo>
                    <a:pt x="42114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8643896" y="16156637"/>
              <a:ext cx="431552" cy="202082"/>
            </a:xfrm>
            <a:custGeom>
              <a:avLst/>
              <a:gdLst/>
              <a:ahLst/>
              <a:cxnLst/>
              <a:rect l="0" t="0" r="0" b="0"/>
              <a:pathLst>
                <a:path w="431552" h="202082">
                  <a:moveTo>
                    <a:pt x="0" y="21058"/>
                  </a:moveTo>
                  <a:lnTo>
                    <a:pt x="44367" y="28293"/>
                  </a:lnTo>
                  <a:lnTo>
                    <a:pt x="106602" y="29440"/>
                  </a:lnTo>
                  <a:lnTo>
                    <a:pt x="153055" y="25563"/>
                  </a:lnTo>
                  <a:lnTo>
                    <a:pt x="208477" y="16802"/>
                  </a:lnTo>
                  <a:lnTo>
                    <a:pt x="219703" y="20560"/>
                  </a:lnTo>
                  <a:lnTo>
                    <a:pt x="227187" y="28915"/>
                  </a:lnTo>
                  <a:lnTo>
                    <a:pt x="232177" y="40334"/>
                  </a:lnTo>
                  <a:lnTo>
                    <a:pt x="233610" y="89940"/>
                  </a:lnTo>
                  <a:lnTo>
                    <a:pt x="237804" y="143501"/>
                  </a:lnTo>
                  <a:lnTo>
                    <a:pt x="249581" y="169455"/>
                  </a:lnTo>
                  <a:lnTo>
                    <a:pt x="257634" y="179650"/>
                  </a:lnTo>
                  <a:lnTo>
                    <a:pt x="282181" y="194098"/>
                  </a:lnTo>
                  <a:lnTo>
                    <a:pt x="310248" y="202081"/>
                  </a:lnTo>
                  <a:lnTo>
                    <a:pt x="334420" y="201729"/>
                  </a:lnTo>
                  <a:lnTo>
                    <a:pt x="378938" y="178186"/>
                  </a:lnTo>
                  <a:lnTo>
                    <a:pt x="412405" y="147163"/>
                  </a:lnTo>
                  <a:lnTo>
                    <a:pt x="431551" y="115745"/>
                  </a:lnTo>
                  <a:lnTo>
                    <a:pt x="431226" y="85367"/>
                  </a:lnTo>
                  <a:lnTo>
                    <a:pt x="427864" y="67441"/>
                  </a:lnTo>
                  <a:lnTo>
                    <a:pt x="419774" y="53149"/>
                  </a:lnTo>
                  <a:lnTo>
                    <a:pt x="395187" y="31031"/>
                  </a:lnTo>
                  <a:lnTo>
                    <a:pt x="359638" y="11013"/>
                  </a:lnTo>
                  <a:lnTo>
                    <a:pt x="306572" y="1450"/>
                  </a:lnTo>
                  <a:lnTo>
                    <a:pt x="2947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" name="Group 621"/>
          <p:cNvGrpSpPr/>
          <p:nvPr/>
        </p:nvGrpSpPr>
        <p:grpSpPr>
          <a:xfrm>
            <a:off x="431668" y="16577777"/>
            <a:ext cx="6940419" cy="754000"/>
            <a:chOff x="431668" y="16577777"/>
            <a:chExt cx="6940419" cy="754000"/>
          </a:xfrm>
        </p:grpSpPr>
        <p:sp>
          <p:nvSpPr>
            <p:cNvPr id="590" name="Freeform 589"/>
            <p:cNvSpPr/>
            <p:nvPr/>
          </p:nvSpPr>
          <p:spPr>
            <a:xfrm>
              <a:off x="431668" y="16977860"/>
              <a:ext cx="200043" cy="269498"/>
            </a:xfrm>
            <a:custGeom>
              <a:avLst/>
              <a:gdLst/>
              <a:ahLst/>
              <a:cxnLst/>
              <a:rect l="0" t="0" r="0" b="0"/>
              <a:pathLst>
                <a:path w="200043" h="269498">
                  <a:moveTo>
                    <a:pt x="0" y="0"/>
                  </a:moveTo>
                  <a:lnTo>
                    <a:pt x="0" y="58618"/>
                  </a:lnTo>
                  <a:lnTo>
                    <a:pt x="0" y="121196"/>
                  </a:lnTo>
                  <a:lnTo>
                    <a:pt x="1170" y="171352"/>
                  </a:lnTo>
                  <a:lnTo>
                    <a:pt x="11453" y="227694"/>
                  </a:lnTo>
                  <a:lnTo>
                    <a:pt x="19129" y="249766"/>
                  </a:lnTo>
                  <a:lnTo>
                    <a:pt x="30339" y="267374"/>
                  </a:lnTo>
                  <a:lnTo>
                    <a:pt x="38943" y="269497"/>
                  </a:lnTo>
                  <a:lnTo>
                    <a:pt x="60982" y="262497"/>
                  </a:lnTo>
                  <a:lnTo>
                    <a:pt x="80136" y="244568"/>
                  </a:lnTo>
                  <a:lnTo>
                    <a:pt x="111496" y="194929"/>
                  </a:lnTo>
                  <a:lnTo>
                    <a:pt x="139051" y="131658"/>
                  </a:lnTo>
                  <a:lnTo>
                    <a:pt x="152985" y="81384"/>
                  </a:lnTo>
                  <a:lnTo>
                    <a:pt x="160800" y="50989"/>
                  </a:lnTo>
                  <a:lnTo>
                    <a:pt x="164522" y="48031"/>
                  </a:lnTo>
                  <a:lnTo>
                    <a:pt x="168173" y="53077"/>
                  </a:lnTo>
                  <a:lnTo>
                    <a:pt x="175781" y="87477"/>
                  </a:lnTo>
                  <a:lnTo>
                    <a:pt x="183941" y="146611"/>
                  </a:lnTo>
                  <a:lnTo>
                    <a:pt x="195648" y="208768"/>
                  </a:lnTo>
                  <a:lnTo>
                    <a:pt x="200042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722341" y="16998917"/>
              <a:ext cx="204168" cy="221100"/>
            </a:xfrm>
            <a:custGeom>
              <a:avLst/>
              <a:gdLst/>
              <a:ahLst/>
              <a:cxnLst/>
              <a:rect l="0" t="0" r="0" b="0"/>
              <a:pathLst>
                <a:path w="204168" h="221100">
                  <a:moveTo>
                    <a:pt x="14654" y="0"/>
                  </a:moveTo>
                  <a:lnTo>
                    <a:pt x="14654" y="51603"/>
                  </a:lnTo>
                  <a:lnTo>
                    <a:pt x="14654" y="114986"/>
                  </a:lnTo>
                  <a:lnTo>
                    <a:pt x="13484" y="175232"/>
                  </a:lnTo>
                  <a:lnTo>
                    <a:pt x="9065" y="204224"/>
                  </a:lnTo>
                  <a:lnTo>
                    <a:pt x="6248" y="206340"/>
                  </a:lnTo>
                  <a:lnTo>
                    <a:pt x="0" y="189973"/>
                  </a:lnTo>
                  <a:lnTo>
                    <a:pt x="1083" y="135707"/>
                  </a:lnTo>
                  <a:lnTo>
                    <a:pt x="13100" y="77630"/>
                  </a:lnTo>
                  <a:lnTo>
                    <a:pt x="24102" y="54389"/>
                  </a:lnTo>
                  <a:lnTo>
                    <a:pt x="39910" y="38601"/>
                  </a:lnTo>
                  <a:lnTo>
                    <a:pt x="49039" y="32753"/>
                  </a:lnTo>
                  <a:lnTo>
                    <a:pt x="74780" y="29375"/>
                  </a:lnTo>
                  <a:lnTo>
                    <a:pt x="89833" y="30112"/>
                  </a:lnTo>
                  <a:lnTo>
                    <a:pt x="115917" y="40289"/>
                  </a:lnTo>
                  <a:lnTo>
                    <a:pt x="138038" y="57681"/>
                  </a:lnTo>
                  <a:lnTo>
                    <a:pt x="178749" y="114860"/>
                  </a:lnTo>
                  <a:lnTo>
                    <a:pt x="187021" y="139566"/>
                  </a:lnTo>
                  <a:lnTo>
                    <a:pt x="200003" y="202735"/>
                  </a:lnTo>
                  <a:lnTo>
                    <a:pt x="204167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1052850" y="16998917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0" y="0"/>
                  </a:moveTo>
                  <a:lnTo>
                    <a:pt x="3119" y="42691"/>
                  </a:lnTo>
                  <a:lnTo>
                    <a:pt x="10722" y="102069"/>
                  </a:lnTo>
                  <a:lnTo>
                    <a:pt x="18669" y="146764"/>
                  </a:lnTo>
                  <a:lnTo>
                    <a:pt x="21057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1116021" y="16862047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1231834" y="16840991"/>
              <a:ext cx="31587" cy="326384"/>
            </a:xfrm>
            <a:custGeom>
              <a:avLst/>
              <a:gdLst/>
              <a:ahLst/>
              <a:cxnLst/>
              <a:rect l="0" t="0" r="0" b="0"/>
              <a:pathLst>
                <a:path w="31587" h="326384">
                  <a:moveTo>
                    <a:pt x="0" y="0"/>
                  </a:moveTo>
                  <a:lnTo>
                    <a:pt x="0" y="54144"/>
                  </a:lnTo>
                  <a:lnTo>
                    <a:pt x="5589" y="109091"/>
                  </a:lnTo>
                  <a:lnTo>
                    <a:pt x="16789" y="165005"/>
                  </a:lnTo>
                  <a:lnTo>
                    <a:pt x="23334" y="217989"/>
                  </a:lnTo>
                  <a:lnTo>
                    <a:pt x="29956" y="273775"/>
                  </a:lnTo>
                  <a:lnTo>
                    <a:pt x="31586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1200249" y="16955942"/>
              <a:ext cx="389555" cy="245330"/>
            </a:xfrm>
            <a:custGeom>
              <a:avLst/>
              <a:gdLst/>
              <a:ahLst/>
              <a:cxnLst/>
              <a:rect l="0" t="0" r="0" b="0"/>
              <a:pathLst>
                <a:path w="389555" h="245330">
                  <a:moveTo>
                    <a:pt x="0" y="106147"/>
                  </a:moveTo>
                  <a:lnTo>
                    <a:pt x="26386" y="129023"/>
                  </a:lnTo>
                  <a:lnTo>
                    <a:pt x="49552" y="138931"/>
                  </a:lnTo>
                  <a:lnTo>
                    <a:pt x="105669" y="145495"/>
                  </a:lnTo>
                  <a:lnTo>
                    <a:pt x="165542" y="139309"/>
                  </a:lnTo>
                  <a:lnTo>
                    <a:pt x="218096" y="123702"/>
                  </a:lnTo>
                  <a:lnTo>
                    <a:pt x="280886" y="84782"/>
                  </a:lnTo>
                  <a:lnTo>
                    <a:pt x="322855" y="51364"/>
                  </a:lnTo>
                  <a:lnTo>
                    <a:pt x="329880" y="41549"/>
                  </a:lnTo>
                  <a:lnTo>
                    <a:pt x="334567" y="21285"/>
                  </a:lnTo>
                  <a:lnTo>
                    <a:pt x="330669" y="13307"/>
                  </a:lnTo>
                  <a:lnTo>
                    <a:pt x="313860" y="1324"/>
                  </a:lnTo>
                  <a:lnTo>
                    <a:pt x="302827" y="0"/>
                  </a:lnTo>
                  <a:lnTo>
                    <a:pt x="243444" y="15017"/>
                  </a:lnTo>
                  <a:lnTo>
                    <a:pt x="234825" y="20826"/>
                  </a:lnTo>
                  <a:lnTo>
                    <a:pt x="222130" y="36641"/>
                  </a:lnTo>
                  <a:lnTo>
                    <a:pt x="208406" y="65275"/>
                  </a:lnTo>
                  <a:lnTo>
                    <a:pt x="202520" y="101575"/>
                  </a:lnTo>
                  <a:lnTo>
                    <a:pt x="206365" y="147555"/>
                  </a:lnTo>
                  <a:lnTo>
                    <a:pt x="220502" y="187046"/>
                  </a:lnTo>
                  <a:lnTo>
                    <a:pt x="245098" y="220975"/>
                  </a:lnTo>
                  <a:lnTo>
                    <a:pt x="274613" y="242075"/>
                  </a:lnTo>
                  <a:lnTo>
                    <a:pt x="301424" y="245329"/>
                  </a:lnTo>
                  <a:lnTo>
                    <a:pt x="316763" y="244558"/>
                  </a:lnTo>
                  <a:lnTo>
                    <a:pt x="346284" y="231223"/>
                  </a:lnTo>
                  <a:lnTo>
                    <a:pt x="389554" y="200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1979358" y="16946274"/>
              <a:ext cx="21058" cy="385503"/>
            </a:xfrm>
            <a:custGeom>
              <a:avLst/>
              <a:gdLst/>
              <a:ahLst/>
              <a:cxnLst/>
              <a:rect l="0" t="0" r="0" b="0"/>
              <a:pathLst>
                <a:path w="21058" h="385503">
                  <a:moveTo>
                    <a:pt x="0" y="0"/>
                  </a:moveTo>
                  <a:lnTo>
                    <a:pt x="0" y="58618"/>
                  </a:lnTo>
                  <a:lnTo>
                    <a:pt x="0" y="104586"/>
                  </a:lnTo>
                  <a:lnTo>
                    <a:pt x="5589" y="166430"/>
                  </a:lnTo>
                  <a:lnTo>
                    <a:pt x="8333" y="209670"/>
                  </a:lnTo>
                  <a:lnTo>
                    <a:pt x="9878" y="270356"/>
                  </a:lnTo>
                  <a:lnTo>
                    <a:pt x="10335" y="322261"/>
                  </a:lnTo>
                  <a:lnTo>
                    <a:pt x="10490" y="381721"/>
                  </a:lnTo>
                  <a:lnTo>
                    <a:pt x="11673" y="385502"/>
                  </a:lnTo>
                  <a:lnTo>
                    <a:pt x="13631" y="382175"/>
                  </a:lnTo>
                  <a:lnTo>
                    <a:pt x="21057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1979358" y="16980449"/>
              <a:ext cx="199817" cy="165868"/>
            </a:xfrm>
            <a:custGeom>
              <a:avLst/>
              <a:gdLst/>
              <a:ahLst/>
              <a:cxnLst/>
              <a:rect l="0" t="0" r="0" b="0"/>
              <a:pathLst>
                <a:path w="199817" h="165868">
                  <a:moveTo>
                    <a:pt x="0" y="50054"/>
                  </a:moveTo>
                  <a:lnTo>
                    <a:pt x="19150" y="33243"/>
                  </a:lnTo>
                  <a:lnTo>
                    <a:pt x="73217" y="6145"/>
                  </a:lnTo>
                  <a:lnTo>
                    <a:pt x="121909" y="0"/>
                  </a:lnTo>
                  <a:lnTo>
                    <a:pt x="164023" y="3767"/>
                  </a:lnTo>
                  <a:lnTo>
                    <a:pt x="174859" y="9838"/>
                  </a:lnTo>
                  <a:lnTo>
                    <a:pt x="193138" y="29060"/>
                  </a:lnTo>
                  <a:lnTo>
                    <a:pt x="199703" y="56322"/>
                  </a:lnTo>
                  <a:lnTo>
                    <a:pt x="199816" y="71780"/>
                  </a:lnTo>
                  <a:lnTo>
                    <a:pt x="187463" y="101434"/>
                  </a:lnTo>
                  <a:lnTo>
                    <a:pt x="166375" y="127871"/>
                  </a:lnTo>
                  <a:lnTo>
                    <a:pt x="141404" y="147420"/>
                  </a:lnTo>
                  <a:lnTo>
                    <a:pt x="117828" y="157668"/>
                  </a:lnTo>
                  <a:lnTo>
                    <a:pt x="84228" y="1658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2200456" y="16959464"/>
              <a:ext cx="193266" cy="200516"/>
            </a:xfrm>
            <a:custGeom>
              <a:avLst/>
              <a:gdLst/>
              <a:ahLst/>
              <a:cxnLst/>
              <a:rect l="0" t="0" r="0" b="0"/>
              <a:pathLst>
                <a:path w="193266" h="200516">
                  <a:moveTo>
                    <a:pt x="0" y="49981"/>
                  </a:moveTo>
                  <a:lnTo>
                    <a:pt x="11178" y="61161"/>
                  </a:lnTo>
                  <a:lnTo>
                    <a:pt x="16667" y="79127"/>
                  </a:lnTo>
                  <a:lnTo>
                    <a:pt x="20190" y="139967"/>
                  </a:lnTo>
                  <a:lnTo>
                    <a:pt x="31978" y="182319"/>
                  </a:lnTo>
                  <a:lnTo>
                    <a:pt x="41206" y="190849"/>
                  </a:lnTo>
                  <a:lnTo>
                    <a:pt x="67057" y="200327"/>
                  </a:lnTo>
                  <a:lnTo>
                    <a:pt x="78630" y="200515"/>
                  </a:lnTo>
                  <a:lnTo>
                    <a:pt x="97728" y="194484"/>
                  </a:lnTo>
                  <a:lnTo>
                    <a:pt x="127222" y="172346"/>
                  </a:lnTo>
                  <a:lnTo>
                    <a:pt x="166290" y="125019"/>
                  </a:lnTo>
                  <a:lnTo>
                    <a:pt x="191813" y="62303"/>
                  </a:lnTo>
                  <a:lnTo>
                    <a:pt x="193265" y="40250"/>
                  </a:lnTo>
                  <a:lnTo>
                    <a:pt x="192014" y="29457"/>
                  </a:lnTo>
                  <a:lnTo>
                    <a:pt x="181266" y="11224"/>
                  </a:lnTo>
                  <a:lnTo>
                    <a:pt x="173487" y="3087"/>
                  </a:lnTo>
                  <a:lnTo>
                    <a:pt x="161281" y="0"/>
                  </a:lnTo>
                  <a:lnTo>
                    <a:pt x="100618" y="8741"/>
                  </a:lnTo>
                  <a:lnTo>
                    <a:pt x="77475" y="16444"/>
                  </a:lnTo>
                  <a:lnTo>
                    <a:pt x="52461" y="33936"/>
                  </a:lnTo>
                  <a:lnTo>
                    <a:pt x="31585" y="60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2424014" y="16935746"/>
              <a:ext cx="193218" cy="213949"/>
            </a:xfrm>
            <a:custGeom>
              <a:avLst/>
              <a:gdLst/>
              <a:ahLst/>
              <a:cxnLst/>
              <a:rect l="0" t="0" r="0" b="0"/>
              <a:pathLst>
                <a:path w="193218" h="213949">
                  <a:moveTo>
                    <a:pt x="39654" y="0"/>
                  </a:moveTo>
                  <a:lnTo>
                    <a:pt x="19411" y="55142"/>
                  </a:lnTo>
                  <a:lnTo>
                    <a:pt x="3074" y="107209"/>
                  </a:lnTo>
                  <a:lnTo>
                    <a:pt x="0" y="142404"/>
                  </a:lnTo>
                  <a:lnTo>
                    <a:pt x="7992" y="175203"/>
                  </a:lnTo>
                  <a:lnTo>
                    <a:pt x="15037" y="190502"/>
                  </a:lnTo>
                  <a:lnTo>
                    <a:pt x="25582" y="200701"/>
                  </a:lnTo>
                  <a:lnTo>
                    <a:pt x="52897" y="212032"/>
                  </a:lnTo>
                  <a:lnTo>
                    <a:pt x="78296" y="213948"/>
                  </a:lnTo>
                  <a:lnTo>
                    <a:pt x="89982" y="212823"/>
                  </a:lnTo>
                  <a:lnTo>
                    <a:pt x="112325" y="202213"/>
                  </a:lnTo>
                  <a:lnTo>
                    <a:pt x="144635" y="173390"/>
                  </a:lnTo>
                  <a:lnTo>
                    <a:pt x="181404" y="127316"/>
                  </a:lnTo>
                  <a:lnTo>
                    <a:pt x="190392" y="102598"/>
                  </a:lnTo>
                  <a:lnTo>
                    <a:pt x="193217" y="77185"/>
                  </a:lnTo>
                  <a:lnTo>
                    <a:pt x="190572" y="54192"/>
                  </a:lnTo>
                  <a:lnTo>
                    <a:pt x="182378" y="35393"/>
                  </a:lnTo>
                  <a:lnTo>
                    <a:pt x="176918" y="27105"/>
                  </a:lnTo>
                  <a:lnTo>
                    <a:pt x="149013" y="17895"/>
                  </a:lnTo>
                  <a:lnTo>
                    <a:pt x="113995" y="16142"/>
                  </a:lnTo>
                  <a:lnTo>
                    <a:pt x="51654" y="34680"/>
                  </a:lnTo>
                  <a:lnTo>
                    <a:pt x="24622" y="51088"/>
                  </a:lnTo>
                  <a:lnTo>
                    <a:pt x="15426" y="60920"/>
                  </a:lnTo>
                  <a:lnTo>
                    <a:pt x="8069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2684767" y="16946274"/>
              <a:ext cx="147400" cy="185827"/>
            </a:xfrm>
            <a:custGeom>
              <a:avLst/>
              <a:gdLst/>
              <a:ahLst/>
              <a:cxnLst/>
              <a:rect l="0" t="0" r="0" b="0"/>
              <a:pathLst>
                <a:path w="147400" h="185827">
                  <a:moveTo>
                    <a:pt x="0" y="52643"/>
                  </a:moveTo>
                  <a:lnTo>
                    <a:pt x="15641" y="70624"/>
                  </a:lnTo>
                  <a:lnTo>
                    <a:pt x="27511" y="100475"/>
                  </a:lnTo>
                  <a:lnTo>
                    <a:pt x="36097" y="149873"/>
                  </a:lnTo>
                  <a:lnTo>
                    <a:pt x="34371" y="180474"/>
                  </a:lnTo>
                  <a:lnTo>
                    <a:pt x="32272" y="185826"/>
                  </a:lnTo>
                  <a:lnTo>
                    <a:pt x="29704" y="184716"/>
                  </a:lnTo>
                  <a:lnTo>
                    <a:pt x="26821" y="179296"/>
                  </a:lnTo>
                  <a:lnTo>
                    <a:pt x="30601" y="116438"/>
                  </a:lnTo>
                  <a:lnTo>
                    <a:pt x="36217" y="89185"/>
                  </a:lnTo>
                  <a:lnTo>
                    <a:pt x="57134" y="54112"/>
                  </a:lnTo>
                  <a:lnTo>
                    <a:pt x="119423" y="14767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3161670" y="16830461"/>
              <a:ext cx="311107" cy="310878"/>
            </a:xfrm>
            <a:custGeom>
              <a:avLst/>
              <a:gdLst/>
              <a:ahLst/>
              <a:cxnLst/>
              <a:rect l="0" t="0" r="0" b="0"/>
              <a:pathLst>
                <a:path w="311107" h="310878">
                  <a:moveTo>
                    <a:pt x="17936" y="105285"/>
                  </a:moveTo>
                  <a:lnTo>
                    <a:pt x="3465" y="138908"/>
                  </a:lnTo>
                  <a:lnTo>
                    <a:pt x="0" y="177119"/>
                  </a:lnTo>
                  <a:lnTo>
                    <a:pt x="8718" y="238192"/>
                  </a:lnTo>
                  <a:lnTo>
                    <a:pt x="16179" y="271979"/>
                  </a:lnTo>
                  <a:lnTo>
                    <a:pt x="27294" y="294794"/>
                  </a:lnTo>
                  <a:lnTo>
                    <a:pt x="34703" y="297135"/>
                  </a:lnTo>
                  <a:lnTo>
                    <a:pt x="43152" y="294018"/>
                  </a:lnTo>
                  <a:lnTo>
                    <a:pt x="68691" y="270391"/>
                  </a:lnTo>
                  <a:lnTo>
                    <a:pt x="98282" y="225377"/>
                  </a:lnTo>
                  <a:lnTo>
                    <a:pt x="118252" y="170255"/>
                  </a:lnTo>
                  <a:lnTo>
                    <a:pt x="126082" y="138060"/>
                  </a:lnTo>
                  <a:lnTo>
                    <a:pt x="129808" y="134153"/>
                  </a:lnTo>
                  <a:lnTo>
                    <a:pt x="133461" y="138568"/>
                  </a:lnTo>
                  <a:lnTo>
                    <a:pt x="147731" y="190499"/>
                  </a:lnTo>
                  <a:lnTo>
                    <a:pt x="161815" y="247506"/>
                  </a:lnTo>
                  <a:lnTo>
                    <a:pt x="173521" y="281566"/>
                  </a:lnTo>
                  <a:lnTo>
                    <a:pt x="184961" y="299055"/>
                  </a:lnTo>
                  <a:lnTo>
                    <a:pt x="193627" y="304654"/>
                  </a:lnTo>
                  <a:lnTo>
                    <a:pt x="215734" y="310877"/>
                  </a:lnTo>
                  <a:lnTo>
                    <a:pt x="227010" y="309028"/>
                  </a:lnTo>
                  <a:lnTo>
                    <a:pt x="248898" y="297611"/>
                  </a:lnTo>
                  <a:lnTo>
                    <a:pt x="275362" y="271455"/>
                  </a:lnTo>
                  <a:lnTo>
                    <a:pt x="292432" y="230301"/>
                  </a:lnTo>
                  <a:lnTo>
                    <a:pt x="304899" y="181062"/>
                  </a:lnTo>
                  <a:lnTo>
                    <a:pt x="310413" y="129428"/>
                  </a:lnTo>
                  <a:lnTo>
                    <a:pt x="311106" y="67984"/>
                  </a:lnTo>
                  <a:lnTo>
                    <a:pt x="306941" y="39185"/>
                  </a:lnTo>
                  <a:lnTo>
                    <a:pt x="298071" y="20146"/>
                  </a:lnTo>
                  <a:lnTo>
                    <a:pt x="28114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3537575" y="16777168"/>
              <a:ext cx="210571" cy="316506"/>
            </a:xfrm>
            <a:custGeom>
              <a:avLst/>
              <a:gdLst/>
              <a:ahLst/>
              <a:cxnLst/>
              <a:rect l="0" t="0" r="0" b="0"/>
              <a:pathLst>
                <a:path w="210571" h="316506">
                  <a:moveTo>
                    <a:pt x="0" y="11179"/>
                  </a:moveTo>
                  <a:lnTo>
                    <a:pt x="11179" y="0"/>
                  </a:lnTo>
                  <a:lnTo>
                    <a:pt x="15641" y="1386"/>
                  </a:lnTo>
                  <a:lnTo>
                    <a:pt x="23720" y="15405"/>
                  </a:lnTo>
                  <a:lnTo>
                    <a:pt x="30550" y="75831"/>
                  </a:lnTo>
                  <a:lnTo>
                    <a:pt x="31279" y="123142"/>
                  </a:lnTo>
                  <a:lnTo>
                    <a:pt x="31495" y="178495"/>
                  </a:lnTo>
                  <a:lnTo>
                    <a:pt x="31559" y="235059"/>
                  </a:lnTo>
                  <a:lnTo>
                    <a:pt x="32744" y="261590"/>
                  </a:lnTo>
                  <a:lnTo>
                    <a:pt x="34698" y="258839"/>
                  </a:lnTo>
                  <a:lnTo>
                    <a:pt x="49543" y="203324"/>
                  </a:lnTo>
                  <a:lnTo>
                    <a:pt x="60953" y="171056"/>
                  </a:lnTo>
                  <a:lnTo>
                    <a:pt x="72324" y="153985"/>
                  </a:lnTo>
                  <a:lnTo>
                    <a:pt x="80972" y="149667"/>
                  </a:lnTo>
                  <a:lnTo>
                    <a:pt x="103058" y="147988"/>
                  </a:lnTo>
                  <a:lnTo>
                    <a:pt x="122233" y="154262"/>
                  </a:lnTo>
                  <a:lnTo>
                    <a:pt x="138554" y="166018"/>
                  </a:lnTo>
                  <a:lnTo>
                    <a:pt x="159726" y="192368"/>
                  </a:lnTo>
                  <a:lnTo>
                    <a:pt x="185545" y="254698"/>
                  </a:lnTo>
                  <a:lnTo>
                    <a:pt x="199951" y="297580"/>
                  </a:lnTo>
                  <a:lnTo>
                    <a:pt x="210570" y="3165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3863959" y="16904160"/>
              <a:ext cx="1" cy="178986"/>
            </a:xfrm>
            <a:custGeom>
              <a:avLst/>
              <a:gdLst/>
              <a:ahLst/>
              <a:cxnLst/>
              <a:rect l="0" t="0" r="0" b="0"/>
              <a:pathLst>
                <a:path w="1" h="178986">
                  <a:moveTo>
                    <a:pt x="0" y="0"/>
                  </a:moveTo>
                  <a:lnTo>
                    <a:pt x="0" y="52050"/>
                  </a:lnTo>
                  <a:lnTo>
                    <a:pt x="0" y="105110"/>
                  </a:lnTo>
                  <a:lnTo>
                    <a:pt x="0" y="148519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3885016" y="167988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4032415" y="16777819"/>
              <a:ext cx="10337" cy="347441"/>
            </a:xfrm>
            <a:custGeom>
              <a:avLst/>
              <a:gdLst/>
              <a:ahLst/>
              <a:cxnLst/>
              <a:rect l="0" t="0" r="0" b="0"/>
              <a:pathLst>
                <a:path w="10337" h="347441">
                  <a:moveTo>
                    <a:pt x="0" y="0"/>
                  </a:moveTo>
                  <a:lnTo>
                    <a:pt x="3119" y="58290"/>
                  </a:lnTo>
                  <a:lnTo>
                    <a:pt x="8333" y="121776"/>
                  </a:lnTo>
                  <a:lnTo>
                    <a:pt x="9878" y="177631"/>
                  </a:lnTo>
                  <a:lnTo>
                    <a:pt x="10336" y="231227"/>
                  </a:lnTo>
                  <a:lnTo>
                    <a:pt x="4901" y="290559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4000829" y="16831562"/>
              <a:ext cx="306921" cy="220000"/>
            </a:xfrm>
            <a:custGeom>
              <a:avLst/>
              <a:gdLst/>
              <a:ahLst/>
              <a:cxnLst/>
              <a:rect l="0" t="0" r="0" b="0"/>
              <a:pathLst>
                <a:path w="306921" h="220000">
                  <a:moveTo>
                    <a:pt x="0" y="41014"/>
                  </a:moveTo>
                  <a:lnTo>
                    <a:pt x="51558" y="82996"/>
                  </a:lnTo>
                  <a:lnTo>
                    <a:pt x="105142" y="106751"/>
                  </a:lnTo>
                  <a:lnTo>
                    <a:pt x="142417" y="112354"/>
                  </a:lnTo>
                  <a:lnTo>
                    <a:pt x="196935" y="105841"/>
                  </a:lnTo>
                  <a:lnTo>
                    <a:pt x="249644" y="90171"/>
                  </a:lnTo>
                  <a:lnTo>
                    <a:pt x="288608" y="64892"/>
                  </a:lnTo>
                  <a:lnTo>
                    <a:pt x="305962" y="38729"/>
                  </a:lnTo>
                  <a:lnTo>
                    <a:pt x="306920" y="28962"/>
                  </a:lnTo>
                  <a:lnTo>
                    <a:pt x="301746" y="8751"/>
                  </a:lnTo>
                  <a:lnTo>
                    <a:pt x="293581" y="3128"/>
                  </a:lnTo>
                  <a:lnTo>
                    <a:pt x="268911" y="0"/>
                  </a:lnTo>
                  <a:lnTo>
                    <a:pt x="257653" y="3142"/>
                  </a:lnTo>
                  <a:lnTo>
                    <a:pt x="238905" y="15993"/>
                  </a:lnTo>
                  <a:lnTo>
                    <a:pt x="215196" y="42958"/>
                  </a:lnTo>
                  <a:lnTo>
                    <a:pt x="198943" y="78764"/>
                  </a:lnTo>
                  <a:lnTo>
                    <a:pt x="196824" y="105365"/>
                  </a:lnTo>
                  <a:lnTo>
                    <a:pt x="200951" y="131615"/>
                  </a:lnTo>
                  <a:lnTo>
                    <a:pt x="229162" y="187866"/>
                  </a:lnTo>
                  <a:lnTo>
                    <a:pt x="245739" y="202987"/>
                  </a:lnTo>
                  <a:lnTo>
                    <a:pt x="264805" y="212438"/>
                  </a:lnTo>
                  <a:lnTo>
                    <a:pt x="305327" y="2199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2547896" y="16577777"/>
              <a:ext cx="42116" cy="21059"/>
            </a:xfrm>
            <a:custGeom>
              <a:avLst/>
              <a:gdLst/>
              <a:ahLst/>
              <a:cxnLst/>
              <a:rect l="0" t="0" r="0" b="0"/>
              <a:pathLst>
                <a:path w="42116" h="21059">
                  <a:moveTo>
                    <a:pt x="0" y="0"/>
                  </a:moveTo>
                  <a:lnTo>
                    <a:pt x="11179" y="11179"/>
                  </a:lnTo>
                  <a:lnTo>
                    <a:pt x="22906" y="16667"/>
                  </a:lnTo>
                  <a:lnTo>
                    <a:pt x="42115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2853223" y="16809405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10528"/>
                  </a:moveTo>
                  <a:lnTo>
                    <a:pt x="58617" y="4939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2874280" y="16777819"/>
              <a:ext cx="31586" cy="94758"/>
            </a:xfrm>
            <a:custGeom>
              <a:avLst/>
              <a:gdLst/>
              <a:ahLst/>
              <a:cxnLst/>
              <a:rect l="0" t="0" r="0" b="0"/>
              <a:pathLst>
                <a:path w="31586" h="94758">
                  <a:moveTo>
                    <a:pt x="0" y="0"/>
                  </a:moveTo>
                  <a:lnTo>
                    <a:pt x="20243" y="58617"/>
                  </a:lnTo>
                  <a:lnTo>
                    <a:pt x="31585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3036670" y="16693590"/>
              <a:ext cx="69238" cy="122346"/>
            </a:xfrm>
            <a:custGeom>
              <a:avLst/>
              <a:gdLst/>
              <a:ahLst/>
              <a:cxnLst/>
              <a:rect l="0" t="0" r="0" b="0"/>
              <a:pathLst>
                <a:path w="69238" h="122346">
                  <a:moveTo>
                    <a:pt x="6066" y="10530"/>
                  </a:moveTo>
                  <a:lnTo>
                    <a:pt x="0" y="45322"/>
                  </a:lnTo>
                  <a:lnTo>
                    <a:pt x="7641" y="104186"/>
                  </a:lnTo>
                  <a:lnTo>
                    <a:pt x="10625" y="118592"/>
                  </a:lnTo>
                  <a:lnTo>
                    <a:pt x="12615" y="122345"/>
                  </a:lnTo>
                  <a:lnTo>
                    <a:pt x="13941" y="118998"/>
                  </a:lnTo>
                  <a:lnTo>
                    <a:pt x="17415" y="65499"/>
                  </a:lnTo>
                  <a:lnTo>
                    <a:pt x="26066" y="33446"/>
                  </a:lnTo>
                  <a:lnTo>
                    <a:pt x="36792" y="16424"/>
                  </a:lnTo>
                  <a:lnTo>
                    <a:pt x="49358" y="7301"/>
                  </a:lnTo>
                  <a:lnTo>
                    <a:pt x="6923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3200663" y="16683062"/>
              <a:ext cx="1" cy="136872"/>
            </a:xfrm>
            <a:custGeom>
              <a:avLst/>
              <a:gdLst/>
              <a:ahLst/>
              <a:cxnLst/>
              <a:rect l="0" t="0" r="0" b="0"/>
              <a:pathLst>
                <a:path w="1" h="136872">
                  <a:moveTo>
                    <a:pt x="0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3232249" y="16619891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3271200" y="16688002"/>
              <a:ext cx="87392" cy="121404"/>
            </a:xfrm>
            <a:custGeom>
              <a:avLst/>
              <a:gdLst/>
              <a:ahLst/>
              <a:cxnLst/>
              <a:rect l="0" t="0" r="0" b="0"/>
              <a:pathLst>
                <a:path w="87392" h="121404">
                  <a:moveTo>
                    <a:pt x="87391" y="5588"/>
                  </a:moveTo>
                  <a:lnTo>
                    <a:pt x="70624" y="0"/>
                  </a:lnTo>
                  <a:lnTo>
                    <a:pt x="53033" y="375"/>
                  </a:lnTo>
                  <a:lnTo>
                    <a:pt x="34686" y="5612"/>
                  </a:lnTo>
                  <a:lnTo>
                    <a:pt x="18733" y="15738"/>
                  </a:lnTo>
                  <a:lnTo>
                    <a:pt x="6963" y="31157"/>
                  </a:lnTo>
                  <a:lnTo>
                    <a:pt x="2187" y="40182"/>
                  </a:lnTo>
                  <a:lnTo>
                    <a:pt x="0" y="62687"/>
                  </a:lnTo>
                  <a:lnTo>
                    <a:pt x="4097" y="85948"/>
                  </a:lnTo>
                  <a:lnTo>
                    <a:pt x="13717" y="104086"/>
                  </a:lnTo>
                  <a:lnTo>
                    <a:pt x="21897" y="109858"/>
                  </a:lnTo>
                  <a:lnTo>
                    <a:pt x="66334" y="121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3422629" y="16609363"/>
              <a:ext cx="157061" cy="168457"/>
            </a:xfrm>
            <a:custGeom>
              <a:avLst/>
              <a:gdLst/>
              <a:ahLst/>
              <a:cxnLst/>
              <a:rect l="0" t="0" r="0" b="0"/>
              <a:pathLst>
                <a:path w="157061" h="168457">
                  <a:moveTo>
                    <a:pt x="20190" y="0"/>
                  </a:moveTo>
                  <a:lnTo>
                    <a:pt x="5719" y="34792"/>
                  </a:lnTo>
                  <a:lnTo>
                    <a:pt x="434" y="96775"/>
                  </a:lnTo>
                  <a:lnTo>
                    <a:pt x="0" y="113650"/>
                  </a:lnTo>
                  <a:lnTo>
                    <a:pt x="3220" y="121389"/>
                  </a:lnTo>
                  <a:lnTo>
                    <a:pt x="8877" y="123040"/>
                  </a:lnTo>
                  <a:lnTo>
                    <a:pt x="16157" y="120631"/>
                  </a:lnTo>
                  <a:lnTo>
                    <a:pt x="22181" y="113176"/>
                  </a:lnTo>
                  <a:lnTo>
                    <a:pt x="49683" y="59733"/>
                  </a:lnTo>
                  <a:lnTo>
                    <a:pt x="57400" y="55029"/>
                  </a:lnTo>
                  <a:lnTo>
                    <a:pt x="75332" y="52924"/>
                  </a:lnTo>
                  <a:lnTo>
                    <a:pt x="95000" y="65247"/>
                  </a:lnTo>
                  <a:lnTo>
                    <a:pt x="113100" y="85150"/>
                  </a:lnTo>
                  <a:lnTo>
                    <a:pt x="148310" y="145140"/>
                  </a:lnTo>
                  <a:lnTo>
                    <a:pt x="15706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4574290" y="16688002"/>
              <a:ext cx="279563" cy="353030"/>
            </a:xfrm>
            <a:custGeom>
              <a:avLst/>
              <a:gdLst/>
              <a:ahLst/>
              <a:cxnLst/>
              <a:rect l="0" t="0" r="0" b="0"/>
              <a:pathLst>
                <a:path w="279563" h="353030">
                  <a:moveTo>
                    <a:pt x="205648" y="5588"/>
                  </a:moveTo>
                  <a:lnTo>
                    <a:pt x="188881" y="0"/>
                  </a:lnTo>
                  <a:lnTo>
                    <a:pt x="150507" y="7703"/>
                  </a:lnTo>
                  <a:lnTo>
                    <a:pt x="87772" y="41034"/>
                  </a:lnTo>
                  <a:lnTo>
                    <a:pt x="28948" y="83091"/>
                  </a:lnTo>
                  <a:lnTo>
                    <a:pt x="11691" y="102035"/>
                  </a:lnTo>
                  <a:lnTo>
                    <a:pt x="2462" y="125274"/>
                  </a:lnTo>
                  <a:lnTo>
                    <a:pt x="0" y="138022"/>
                  </a:lnTo>
                  <a:lnTo>
                    <a:pt x="5379" y="148860"/>
                  </a:lnTo>
                  <a:lnTo>
                    <a:pt x="30072" y="167141"/>
                  </a:lnTo>
                  <a:lnTo>
                    <a:pt x="87475" y="189535"/>
                  </a:lnTo>
                  <a:lnTo>
                    <a:pt x="136839" y="201511"/>
                  </a:lnTo>
                  <a:lnTo>
                    <a:pt x="187340" y="212469"/>
                  </a:lnTo>
                  <a:lnTo>
                    <a:pt x="243799" y="226652"/>
                  </a:lnTo>
                  <a:lnTo>
                    <a:pt x="255649" y="230173"/>
                  </a:lnTo>
                  <a:lnTo>
                    <a:pt x="264718" y="236030"/>
                  </a:lnTo>
                  <a:lnTo>
                    <a:pt x="277915" y="251897"/>
                  </a:lnTo>
                  <a:lnTo>
                    <a:pt x="279562" y="259872"/>
                  </a:lnTo>
                  <a:lnTo>
                    <a:pt x="278321" y="267527"/>
                  </a:lnTo>
                  <a:lnTo>
                    <a:pt x="275154" y="274970"/>
                  </a:lnTo>
                  <a:lnTo>
                    <a:pt x="253928" y="296625"/>
                  </a:lnTo>
                  <a:lnTo>
                    <a:pt x="190501" y="331939"/>
                  </a:lnTo>
                  <a:lnTo>
                    <a:pt x="144228" y="346780"/>
                  </a:lnTo>
                  <a:lnTo>
                    <a:pt x="86671" y="351795"/>
                  </a:lnTo>
                  <a:lnTo>
                    <a:pt x="37192" y="353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4856564" y="16883104"/>
              <a:ext cx="109325" cy="174543"/>
            </a:xfrm>
            <a:custGeom>
              <a:avLst/>
              <a:gdLst/>
              <a:ahLst/>
              <a:cxnLst/>
              <a:rect l="0" t="0" r="0" b="0"/>
              <a:pathLst>
                <a:path w="109325" h="174543">
                  <a:moveTo>
                    <a:pt x="18130" y="0"/>
                  </a:moveTo>
                  <a:lnTo>
                    <a:pt x="6952" y="16767"/>
                  </a:lnTo>
                  <a:lnTo>
                    <a:pt x="0" y="55141"/>
                  </a:lnTo>
                  <a:lnTo>
                    <a:pt x="6057" y="118170"/>
                  </a:lnTo>
                  <a:lnTo>
                    <a:pt x="11985" y="143768"/>
                  </a:lnTo>
                  <a:lnTo>
                    <a:pt x="27877" y="163724"/>
                  </a:lnTo>
                  <a:lnTo>
                    <a:pt x="38666" y="172320"/>
                  </a:lnTo>
                  <a:lnTo>
                    <a:pt x="50538" y="174542"/>
                  </a:lnTo>
                  <a:lnTo>
                    <a:pt x="76208" y="167651"/>
                  </a:lnTo>
                  <a:lnTo>
                    <a:pt x="96975" y="146650"/>
                  </a:lnTo>
                  <a:lnTo>
                    <a:pt x="105789" y="132862"/>
                  </a:lnTo>
                  <a:lnTo>
                    <a:pt x="109324" y="117821"/>
                  </a:lnTo>
                  <a:lnTo>
                    <a:pt x="107014" y="85510"/>
                  </a:lnTo>
                  <a:lnTo>
                    <a:pt x="98189" y="61011"/>
                  </a:lnTo>
                  <a:lnTo>
                    <a:pt x="92559" y="51202"/>
                  </a:lnTo>
                  <a:lnTo>
                    <a:pt x="62280" y="26219"/>
                  </a:lnTo>
                  <a:lnTo>
                    <a:pt x="40092" y="17502"/>
                  </a:lnTo>
                  <a:lnTo>
                    <a:pt x="760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5064208" y="16819933"/>
              <a:ext cx="123576" cy="208590"/>
            </a:xfrm>
            <a:custGeom>
              <a:avLst/>
              <a:gdLst/>
              <a:ahLst/>
              <a:cxnLst/>
              <a:rect l="0" t="0" r="0" b="0"/>
              <a:pathLst>
                <a:path w="123576" h="208590">
                  <a:moveTo>
                    <a:pt x="0" y="52643"/>
                  </a:moveTo>
                  <a:lnTo>
                    <a:pt x="0" y="101572"/>
                  </a:lnTo>
                  <a:lnTo>
                    <a:pt x="5589" y="160703"/>
                  </a:lnTo>
                  <a:lnTo>
                    <a:pt x="20243" y="197745"/>
                  </a:lnTo>
                  <a:lnTo>
                    <a:pt x="28703" y="204360"/>
                  </a:lnTo>
                  <a:lnTo>
                    <a:pt x="50581" y="208589"/>
                  </a:lnTo>
                  <a:lnTo>
                    <a:pt x="69663" y="203450"/>
                  </a:lnTo>
                  <a:lnTo>
                    <a:pt x="85943" y="192198"/>
                  </a:lnTo>
                  <a:lnTo>
                    <a:pt x="107093" y="166133"/>
                  </a:lnTo>
                  <a:lnTo>
                    <a:pt x="117006" y="146366"/>
                  </a:lnTo>
                  <a:lnTo>
                    <a:pt x="123575" y="104329"/>
                  </a:lnTo>
                  <a:lnTo>
                    <a:pt x="117390" y="54533"/>
                  </a:lnTo>
                  <a:lnTo>
                    <a:pt x="104903" y="17142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5360067" y="16746234"/>
              <a:ext cx="30525" cy="252684"/>
            </a:xfrm>
            <a:custGeom>
              <a:avLst/>
              <a:gdLst/>
              <a:ahLst/>
              <a:cxnLst/>
              <a:rect l="0" t="0" r="0" b="0"/>
              <a:pathLst>
                <a:path w="30525" h="252684">
                  <a:moveTo>
                    <a:pt x="19995" y="0"/>
                  </a:moveTo>
                  <a:lnTo>
                    <a:pt x="11662" y="54145"/>
                  </a:lnTo>
                  <a:lnTo>
                    <a:pt x="4311" y="109091"/>
                  </a:lnTo>
                  <a:lnTo>
                    <a:pt x="0" y="166174"/>
                  </a:lnTo>
                  <a:lnTo>
                    <a:pt x="1593" y="211973"/>
                  </a:lnTo>
                  <a:lnTo>
                    <a:pt x="10257" y="233030"/>
                  </a:lnTo>
                  <a:lnTo>
                    <a:pt x="18787" y="243949"/>
                  </a:lnTo>
                  <a:lnTo>
                    <a:pt x="30524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5295835" y="16809405"/>
              <a:ext cx="210570" cy="94756"/>
            </a:xfrm>
            <a:custGeom>
              <a:avLst/>
              <a:gdLst/>
              <a:ahLst/>
              <a:cxnLst/>
              <a:rect l="0" t="0" r="0" b="0"/>
              <a:pathLst>
                <a:path w="210570" h="94756">
                  <a:moveTo>
                    <a:pt x="210569" y="0"/>
                  </a:moveTo>
                  <a:lnTo>
                    <a:pt x="193802" y="5589"/>
                  </a:lnTo>
                  <a:lnTo>
                    <a:pt x="130733" y="42880"/>
                  </a:lnTo>
                  <a:lnTo>
                    <a:pt x="71158" y="71143"/>
                  </a:lnTo>
                  <a:lnTo>
                    <a:pt x="10060" y="91411"/>
                  </a:lnTo>
                  <a:lnTo>
                    <a:pt x="0" y="94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5516937" y="16725176"/>
              <a:ext cx="747520" cy="307099"/>
            </a:xfrm>
            <a:custGeom>
              <a:avLst/>
              <a:gdLst/>
              <a:ahLst/>
              <a:cxnLst/>
              <a:rect l="0" t="0" r="0" b="0"/>
              <a:pathLst>
                <a:path w="747520" h="307099">
                  <a:moveTo>
                    <a:pt x="10524" y="0"/>
                  </a:moveTo>
                  <a:lnTo>
                    <a:pt x="2191" y="37478"/>
                  </a:lnTo>
                  <a:lnTo>
                    <a:pt x="430" y="88902"/>
                  </a:lnTo>
                  <a:lnTo>
                    <a:pt x="82" y="144120"/>
                  </a:lnTo>
                  <a:lnTo>
                    <a:pt x="13" y="200087"/>
                  </a:lnTo>
                  <a:lnTo>
                    <a:pt x="0" y="256201"/>
                  </a:lnTo>
                  <a:lnTo>
                    <a:pt x="2338" y="262049"/>
                  </a:lnTo>
                  <a:lnTo>
                    <a:pt x="6237" y="262437"/>
                  </a:lnTo>
                  <a:lnTo>
                    <a:pt x="11176" y="259186"/>
                  </a:lnTo>
                  <a:lnTo>
                    <a:pt x="19782" y="246214"/>
                  </a:lnTo>
                  <a:lnTo>
                    <a:pt x="41998" y="185824"/>
                  </a:lnTo>
                  <a:lnTo>
                    <a:pt x="61715" y="132634"/>
                  </a:lnTo>
                  <a:lnTo>
                    <a:pt x="68048" y="125857"/>
                  </a:lnTo>
                  <a:lnTo>
                    <a:pt x="74610" y="123679"/>
                  </a:lnTo>
                  <a:lnTo>
                    <a:pt x="81324" y="124568"/>
                  </a:lnTo>
                  <a:lnTo>
                    <a:pt x="86970" y="132178"/>
                  </a:lnTo>
                  <a:lnTo>
                    <a:pt x="113817" y="191754"/>
                  </a:lnTo>
                  <a:lnTo>
                    <a:pt x="149081" y="236967"/>
                  </a:lnTo>
                  <a:lnTo>
                    <a:pt x="180650" y="256087"/>
                  </a:lnTo>
                  <a:lnTo>
                    <a:pt x="205849" y="265114"/>
                  </a:lnTo>
                  <a:lnTo>
                    <a:pt x="235765" y="263668"/>
                  </a:lnTo>
                  <a:lnTo>
                    <a:pt x="265050" y="254056"/>
                  </a:lnTo>
                  <a:lnTo>
                    <a:pt x="294690" y="228915"/>
                  </a:lnTo>
                  <a:lnTo>
                    <a:pt x="340100" y="168218"/>
                  </a:lnTo>
                  <a:lnTo>
                    <a:pt x="365311" y="123177"/>
                  </a:lnTo>
                  <a:lnTo>
                    <a:pt x="369881" y="110193"/>
                  </a:lnTo>
                  <a:lnTo>
                    <a:pt x="369418" y="100369"/>
                  </a:lnTo>
                  <a:lnTo>
                    <a:pt x="365600" y="92649"/>
                  </a:lnTo>
                  <a:lnTo>
                    <a:pt x="359545" y="86333"/>
                  </a:lnTo>
                  <a:lnTo>
                    <a:pt x="334101" y="82434"/>
                  </a:lnTo>
                  <a:lnTo>
                    <a:pt x="300565" y="86940"/>
                  </a:lnTo>
                  <a:lnTo>
                    <a:pt x="266163" y="100642"/>
                  </a:lnTo>
                  <a:lnTo>
                    <a:pt x="243855" y="118428"/>
                  </a:lnTo>
                  <a:lnTo>
                    <a:pt x="236268" y="128085"/>
                  </a:lnTo>
                  <a:lnTo>
                    <a:pt x="227838" y="157533"/>
                  </a:lnTo>
                  <a:lnTo>
                    <a:pt x="226431" y="189337"/>
                  </a:lnTo>
                  <a:lnTo>
                    <a:pt x="233605" y="211272"/>
                  </a:lnTo>
                  <a:lnTo>
                    <a:pt x="250797" y="242364"/>
                  </a:lnTo>
                  <a:lnTo>
                    <a:pt x="267051" y="257066"/>
                  </a:lnTo>
                  <a:lnTo>
                    <a:pt x="306081" y="276037"/>
                  </a:lnTo>
                  <a:lnTo>
                    <a:pt x="359490" y="276241"/>
                  </a:lnTo>
                  <a:lnTo>
                    <a:pt x="388279" y="268613"/>
                  </a:lnTo>
                  <a:lnTo>
                    <a:pt x="449490" y="231178"/>
                  </a:lnTo>
                  <a:lnTo>
                    <a:pt x="480159" y="197873"/>
                  </a:lnTo>
                  <a:lnTo>
                    <a:pt x="501665" y="156635"/>
                  </a:lnTo>
                  <a:lnTo>
                    <a:pt x="506449" y="130446"/>
                  </a:lnTo>
                  <a:lnTo>
                    <a:pt x="506087" y="118551"/>
                  </a:lnTo>
                  <a:lnTo>
                    <a:pt x="510525" y="111789"/>
                  </a:lnTo>
                  <a:lnTo>
                    <a:pt x="518163" y="108451"/>
                  </a:lnTo>
                  <a:lnTo>
                    <a:pt x="527935" y="107395"/>
                  </a:lnTo>
                  <a:lnTo>
                    <a:pt x="545031" y="112463"/>
                  </a:lnTo>
                  <a:lnTo>
                    <a:pt x="589377" y="148030"/>
                  </a:lnTo>
                  <a:lnTo>
                    <a:pt x="617626" y="175599"/>
                  </a:lnTo>
                  <a:lnTo>
                    <a:pt x="625449" y="198927"/>
                  </a:lnTo>
                  <a:lnTo>
                    <a:pt x="626585" y="226453"/>
                  </a:lnTo>
                  <a:lnTo>
                    <a:pt x="607620" y="283587"/>
                  </a:lnTo>
                  <a:lnTo>
                    <a:pt x="608630" y="292004"/>
                  </a:lnTo>
                  <a:lnTo>
                    <a:pt x="612812" y="298783"/>
                  </a:lnTo>
                  <a:lnTo>
                    <a:pt x="619111" y="304474"/>
                  </a:lnTo>
                  <a:lnTo>
                    <a:pt x="627988" y="307098"/>
                  </a:lnTo>
                  <a:lnTo>
                    <a:pt x="661670" y="305202"/>
                  </a:lnTo>
                  <a:lnTo>
                    <a:pt x="695566" y="294892"/>
                  </a:lnTo>
                  <a:lnTo>
                    <a:pt x="74751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6260910" y="16740006"/>
              <a:ext cx="1111177" cy="278051"/>
            </a:xfrm>
            <a:custGeom>
              <a:avLst/>
              <a:gdLst/>
              <a:ahLst/>
              <a:cxnLst/>
              <a:rect l="0" t="0" r="0" b="0"/>
              <a:pathLst>
                <a:path w="1111177" h="278051">
                  <a:moveTo>
                    <a:pt x="35132" y="100985"/>
                  </a:moveTo>
                  <a:lnTo>
                    <a:pt x="17174" y="158369"/>
                  </a:lnTo>
                  <a:lnTo>
                    <a:pt x="6934" y="208454"/>
                  </a:lnTo>
                  <a:lnTo>
                    <a:pt x="0" y="245780"/>
                  </a:lnTo>
                  <a:lnTo>
                    <a:pt x="2352" y="246647"/>
                  </a:lnTo>
                  <a:lnTo>
                    <a:pt x="11204" y="238254"/>
                  </a:lnTo>
                  <a:lnTo>
                    <a:pt x="48364" y="184322"/>
                  </a:lnTo>
                  <a:lnTo>
                    <a:pt x="75247" y="132452"/>
                  </a:lnTo>
                  <a:lnTo>
                    <a:pt x="100830" y="106539"/>
                  </a:lnTo>
                  <a:lnTo>
                    <a:pt x="109347" y="103518"/>
                  </a:lnTo>
                  <a:lnTo>
                    <a:pt x="117364" y="103843"/>
                  </a:lnTo>
                  <a:lnTo>
                    <a:pt x="125048" y="106400"/>
                  </a:lnTo>
                  <a:lnTo>
                    <a:pt x="131341" y="112784"/>
                  </a:lnTo>
                  <a:lnTo>
                    <a:pt x="153722" y="164091"/>
                  </a:lnTo>
                  <a:lnTo>
                    <a:pt x="162282" y="219557"/>
                  </a:lnTo>
                  <a:lnTo>
                    <a:pt x="171972" y="239861"/>
                  </a:lnTo>
                  <a:lnTo>
                    <a:pt x="196170" y="270033"/>
                  </a:lnTo>
                  <a:lnTo>
                    <a:pt x="209171" y="275686"/>
                  </a:lnTo>
                  <a:lnTo>
                    <a:pt x="257494" y="278050"/>
                  </a:lnTo>
                  <a:lnTo>
                    <a:pt x="294429" y="270171"/>
                  </a:lnTo>
                  <a:lnTo>
                    <a:pt x="341560" y="240536"/>
                  </a:lnTo>
                  <a:lnTo>
                    <a:pt x="366781" y="214472"/>
                  </a:lnTo>
                  <a:lnTo>
                    <a:pt x="400279" y="155515"/>
                  </a:lnTo>
                  <a:lnTo>
                    <a:pt x="407989" y="132240"/>
                  </a:lnTo>
                  <a:lnTo>
                    <a:pt x="411416" y="106296"/>
                  </a:lnTo>
                  <a:lnTo>
                    <a:pt x="408820" y="95166"/>
                  </a:lnTo>
                  <a:lnTo>
                    <a:pt x="396577" y="76561"/>
                  </a:lnTo>
                  <a:lnTo>
                    <a:pt x="376319" y="66732"/>
                  </a:lnTo>
                  <a:lnTo>
                    <a:pt x="364365" y="64111"/>
                  </a:lnTo>
                  <a:lnTo>
                    <a:pt x="338605" y="70559"/>
                  </a:lnTo>
                  <a:lnTo>
                    <a:pt x="315068" y="85122"/>
                  </a:lnTo>
                  <a:lnTo>
                    <a:pt x="295240" y="113052"/>
                  </a:lnTo>
                  <a:lnTo>
                    <a:pt x="286046" y="133252"/>
                  </a:lnTo>
                  <a:lnTo>
                    <a:pt x="285472" y="181125"/>
                  </a:lnTo>
                  <a:lnTo>
                    <a:pt x="293012" y="207183"/>
                  </a:lnTo>
                  <a:lnTo>
                    <a:pt x="298300" y="217407"/>
                  </a:lnTo>
                  <a:lnTo>
                    <a:pt x="319770" y="231887"/>
                  </a:lnTo>
                  <a:lnTo>
                    <a:pt x="348811" y="239882"/>
                  </a:lnTo>
                  <a:lnTo>
                    <a:pt x="408875" y="235482"/>
                  </a:lnTo>
                  <a:lnTo>
                    <a:pt x="431698" y="228611"/>
                  </a:lnTo>
                  <a:lnTo>
                    <a:pt x="468532" y="202016"/>
                  </a:lnTo>
                  <a:lnTo>
                    <a:pt x="498898" y="167185"/>
                  </a:lnTo>
                  <a:lnTo>
                    <a:pt x="529422" y="114190"/>
                  </a:lnTo>
                  <a:lnTo>
                    <a:pt x="548396" y="80721"/>
                  </a:lnTo>
                  <a:lnTo>
                    <a:pt x="557462" y="75777"/>
                  </a:lnTo>
                  <a:lnTo>
                    <a:pt x="568186" y="74820"/>
                  </a:lnTo>
                  <a:lnTo>
                    <a:pt x="580014" y="76523"/>
                  </a:lnTo>
                  <a:lnTo>
                    <a:pt x="599395" y="87773"/>
                  </a:lnTo>
                  <a:lnTo>
                    <a:pt x="607840" y="95686"/>
                  </a:lnTo>
                  <a:lnTo>
                    <a:pt x="617222" y="120077"/>
                  </a:lnTo>
                  <a:lnTo>
                    <a:pt x="623245" y="177805"/>
                  </a:lnTo>
                  <a:lnTo>
                    <a:pt x="629878" y="220191"/>
                  </a:lnTo>
                  <a:lnTo>
                    <a:pt x="636350" y="229589"/>
                  </a:lnTo>
                  <a:lnTo>
                    <a:pt x="645344" y="235854"/>
                  </a:lnTo>
                  <a:lnTo>
                    <a:pt x="656020" y="240030"/>
                  </a:lnTo>
                  <a:lnTo>
                    <a:pt x="704580" y="240319"/>
                  </a:lnTo>
                  <a:lnTo>
                    <a:pt x="757831" y="221816"/>
                  </a:lnTo>
                  <a:lnTo>
                    <a:pt x="810248" y="191359"/>
                  </a:lnTo>
                  <a:lnTo>
                    <a:pt x="835414" y="162857"/>
                  </a:lnTo>
                  <a:lnTo>
                    <a:pt x="863937" y="102040"/>
                  </a:lnTo>
                  <a:lnTo>
                    <a:pt x="900902" y="40275"/>
                  </a:lnTo>
                  <a:lnTo>
                    <a:pt x="927026" y="10221"/>
                  </a:lnTo>
                  <a:lnTo>
                    <a:pt x="947035" y="2152"/>
                  </a:lnTo>
                  <a:lnTo>
                    <a:pt x="958922" y="0"/>
                  </a:lnTo>
                  <a:lnTo>
                    <a:pt x="984609" y="3849"/>
                  </a:lnTo>
                  <a:lnTo>
                    <a:pt x="1011622" y="15698"/>
                  </a:lnTo>
                  <a:lnTo>
                    <a:pt x="1069896" y="63438"/>
                  </a:lnTo>
                  <a:lnTo>
                    <a:pt x="1093802" y="97399"/>
                  </a:lnTo>
                  <a:lnTo>
                    <a:pt x="1110112" y="137096"/>
                  </a:lnTo>
                  <a:lnTo>
                    <a:pt x="1111176" y="184083"/>
                  </a:lnTo>
                  <a:lnTo>
                    <a:pt x="1103750" y="208497"/>
                  </a:lnTo>
                  <a:lnTo>
                    <a:pt x="1098494" y="218283"/>
                  </a:lnTo>
                  <a:lnTo>
                    <a:pt x="1090310" y="224807"/>
                  </a:lnTo>
                  <a:lnTo>
                    <a:pt x="1068740" y="232056"/>
                  </a:lnTo>
                  <a:lnTo>
                    <a:pt x="1009528" y="236710"/>
                  </a:lnTo>
                  <a:lnTo>
                    <a:pt x="964650" y="235175"/>
                  </a:lnTo>
                  <a:lnTo>
                    <a:pt x="903915" y="214882"/>
                  </a:lnTo>
                  <a:lnTo>
                    <a:pt x="863020" y="188342"/>
                  </a:lnTo>
                  <a:lnTo>
                    <a:pt x="834751" y="154505"/>
                  </a:lnTo>
                  <a:lnTo>
                    <a:pt x="824769" y="13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" name="Group 625"/>
          <p:cNvGrpSpPr/>
          <p:nvPr/>
        </p:nvGrpSpPr>
        <p:grpSpPr>
          <a:xfrm>
            <a:off x="1421347" y="17422688"/>
            <a:ext cx="315856" cy="357970"/>
            <a:chOff x="1421347" y="17422688"/>
            <a:chExt cx="315856" cy="357970"/>
          </a:xfrm>
        </p:grpSpPr>
        <p:sp>
          <p:nvSpPr>
            <p:cNvPr id="623" name="Freeform 622"/>
            <p:cNvSpPr/>
            <p:nvPr/>
          </p:nvSpPr>
          <p:spPr>
            <a:xfrm>
              <a:off x="1558218" y="17422688"/>
              <a:ext cx="19289" cy="336914"/>
            </a:xfrm>
            <a:custGeom>
              <a:avLst/>
              <a:gdLst/>
              <a:ahLst/>
              <a:cxnLst/>
              <a:rect l="0" t="0" r="0" b="0"/>
              <a:pathLst>
                <a:path w="19289" h="336914">
                  <a:moveTo>
                    <a:pt x="10528" y="0"/>
                  </a:moveTo>
                  <a:lnTo>
                    <a:pt x="4462" y="35963"/>
                  </a:lnTo>
                  <a:lnTo>
                    <a:pt x="9381" y="89815"/>
                  </a:lnTo>
                  <a:lnTo>
                    <a:pt x="15088" y="133895"/>
                  </a:lnTo>
                  <a:lnTo>
                    <a:pt x="19288" y="187983"/>
                  </a:lnTo>
                  <a:lnTo>
                    <a:pt x="14944" y="244823"/>
                  </a:lnTo>
                  <a:lnTo>
                    <a:pt x="10231" y="306591"/>
                  </a:lnTo>
                  <a:lnTo>
                    <a:pt x="0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1421347" y="17601673"/>
              <a:ext cx="168457" cy="178985"/>
            </a:xfrm>
            <a:custGeom>
              <a:avLst/>
              <a:gdLst/>
              <a:ahLst/>
              <a:cxnLst/>
              <a:rect l="0" t="0" r="0" b="0"/>
              <a:pathLst>
                <a:path w="168457" h="178985">
                  <a:moveTo>
                    <a:pt x="0" y="0"/>
                  </a:moveTo>
                  <a:lnTo>
                    <a:pt x="59329" y="54114"/>
                  </a:lnTo>
                  <a:lnTo>
                    <a:pt x="112079" y="111774"/>
                  </a:lnTo>
                  <a:lnTo>
                    <a:pt x="152583" y="160877"/>
                  </a:lnTo>
                  <a:lnTo>
                    <a:pt x="168456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1579275" y="17570089"/>
              <a:ext cx="157928" cy="189513"/>
            </a:xfrm>
            <a:custGeom>
              <a:avLst/>
              <a:gdLst/>
              <a:ahLst/>
              <a:cxnLst/>
              <a:rect l="0" t="0" r="0" b="0"/>
              <a:pathLst>
                <a:path w="157928" h="189513">
                  <a:moveTo>
                    <a:pt x="157927" y="0"/>
                  </a:moveTo>
                  <a:lnTo>
                    <a:pt x="122011" y="53874"/>
                  </a:lnTo>
                  <a:lnTo>
                    <a:pt x="79476" y="108685"/>
                  </a:lnTo>
                  <a:lnTo>
                    <a:pt x="22979" y="166414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1521043" y="17289052"/>
            <a:ext cx="4640251" cy="1211840"/>
            <a:chOff x="1521043" y="17289052"/>
            <a:chExt cx="4640251" cy="1211840"/>
          </a:xfrm>
        </p:grpSpPr>
        <p:sp>
          <p:nvSpPr>
            <p:cNvPr id="627" name="Freeform 626"/>
            <p:cNvSpPr/>
            <p:nvPr/>
          </p:nvSpPr>
          <p:spPr>
            <a:xfrm>
              <a:off x="2042529" y="17506828"/>
              <a:ext cx="224948" cy="418420"/>
            </a:xfrm>
            <a:custGeom>
              <a:avLst/>
              <a:gdLst/>
              <a:ahLst/>
              <a:cxnLst/>
              <a:rect l="0" t="0" r="0" b="0"/>
              <a:pathLst>
                <a:path w="224948" h="418420">
                  <a:moveTo>
                    <a:pt x="0" y="126431"/>
                  </a:moveTo>
                  <a:lnTo>
                    <a:pt x="0" y="181761"/>
                  </a:lnTo>
                  <a:lnTo>
                    <a:pt x="0" y="229263"/>
                  </a:lnTo>
                  <a:lnTo>
                    <a:pt x="1169" y="285581"/>
                  </a:lnTo>
                  <a:lnTo>
                    <a:pt x="7235" y="338663"/>
                  </a:lnTo>
                  <a:lnTo>
                    <a:pt x="9878" y="399113"/>
                  </a:lnTo>
                  <a:lnTo>
                    <a:pt x="10239" y="418419"/>
                  </a:lnTo>
                  <a:lnTo>
                    <a:pt x="10503" y="366428"/>
                  </a:lnTo>
                  <a:lnTo>
                    <a:pt x="10521" y="312185"/>
                  </a:lnTo>
                  <a:lnTo>
                    <a:pt x="10526" y="251659"/>
                  </a:lnTo>
                  <a:lnTo>
                    <a:pt x="10527" y="189272"/>
                  </a:lnTo>
                  <a:lnTo>
                    <a:pt x="11698" y="128672"/>
                  </a:lnTo>
                  <a:lnTo>
                    <a:pt x="18934" y="80043"/>
                  </a:lnTo>
                  <a:lnTo>
                    <a:pt x="29656" y="38337"/>
                  </a:lnTo>
                  <a:lnTo>
                    <a:pt x="40866" y="18648"/>
                  </a:lnTo>
                  <a:lnTo>
                    <a:pt x="63006" y="5218"/>
                  </a:lnTo>
                  <a:lnTo>
                    <a:pt x="77099" y="0"/>
                  </a:lnTo>
                  <a:lnTo>
                    <a:pt x="111475" y="438"/>
                  </a:lnTo>
                  <a:lnTo>
                    <a:pt x="160931" y="13841"/>
                  </a:lnTo>
                  <a:lnTo>
                    <a:pt x="209083" y="39330"/>
                  </a:lnTo>
                  <a:lnTo>
                    <a:pt x="216598" y="48477"/>
                  </a:lnTo>
                  <a:lnTo>
                    <a:pt x="224947" y="71118"/>
                  </a:lnTo>
                  <a:lnTo>
                    <a:pt x="224058" y="121350"/>
                  </a:lnTo>
                  <a:lnTo>
                    <a:pt x="210797" y="163920"/>
                  </a:lnTo>
                  <a:lnTo>
                    <a:pt x="195463" y="181308"/>
                  </a:lnTo>
                  <a:lnTo>
                    <a:pt x="175779" y="192935"/>
                  </a:lnTo>
                  <a:lnTo>
                    <a:pt x="151434" y="202003"/>
                  </a:lnTo>
                  <a:lnTo>
                    <a:pt x="128135" y="203693"/>
                  </a:lnTo>
                  <a:lnTo>
                    <a:pt x="94756" y="200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2295213" y="17538503"/>
              <a:ext cx="146110" cy="141524"/>
            </a:xfrm>
            <a:custGeom>
              <a:avLst/>
              <a:gdLst/>
              <a:ahLst/>
              <a:cxnLst/>
              <a:rect l="0" t="0" r="0" b="0"/>
              <a:pathLst>
                <a:path w="146110" h="141524">
                  <a:moveTo>
                    <a:pt x="42114" y="0"/>
                  </a:moveTo>
                  <a:lnTo>
                    <a:pt x="24155" y="56214"/>
                  </a:lnTo>
                  <a:lnTo>
                    <a:pt x="16255" y="99064"/>
                  </a:lnTo>
                  <a:lnTo>
                    <a:pt x="18143" y="123577"/>
                  </a:lnTo>
                  <a:lnTo>
                    <a:pt x="23793" y="131518"/>
                  </a:lnTo>
                  <a:lnTo>
                    <a:pt x="32240" y="136812"/>
                  </a:lnTo>
                  <a:lnTo>
                    <a:pt x="52933" y="141523"/>
                  </a:lnTo>
                  <a:lnTo>
                    <a:pt x="73828" y="139719"/>
                  </a:lnTo>
                  <a:lnTo>
                    <a:pt x="91694" y="131897"/>
                  </a:lnTo>
                  <a:lnTo>
                    <a:pt x="107433" y="119452"/>
                  </a:lnTo>
                  <a:lnTo>
                    <a:pt x="143710" y="78380"/>
                  </a:lnTo>
                  <a:lnTo>
                    <a:pt x="146109" y="69801"/>
                  </a:lnTo>
                  <a:lnTo>
                    <a:pt x="142536" y="50910"/>
                  </a:lnTo>
                  <a:lnTo>
                    <a:pt x="126910" y="33936"/>
                  </a:lnTo>
                  <a:lnTo>
                    <a:pt x="84340" y="9562"/>
                  </a:lnTo>
                  <a:lnTo>
                    <a:pt x="41497" y="8423"/>
                  </a:ln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2453140" y="17457386"/>
              <a:ext cx="873866" cy="232185"/>
            </a:xfrm>
            <a:custGeom>
              <a:avLst/>
              <a:gdLst/>
              <a:ahLst/>
              <a:cxnLst/>
              <a:rect l="0" t="0" r="0" b="0"/>
              <a:pathLst>
                <a:path w="873866" h="232185">
                  <a:moveTo>
                    <a:pt x="0" y="49531"/>
                  </a:moveTo>
                  <a:lnTo>
                    <a:pt x="22357" y="49531"/>
                  </a:lnTo>
                  <a:lnTo>
                    <a:pt x="30112" y="53040"/>
                  </a:lnTo>
                  <a:lnTo>
                    <a:pt x="41849" y="66298"/>
                  </a:lnTo>
                  <a:lnTo>
                    <a:pt x="55034" y="99083"/>
                  </a:lnTo>
                  <a:lnTo>
                    <a:pt x="60760" y="144022"/>
                  </a:lnTo>
                  <a:lnTo>
                    <a:pt x="65073" y="153468"/>
                  </a:lnTo>
                  <a:lnTo>
                    <a:pt x="71458" y="158598"/>
                  </a:lnTo>
                  <a:lnTo>
                    <a:pt x="79224" y="160846"/>
                  </a:lnTo>
                  <a:lnTo>
                    <a:pt x="86741" y="158836"/>
                  </a:lnTo>
                  <a:lnTo>
                    <a:pt x="101333" y="147243"/>
                  </a:lnTo>
                  <a:lnTo>
                    <a:pt x="133693" y="84509"/>
                  </a:lnTo>
                  <a:lnTo>
                    <a:pt x="138261" y="72849"/>
                  </a:lnTo>
                  <a:lnTo>
                    <a:pt x="142477" y="68586"/>
                  </a:lnTo>
                  <a:lnTo>
                    <a:pt x="146457" y="69253"/>
                  </a:lnTo>
                  <a:lnTo>
                    <a:pt x="150281" y="73208"/>
                  </a:lnTo>
                  <a:lnTo>
                    <a:pt x="183844" y="134529"/>
                  </a:lnTo>
                  <a:lnTo>
                    <a:pt x="217767" y="180914"/>
                  </a:lnTo>
                  <a:lnTo>
                    <a:pt x="237945" y="192930"/>
                  </a:lnTo>
                  <a:lnTo>
                    <a:pt x="261341" y="199832"/>
                  </a:lnTo>
                  <a:lnTo>
                    <a:pt x="283438" y="199000"/>
                  </a:lnTo>
                  <a:lnTo>
                    <a:pt x="291904" y="192461"/>
                  </a:lnTo>
                  <a:lnTo>
                    <a:pt x="304430" y="169597"/>
                  </a:lnTo>
                  <a:lnTo>
                    <a:pt x="312470" y="118251"/>
                  </a:lnTo>
                  <a:lnTo>
                    <a:pt x="309263" y="75352"/>
                  </a:lnTo>
                  <a:lnTo>
                    <a:pt x="295315" y="40414"/>
                  </a:lnTo>
                  <a:lnTo>
                    <a:pt x="293973" y="38774"/>
                  </a:lnTo>
                  <a:lnTo>
                    <a:pt x="298721" y="52550"/>
                  </a:lnTo>
                  <a:lnTo>
                    <a:pt x="321108" y="68809"/>
                  </a:lnTo>
                  <a:lnTo>
                    <a:pt x="375904" y="92724"/>
                  </a:lnTo>
                  <a:lnTo>
                    <a:pt x="420865" y="99373"/>
                  </a:lnTo>
                  <a:lnTo>
                    <a:pt x="478884" y="93216"/>
                  </a:lnTo>
                  <a:lnTo>
                    <a:pt x="525353" y="77613"/>
                  </a:lnTo>
                  <a:lnTo>
                    <a:pt x="562738" y="52348"/>
                  </a:lnTo>
                  <a:lnTo>
                    <a:pt x="567011" y="44391"/>
                  </a:lnTo>
                  <a:lnTo>
                    <a:pt x="568640" y="26190"/>
                  </a:lnTo>
                  <a:lnTo>
                    <a:pt x="565097" y="18763"/>
                  </a:lnTo>
                  <a:lnTo>
                    <a:pt x="551801" y="7390"/>
                  </a:lnTo>
                  <a:lnTo>
                    <a:pt x="518996" y="0"/>
                  </a:lnTo>
                  <a:lnTo>
                    <a:pt x="493097" y="10751"/>
                  </a:lnTo>
                  <a:lnTo>
                    <a:pt x="458448" y="39991"/>
                  </a:lnTo>
                  <a:lnTo>
                    <a:pt x="436484" y="70881"/>
                  </a:lnTo>
                  <a:lnTo>
                    <a:pt x="427959" y="92944"/>
                  </a:lnTo>
                  <a:lnTo>
                    <a:pt x="424330" y="131675"/>
                  </a:lnTo>
                  <a:lnTo>
                    <a:pt x="436060" y="195037"/>
                  </a:lnTo>
                  <a:lnTo>
                    <a:pt x="441615" y="203858"/>
                  </a:lnTo>
                  <a:lnTo>
                    <a:pt x="457146" y="216777"/>
                  </a:lnTo>
                  <a:lnTo>
                    <a:pt x="485621" y="230627"/>
                  </a:lnTo>
                  <a:lnTo>
                    <a:pt x="505950" y="232184"/>
                  </a:lnTo>
                  <a:lnTo>
                    <a:pt x="526684" y="227807"/>
                  </a:lnTo>
                  <a:lnTo>
                    <a:pt x="584691" y="193831"/>
                  </a:lnTo>
                  <a:lnTo>
                    <a:pt x="638473" y="135546"/>
                  </a:lnTo>
                  <a:lnTo>
                    <a:pt x="659060" y="99584"/>
                  </a:lnTo>
                  <a:lnTo>
                    <a:pt x="676497" y="45510"/>
                  </a:lnTo>
                  <a:lnTo>
                    <a:pt x="679115" y="42172"/>
                  </a:lnTo>
                  <a:lnTo>
                    <a:pt x="680861" y="45795"/>
                  </a:lnTo>
                  <a:lnTo>
                    <a:pt x="683663" y="99226"/>
                  </a:lnTo>
                  <a:lnTo>
                    <a:pt x="683046" y="158436"/>
                  </a:lnTo>
                  <a:lnTo>
                    <a:pt x="681142" y="158401"/>
                  </a:lnTo>
                  <a:lnTo>
                    <a:pt x="678703" y="153696"/>
                  </a:lnTo>
                  <a:lnTo>
                    <a:pt x="679112" y="139110"/>
                  </a:lnTo>
                  <a:lnTo>
                    <a:pt x="694496" y="89972"/>
                  </a:lnTo>
                  <a:lnTo>
                    <a:pt x="709918" y="67115"/>
                  </a:lnTo>
                  <a:lnTo>
                    <a:pt x="718943" y="57743"/>
                  </a:lnTo>
                  <a:lnTo>
                    <a:pt x="744570" y="47332"/>
                  </a:lnTo>
                  <a:lnTo>
                    <a:pt x="791882" y="41471"/>
                  </a:lnTo>
                  <a:lnTo>
                    <a:pt x="836706" y="39735"/>
                  </a:lnTo>
                  <a:lnTo>
                    <a:pt x="873865" y="39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3621803" y="17412160"/>
              <a:ext cx="171744" cy="220838"/>
            </a:xfrm>
            <a:custGeom>
              <a:avLst/>
              <a:gdLst/>
              <a:ahLst/>
              <a:cxnLst/>
              <a:rect l="0" t="0" r="0" b="0"/>
              <a:pathLst>
                <a:path w="171744" h="220838">
                  <a:moveTo>
                    <a:pt x="126342" y="0"/>
                  </a:moveTo>
                  <a:lnTo>
                    <a:pt x="67725" y="5589"/>
                  </a:lnTo>
                  <a:lnTo>
                    <a:pt x="32935" y="20244"/>
                  </a:lnTo>
                  <a:lnTo>
                    <a:pt x="26636" y="28704"/>
                  </a:lnTo>
                  <a:lnTo>
                    <a:pt x="22757" y="50582"/>
                  </a:lnTo>
                  <a:lnTo>
                    <a:pt x="25700" y="60628"/>
                  </a:lnTo>
                  <a:lnTo>
                    <a:pt x="38329" y="78028"/>
                  </a:lnTo>
                  <a:lnTo>
                    <a:pt x="95348" y="113531"/>
                  </a:lnTo>
                  <a:lnTo>
                    <a:pt x="150597" y="142347"/>
                  </a:lnTo>
                  <a:lnTo>
                    <a:pt x="163569" y="151050"/>
                  </a:lnTo>
                  <a:lnTo>
                    <a:pt x="169877" y="161532"/>
                  </a:lnTo>
                  <a:lnTo>
                    <a:pt x="171743" y="173199"/>
                  </a:lnTo>
                  <a:lnTo>
                    <a:pt x="170648" y="185656"/>
                  </a:lnTo>
                  <a:lnTo>
                    <a:pt x="164068" y="196300"/>
                  </a:lnTo>
                  <a:lnTo>
                    <a:pt x="141160" y="214367"/>
                  </a:lnTo>
                  <a:lnTo>
                    <a:pt x="114600" y="220837"/>
                  </a:lnTo>
                  <a:lnTo>
                    <a:pt x="67101" y="214781"/>
                  </a:lnTo>
                  <a:lnTo>
                    <a:pt x="24171" y="201289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3877274" y="17437608"/>
              <a:ext cx="150202" cy="185124"/>
            </a:xfrm>
            <a:custGeom>
              <a:avLst/>
              <a:gdLst/>
              <a:ahLst/>
              <a:cxnLst/>
              <a:rect l="0" t="0" r="0" b="0"/>
              <a:pathLst>
                <a:path w="150202" h="185124">
                  <a:moveTo>
                    <a:pt x="144612" y="27196"/>
                  </a:moveTo>
                  <a:lnTo>
                    <a:pt x="150201" y="10429"/>
                  </a:lnTo>
                  <a:lnTo>
                    <a:pt x="144829" y="5489"/>
                  </a:lnTo>
                  <a:lnTo>
                    <a:pt x="120142" y="0"/>
                  </a:lnTo>
                  <a:lnTo>
                    <a:pt x="83549" y="2500"/>
                  </a:lnTo>
                  <a:lnTo>
                    <a:pt x="40914" y="14995"/>
                  </a:lnTo>
                  <a:lnTo>
                    <a:pt x="24044" y="26062"/>
                  </a:lnTo>
                  <a:lnTo>
                    <a:pt x="1394" y="62215"/>
                  </a:lnTo>
                  <a:lnTo>
                    <a:pt x="0" y="77448"/>
                  </a:lnTo>
                  <a:lnTo>
                    <a:pt x="7811" y="109971"/>
                  </a:lnTo>
                  <a:lnTo>
                    <a:pt x="26350" y="144398"/>
                  </a:lnTo>
                  <a:lnTo>
                    <a:pt x="42918" y="158445"/>
                  </a:lnTo>
                  <a:lnTo>
                    <a:pt x="82151" y="176993"/>
                  </a:lnTo>
                  <a:lnTo>
                    <a:pt x="134084" y="185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4105381" y="17454786"/>
              <a:ext cx="200776" cy="146888"/>
            </a:xfrm>
            <a:custGeom>
              <a:avLst/>
              <a:gdLst/>
              <a:ahLst/>
              <a:cxnLst/>
              <a:rect l="0" t="0" r="0" b="0"/>
              <a:pathLst>
                <a:path w="200776" h="146888">
                  <a:moveTo>
                    <a:pt x="127075" y="31074"/>
                  </a:moveTo>
                  <a:lnTo>
                    <a:pt x="110307" y="19896"/>
                  </a:lnTo>
                  <a:lnTo>
                    <a:pt x="77523" y="12945"/>
                  </a:lnTo>
                  <a:lnTo>
                    <a:pt x="54749" y="20678"/>
                  </a:lnTo>
                  <a:lnTo>
                    <a:pt x="17122" y="48648"/>
                  </a:lnTo>
                  <a:lnTo>
                    <a:pt x="4898" y="68910"/>
                  </a:lnTo>
                  <a:lnTo>
                    <a:pt x="0" y="80865"/>
                  </a:lnTo>
                  <a:lnTo>
                    <a:pt x="244" y="93513"/>
                  </a:lnTo>
                  <a:lnTo>
                    <a:pt x="9875" y="120047"/>
                  </a:lnTo>
                  <a:lnTo>
                    <a:pt x="28973" y="138078"/>
                  </a:lnTo>
                  <a:lnTo>
                    <a:pt x="40616" y="144524"/>
                  </a:lnTo>
                  <a:lnTo>
                    <a:pt x="51889" y="146482"/>
                  </a:lnTo>
                  <a:lnTo>
                    <a:pt x="73772" y="142417"/>
                  </a:lnTo>
                  <a:lnTo>
                    <a:pt x="92076" y="129694"/>
                  </a:lnTo>
                  <a:lnTo>
                    <a:pt x="106841" y="112340"/>
                  </a:lnTo>
                  <a:lnTo>
                    <a:pt x="121730" y="79330"/>
                  </a:lnTo>
                  <a:lnTo>
                    <a:pt x="131210" y="30165"/>
                  </a:lnTo>
                  <a:lnTo>
                    <a:pt x="129693" y="3764"/>
                  </a:lnTo>
                  <a:lnTo>
                    <a:pt x="126480" y="0"/>
                  </a:lnTo>
                  <a:lnTo>
                    <a:pt x="122000" y="2169"/>
                  </a:lnTo>
                  <a:lnTo>
                    <a:pt x="116673" y="8295"/>
                  </a:lnTo>
                  <a:lnTo>
                    <a:pt x="110754" y="30699"/>
                  </a:lnTo>
                  <a:lnTo>
                    <a:pt x="110541" y="69957"/>
                  </a:lnTo>
                  <a:lnTo>
                    <a:pt x="112543" y="81562"/>
                  </a:lnTo>
                  <a:lnTo>
                    <a:pt x="124126" y="103815"/>
                  </a:lnTo>
                  <a:lnTo>
                    <a:pt x="150378" y="132956"/>
                  </a:lnTo>
                  <a:lnTo>
                    <a:pt x="160158" y="141109"/>
                  </a:lnTo>
                  <a:lnTo>
                    <a:pt x="169017" y="145375"/>
                  </a:lnTo>
                  <a:lnTo>
                    <a:pt x="200775" y="1468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4380891" y="17306875"/>
              <a:ext cx="30550" cy="294799"/>
            </a:xfrm>
            <a:custGeom>
              <a:avLst/>
              <a:gdLst/>
              <a:ahLst/>
              <a:cxnLst/>
              <a:rect l="0" t="0" r="0" b="0"/>
              <a:pathLst>
                <a:path w="30550" h="294799">
                  <a:moveTo>
                    <a:pt x="30549" y="0"/>
                  </a:moveTo>
                  <a:lnTo>
                    <a:pt x="14909" y="37133"/>
                  </a:lnTo>
                  <a:lnTo>
                    <a:pt x="4208" y="93540"/>
                  </a:lnTo>
                  <a:lnTo>
                    <a:pt x="0" y="156301"/>
                  </a:lnTo>
                  <a:lnTo>
                    <a:pt x="4758" y="208171"/>
                  </a:lnTo>
                  <a:lnTo>
                    <a:pt x="10897" y="264342"/>
                  </a:lnTo>
                  <a:lnTo>
                    <a:pt x="30549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4522034" y="17422688"/>
              <a:ext cx="184206" cy="157930"/>
            </a:xfrm>
            <a:custGeom>
              <a:avLst/>
              <a:gdLst/>
              <a:ahLst/>
              <a:cxnLst/>
              <a:rect l="0" t="0" r="0" b="0"/>
              <a:pathLst>
                <a:path w="184206" h="157930">
                  <a:moveTo>
                    <a:pt x="173676" y="0"/>
                  </a:moveTo>
                  <a:lnTo>
                    <a:pt x="121626" y="3120"/>
                  </a:lnTo>
                  <a:lnTo>
                    <a:pt x="74806" y="14573"/>
                  </a:lnTo>
                  <a:lnTo>
                    <a:pt x="51355" y="27535"/>
                  </a:lnTo>
                  <a:lnTo>
                    <a:pt x="9721" y="68964"/>
                  </a:lnTo>
                  <a:lnTo>
                    <a:pt x="1372" y="93043"/>
                  </a:lnTo>
                  <a:lnTo>
                    <a:pt x="0" y="120902"/>
                  </a:lnTo>
                  <a:lnTo>
                    <a:pt x="7190" y="144982"/>
                  </a:lnTo>
                  <a:lnTo>
                    <a:pt x="15892" y="151638"/>
                  </a:lnTo>
                  <a:lnTo>
                    <a:pt x="41158" y="155912"/>
                  </a:lnTo>
                  <a:lnTo>
                    <a:pt x="88268" y="140564"/>
                  </a:lnTo>
                  <a:lnTo>
                    <a:pt x="109591" y="123305"/>
                  </a:lnTo>
                  <a:lnTo>
                    <a:pt x="153995" y="61532"/>
                  </a:lnTo>
                  <a:lnTo>
                    <a:pt x="154707" y="58569"/>
                  </a:lnTo>
                  <a:lnTo>
                    <a:pt x="149257" y="64635"/>
                  </a:lnTo>
                  <a:lnTo>
                    <a:pt x="138625" y="98960"/>
                  </a:lnTo>
                  <a:lnTo>
                    <a:pt x="140940" y="123532"/>
                  </a:lnTo>
                  <a:lnTo>
                    <a:pt x="144833" y="134998"/>
                  </a:lnTo>
                  <a:lnTo>
                    <a:pt x="150938" y="142641"/>
                  </a:lnTo>
                  <a:lnTo>
                    <a:pt x="184205" y="157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4788243" y="17370047"/>
              <a:ext cx="295921" cy="201066"/>
            </a:xfrm>
            <a:custGeom>
              <a:avLst/>
              <a:gdLst/>
              <a:ahLst/>
              <a:cxnLst/>
              <a:rect l="0" t="0" r="0" b="0"/>
              <a:pathLst>
                <a:path w="295921" h="201066">
                  <a:moveTo>
                    <a:pt x="54866" y="21056"/>
                  </a:moveTo>
                  <a:lnTo>
                    <a:pt x="38098" y="32235"/>
                  </a:lnTo>
                  <a:lnTo>
                    <a:pt x="16493" y="61543"/>
                  </a:lnTo>
                  <a:lnTo>
                    <a:pt x="862" y="99863"/>
                  </a:lnTo>
                  <a:lnTo>
                    <a:pt x="0" y="140853"/>
                  </a:lnTo>
                  <a:lnTo>
                    <a:pt x="5421" y="151223"/>
                  </a:lnTo>
                  <a:lnTo>
                    <a:pt x="23922" y="165866"/>
                  </a:lnTo>
                  <a:lnTo>
                    <a:pt x="34236" y="167900"/>
                  </a:lnTo>
                  <a:lnTo>
                    <a:pt x="55056" y="163920"/>
                  </a:lnTo>
                  <a:lnTo>
                    <a:pt x="80919" y="148524"/>
                  </a:lnTo>
                  <a:lnTo>
                    <a:pt x="103400" y="117966"/>
                  </a:lnTo>
                  <a:lnTo>
                    <a:pt x="119289" y="79276"/>
                  </a:lnTo>
                  <a:lnTo>
                    <a:pt x="122381" y="76248"/>
                  </a:lnTo>
                  <a:lnTo>
                    <a:pt x="124443" y="80077"/>
                  </a:lnTo>
                  <a:lnTo>
                    <a:pt x="138930" y="128252"/>
                  </a:lnTo>
                  <a:lnTo>
                    <a:pt x="157633" y="160312"/>
                  </a:lnTo>
                  <a:lnTo>
                    <a:pt x="183581" y="184630"/>
                  </a:lnTo>
                  <a:lnTo>
                    <a:pt x="219086" y="201065"/>
                  </a:lnTo>
                  <a:lnTo>
                    <a:pt x="231026" y="200724"/>
                  </a:lnTo>
                  <a:lnTo>
                    <a:pt x="253652" y="190987"/>
                  </a:lnTo>
                  <a:lnTo>
                    <a:pt x="269168" y="174960"/>
                  </a:lnTo>
                  <a:lnTo>
                    <a:pt x="288660" y="136075"/>
                  </a:lnTo>
                  <a:lnTo>
                    <a:pt x="295920" y="72670"/>
                  </a:lnTo>
                  <a:lnTo>
                    <a:pt x="294193" y="45166"/>
                  </a:lnTo>
                  <a:lnTo>
                    <a:pt x="285626" y="17344"/>
                  </a:lnTo>
                  <a:lnTo>
                    <a:pt x="277726" y="9224"/>
                  </a:lnTo>
                  <a:lnTo>
                    <a:pt x="267780" y="4979"/>
                  </a:lnTo>
                  <a:lnTo>
                    <a:pt x="2338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5166923" y="17289052"/>
              <a:ext cx="605599" cy="444268"/>
            </a:xfrm>
            <a:custGeom>
              <a:avLst/>
              <a:gdLst/>
              <a:ahLst/>
              <a:cxnLst/>
              <a:rect l="0" t="0" r="0" b="0"/>
              <a:pathLst>
                <a:path w="605599" h="444268">
                  <a:moveTo>
                    <a:pt x="139440" y="112580"/>
                  </a:moveTo>
                  <a:lnTo>
                    <a:pt x="128262" y="95812"/>
                  </a:lnTo>
                  <a:lnTo>
                    <a:pt x="120289" y="90873"/>
                  </a:lnTo>
                  <a:lnTo>
                    <a:pt x="98953" y="85385"/>
                  </a:lnTo>
                  <a:lnTo>
                    <a:pt x="73873" y="92306"/>
                  </a:lnTo>
                  <a:lnTo>
                    <a:pt x="49468" y="107078"/>
                  </a:lnTo>
                  <a:lnTo>
                    <a:pt x="30822" y="125342"/>
                  </a:lnTo>
                  <a:lnTo>
                    <a:pt x="3979" y="184379"/>
                  </a:lnTo>
                  <a:lnTo>
                    <a:pt x="0" y="195541"/>
                  </a:lnTo>
                  <a:lnTo>
                    <a:pt x="1817" y="220422"/>
                  </a:lnTo>
                  <a:lnTo>
                    <a:pt x="5578" y="233607"/>
                  </a:lnTo>
                  <a:lnTo>
                    <a:pt x="19114" y="251378"/>
                  </a:lnTo>
                  <a:lnTo>
                    <a:pt x="27637" y="257754"/>
                  </a:lnTo>
                  <a:lnTo>
                    <a:pt x="39169" y="259666"/>
                  </a:lnTo>
                  <a:lnTo>
                    <a:pt x="67579" y="255550"/>
                  </a:lnTo>
                  <a:lnTo>
                    <a:pt x="90344" y="242803"/>
                  </a:lnTo>
                  <a:lnTo>
                    <a:pt x="107091" y="224270"/>
                  </a:lnTo>
                  <a:lnTo>
                    <a:pt x="127374" y="174243"/>
                  </a:lnTo>
                  <a:lnTo>
                    <a:pt x="142646" y="124890"/>
                  </a:lnTo>
                  <a:lnTo>
                    <a:pt x="141577" y="121957"/>
                  </a:lnTo>
                  <a:lnTo>
                    <a:pt x="137355" y="124680"/>
                  </a:lnTo>
                  <a:lnTo>
                    <a:pt x="131031" y="131176"/>
                  </a:lnTo>
                  <a:lnTo>
                    <a:pt x="124004" y="150870"/>
                  </a:lnTo>
                  <a:lnTo>
                    <a:pt x="122131" y="162673"/>
                  </a:lnTo>
                  <a:lnTo>
                    <a:pt x="124391" y="174053"/>
                  </a:lnTo>
                  <a:lnTo>
                    <a:pt x="136261" y="196053"/>
                  </a:lnTo>
                  <a:lnTo>
                    <a:pt x="162675" y="222581"/>
                  </a:lnTo>
                  <a:lnTo>
                    <a:pt x="195000" y="231658"/>
                  </a:lnTo>
                  <a:lnTo>
                    <a:pt x="246759" y="233651"/>
                  </a:lnTo>
                  <a:lnTo>
                    <a:pt x="272535" y="228390"/>
                  </a:lnTo>
                  <a:lnTo>
                    <a:pt x="306777" y="211105"/>
                  </a:lnTo>
                  <a:lnTo>
                    <a:pt x="346670" y="174417"/>
                  </a:lnTo>
                  <a:lnTo>
                    <a:pt x="361393" y="152931"/>
                  </a:lnTo>
                  <a:lnTo>
                    <a:pt x="384293" y="92909"/>
                  </a:lnTo>
                  <a:lnTo>
                    <a:pt x="389804" y="54759"/>
                  </a:lnTo>
                  <a:lnTo>
                    <a:pt x="380258" y="13819"/>
                  </a:lnTo>
                  <a:lnTo>
                    <a:pt x="372515" y="5795"/>
                  </a:lnTo>
                  <a:lnTo>
                    <a:pt x="362674" y="1617"/>
                  </a:lnTo>
                  <a:lnTo>
                    <a:pt x="351433" y="0"/>
                  </a:lnTo>
                  <a:lnTo>
                    <a:pt x="329586" y="4443"/>
                  </a:lnTo>
                  <a:lnTo>
                    <a:pt x="309347" y="15386"/>
                  </a:lnTo>
                  <a:lnTo>
                    <a:pt x="269945" y="61004"/>
                  </a:lnTo>
                  <a:lnTo>
                    <a:pt x="254017" y="91839"/>
                  </a:lnTo>
                  <a:lnTo>
                    <a:pt x="251975" y="115841"/>
                  </a:lnTo>
                  <a:lnTo>
                    <a:pt x="260195" y="169377"/>
                  </a:lnTo>
                  <a:lnTo>
                    <a:pt x="282659" y="225012"/>
                  </a:lnTo>
                  <a:lnTo>
                    <a:pt x="319679" y="281062"/>
                  </a:lnTo>
                  <a:lnTo>
                    <a:pt x="368892" y="342824"/>
                  </a:lnTo>
                  <a:lnTo>
                    <a:pt x="381019" y="364650"/>
                  </a:lnTo>
                  <a:lnTo>
                    <a:pt x="384069" y="389168"/>
                  </a:lnTo>
                  <a:lnTo>
                    <a:pt x="380355" y="413323"/>
                  </a:lnTo>
                  <a:lnTo>
                    <a:pt x="370905" y="431857"/>
                  </a:lnTo>
                  <a:lnTo>
                    <a:pt x="361600" y="437734"/>
                  </a:lnTo>
                  <a:lnTo>
                    <a:pt x="335664" y="444267"/>
                  </a:lnTo>
                  <a:lnTo>
                    <a:pt x="299356" y="442354"/>
                  </a:lnTo>
                  <a:lnTo>
                    <a:pt x="277194" y="427992"/>
                  </a:lnTo>
                  <a:lnTo>
                    <a:pt x="266371" y="417611"/>
                  </a:lnTo>
                  <a:lnTo>
                    <a:pt x="260326" y="404842"/>
                  </a:lnTo>
                  <a:lnTo>
                    <a:pt x="256728" y="375054"/>
                  </a:lnTo>
                  <a:lnTo>
                    <a:pt x="261279" y="330990"/>
                  </a:lnTo>
                  <a:lnTo>
                    <a:pt x="281215" y="288298"/>
                  </a:lnTo>
                  <a:lnTo>
                    <a:pt x="327799" y="231951"/>
                  </a:lnTo>
                  <a:lnTo>
                    <a:pt x="382061" y="175761"/>
                  </a:lnTo>
                  <a:lnTo>
                    <a:pt x="437839" y="125189"/>
                  </a:lnTo>
                  <a:lnTo>
                    <a:pt x="493377" y="82195"/>
                  </a:lnTo>
                  <a:lnTo>
                    <a:pt x="520391" y="63413"/>
                  </a:lnTo>
                  <a:lnTo>
                    <a:pt x="530278" y="58745"/>
                  </a:lnTo>
                  <a:lnTo>
                    <a:pt x="540378" y="59143"/>
                  </a:lnTo>
                  <a:lnTo>
                    <a:pt x="560960" y="68943"/>
                  </a:lnTo>
                  <a:lnTo>
                    <a:pt x="578686" y="91236"/>
                  </a:lnTo>
                  <a:lnTo>
                    <a:pt x="598700" y="139791"/>
                  </a:lnTo>
                  <a:lnTo>
                    <a:pt x="605598" y="176147"/>
                  </a:lnTo>
                  <a:lnTo>
                    <a:pt x="604765" y="207903"/>
                  </a:lnTo>
                  <a:lnTo>
                    <a:pt x="598225" y="219413"/>
                  </a:lnTo>
                  <a:lnTo>
                    <a:pt x="575361" y="235320"/>
                  </a:lnTo>
                  <a:lnTo>
                    <a:pt x="535194" y="245264"/>
                  </a:lnTo>
                  <a:lnTo>
                    <a:pt x="482478" y="242622"/>
                  </a:lnTo>
                  <a:lnTo>
                    <a:pt x="444766" y="2389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1631917" y="17970171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10529" y="0"/>
                  </a:moveTo>
                  <a:lnTo>
                    <a:pt x="3293" y="29896"/>
                  </a:lnTo>
                  <a:lnTo>
                    <a:pt x="976" y="83987"/>
                  </a:lnTo>
                  <a:lnTo>
                    <a:pt x="3313" y="145965"/>
                  </a:lnTo>
                  <a:lnTo>
                    <a:pt x="9103" y="203269"/>
                  </a:lnTo>
                  <a:lnTo>
                    <a:pt x="9077" y="258478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1521043" y="18138626"/>
              <a:ext cx="195103" cy="251215"/>
            </a:xfrm>
            <a:custGeom>
              <a:avLst/>
              <a:gdLst/>
              <a:ahLst/>
              <a:cxnLst/>
              <a:rect l="0" t="0" r="0" b="0"/>
              <a:pathLst>
                <a:path w="195103" h="251215">
                  <a:moveTo>
                    <a:pt x="5589" y="0"/>
                  </a:moveTo>
                  <a:lnTo>
                    <a:pt x="0" y="16768"/>
                  </a:lnTo>
                  <a:lnTo>
                    <a:pt x="7703" y="55143"/>
                  </a:lnTo>
                  <a:lnTo>
                    <a:pt x="29582" y="117877"/>
                  </a:lnTo>
                  <a:lnTo>
                    <a:pt x="55302" y="172374"/>
                  </a:lnTo>
                  <a:lnTo>
                    <a:pt x="95107" y="230757"/>
                  </a:lnTo>
                  <a:lnTo>
                    <a:pt x="100363" y="241576"/>
                  </a:lnTo>
                  <a:lnTo>
                    <a:pt x="107376" y="247619"/>
                  </a:lnTo>
                  <a:lnTo>
                    <a:pt x="115561" y="250478"/>
                  </a:lnTo>
                  <a:lnTo>
                    <a:pt x="124527" y="251214"/>
                  </a:lnTo>
                  <a:lnTo>
                    <a:pt x="130505" y="243516"/>
                  </a:lnTo>
                  <a:lnTo>
                    <a:pt x="140087" y="195897"/>
                  </a:lnTo>
                  <a:lnTo>
                    <a:pt x="149816" y="144872"/>
                  </a:lnTo>
                  <a:lnTo>
                    <a:pt x="163583" y="88237"/>
                  </a:lnTo>
                  <a:lnTo>
                    <a:pt x="189793" y="30769"/>
                  </a:lnTo>
                  <a:lnTo>
                    <a:pt x="195102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1985588" y="18137642"/>
              <a:ext cx="182219" cy="363250"/>
            </a:xfrm>
            <a:custGeom>
              <a:avLst/>
              <a:gdLst/>
              <a:ahLst/>
              <a:cxnLst/>
              <a:rect l="0" t="0" r="0" b="0"/>
              <a:pathLst>
                <a:path w="182219" h="363250">
                  <a:moveTo>
                    <a:pt x="56941" y="11514"/>
                  </a:moveTo>
                  <a:lnTo>
                    <a:pt x="42286" y="70130"/>
                  </a:lnTo>
                  <a:lnTo>
                    <a:pt x="37148" y="132709"/>
                  </a:lnTo>
                  <a:lnTo>
                    <a:pt x="36258" y="184033"/>
                  </a:lnTo>
                  <a:lnTo>
                    <a:pt x="35995" y="236286"/>
                  </a:lnTo>
                  <a:lnTo>
                    <a:pt x="37086" y="286472"/>
                  </a:lnTo>
                  <a:lnTo>
                    <a:pt x="44223" y="342297"/>
                  </a:lnTo>
                  <a:lnTo>
                    <a:pt x="44269" y="363249"/>
                  </a:lnTo>
                  <a:lnTo>
                    <a:pt x="42644" y="360646"/>
                  </a:lnTo>
                  <a:lnTo>
                    <a:pt x="25024" y="299296"/>
                  </a:lnTo>
                  <a:lnTo>
                    <a:pt x="14728" y="251591"/>
                  </a:lnTo>
                  <a:lnTo>
                    <a:pt x="4269" y="200409"/>
                  </a:lnTo>
                  <a:lnTo>
                    <a:pt x="0" y="148202"/>
                  </a:lnTo>
                  <a:lnTo>
                    <a:pt x="3025" y="98808"/>
                  </a:lnTo>
                  <a:lnTo>
                    <a:pt x="6072" y="71367"/>
                  </a:lnTo>
                  <a:lnTo>
                    <a:pt x="20941" y="42766"/>
                  </a:lnTo>
                  <a:lnTo>
                    <a:pt x="50046" y="12140"/>
                  </a:lnTo>
                  <a:lnTo>
                    <a:pt x="59363" y="4913"/>
                  </a:lnTo>
                  <a:lnTo>
                    <a:pt x="88433" y="0"/>
                  </a:lnTo>
                  <a:lnTo>
                    <a:pt x="122410" y="4057"/>
                  </a:lnTo>
                  <a:lnTo>
                    <a:pt x="153108" y="17558"/>
                  </a:lnTo>
                  <a:lnTo>
                    <a:pt x="172991" y="35258"/>
                  </a:lnTo>
                  <a:lnTo>
                    <a:pt x="179931" y="44890"/>
                  </a:lnTo>
                  <a:lnTo>
                    <a:pt x="182218" y="57162"/>
                  </a:lnTo>
                  <a:lnTo>
                    <a:pt x="178520" y="86393"/>
                  </a:lnTo>
                  <a:lnTo>
                    <a:pt x="163284" y="124558"/>
                  </a:lnTo>
                  <a:lnTo>
                    <a:pt x="138363" y="152504"/>
                  </a:lnTo>
                  <a:lnTo>
                    <a:pt x="108752" y="170013"/>
                  </a:lnTo>
                  <a:lnTo>
                    <a:pt x="81918" y="172425"/>
                  </a:lnTo>
                  <a:lnTo>
                    <a:pt x="35884" y="169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2210985" y="18120119"/>
              <a:ext cx="130445" cy="171021"/>
            </a:xfrm>
            <a:custGeom>
              <a:avLst/>
              <a:gdLst/>
              <a:ahLst/>
              <a:cxnLst/>
              <a:rect l="0" t="0" r="0" b="0"/>
              <a:pathLst>
                <a:path w="130445" h="171021">
                  <a:moveTo>
                    <a:pt x="0" y="18507"/>
                  </a:moveTo>
                  <a:lnTo>
                    <a:pt x="15641" y="36489"/>
                  </a:lnTo>
                  <a:lnTo>
                    <a:pt x="23719" y="53406"/>
                  </a:lnTo>
                  <a:lnTo>
                    <a:pt x="31201" y="107334"/>
                  </a:lnTo>
                  <a:lnTo>
                    <a:pt x="40700" y="143093"/>
                  </a:lnTo>
                  <a:lnTo>
                    <a:pt x="51624" y="165126"/>
                  </a:lnTo>
                  <a:lnTo>
                    <a:pt x="60152" y="170067"/>
                  </a:lnTo>
                  <a:lnTo>
                    <a:pt x="70517" y="171020"/>
                  </a:lnTo>
                  <a:lnTo>
                    <a:pt x="82106" y="169317"/>
                  </a:lnTo>
                  <a:lnTo>
                    <a:pt x="91002" y="164670"/>
                  </a:lnTo>
                  <a:lnTo>
                    <a:pt x="104006" y="150150"/>
                  </a:lnTo>
                  <a:lnTo>
                    <a:pt x="129431" y="91748"/>
                  </a:lnTo>
                  <a:lnTo>
                    <a:pt x="130444" y="70947"/>
                  </a:lnTo>
                  <a:lnTo>
                    <a:pt x="121563" y="28996"/>
                  </a:lnTo>
                  <a:lnTo>
                    <a:pt x="109010" y="11081"/>
                  </a:lnTo>
                  <a:lnTo>
                    <a:pt x="100749" y="3027"/>
                  </a:lnTo>
                  <a:lnTo>
                    <a:pt x="90563" y="0"/>
                  </a:lnTo>
                  <a:lnTo>
                    <a:pt x="66766" y="2872"/>
                  </a:lnTo>
                  <a:lnTo>
                    <a:pt x="46831" y="15069"/>
                  </a:lnTo>
                  <a:lnTo>
                    <a:pt x="21056" y="39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2432083" y="18055482"/>
              <a:ext cx="905452" cy="206104"/>
            </a:xfrm>
            <a:custGeom>
              <a:avLst/>
              <a:gdLst/>
              <a:ahLst/>
              <a:cxnLst/>
              <a:rect l="0" t="0" r="0" b="0"/>
              <a:pathLst>
                <a:path w="905452" h="206104">
                  <a:moveTo>
                    <a:pt x="0" y="72616"/>
                  </a:moveTo>
                  <a:lnTo>
                    <a:pt x="7236" y="100173"/>
                  </a:lnTo>
                  <a:lnTo>
                    <a:pt x="9878" y="156396"/>
                  </a:lnTo>
                  <a:lnTo>
                    <a:pt x="10095" y="170582"/>
                  </a:lnTo>
                  <a:lnTo>
                    <a:pt x="12579" y="177701"/>
                  </a:lnTo>
                  <a:lnTo>
                    <a:pt x="16575" y="180109"/>
                  </a:lnTo>
                  <a:lnTo>
                    <a:pt x="21578" y="179372"/>
                  </a:lnTo>
                  <a:lnTo>
                    <a:pt x="45388" y="150391"/>
                  </a:lnTo>
                  <a:lnTo>
                    <a:pt x="72282" y="94210"/>
                  </a:lnTo>
                  <a:lnTo>
                    <a:pt x="87458" y="51665"/>
                  </a:lnTo>
                  <a:lnTo>
                    <a:pt x="91060" y="49290"/>
                  </a:lnTo>
                  <a:lnTo>
                    <a:pt x="94632" y="52386"/>
                  </a:lnTo>
                  <a:lnTo>
                    <a:pt x="108770" y="85387"/>
                  </a:lnTo>
                  <a:lnTo>
                    <a:pt x="122828" y="147408"/>
                  </a:lnTo>
                  <a:lnTo>
                    <a:pt x="134529" y="184465"/>
                  </a:lnTo>
                  <a:lnTo>
                    <a:pt x="145969" y="202656"/>
                  </a:lnTo>
                  <a:lnTo>
                    <a:pt x="155804" y="206103"/>
                  </a:lnTo>
                  <a:lnTo>
                    <a:pt x="182330" y="203693"/>
                  </a:lnTo>
                  <a:lnTo>
                    <a:pt x="204258" y="191705"/>
                  </a:lnTo>
                  <a:lnTo>
                    <a:pt x="237399" y="155413"/>
                  </a:lnTo>
                  <a:lnTo>
                    <a:pt x="253744" y="124835"/>
                  </a:lnTo>
                  <a:lnTo>
                    <a:pt x="260407" y="87958"/>
                  </a:lnTo>
                  <a:lnTo>
                    <a:pt x="254253" y="41982"/>
                  </a:lnTo>
                  <a:lnTo>
                    <a:pt x="248312" y="20398"/>
                  </a:lnTo>
                  <a:lnTo>
                    <a:pt x="246260" y="19086"/>
                  </a:lnTo>
                  <a:lnTo>
                    <a:pt x="243980" y="33228"/>
                  </a:lnTo>
                  <a:lnTo>
                    <a:pt x="252325" y="55890"/>
                  </a:lnTo>
                  <a:lnTo>
                    <a:pt x="259464" y="68485"/>
                  </a:lnTo>
                  <a:lnTo>
                    <a:pt x="303046" y="102979"/>
                  </a:lnTo>
                  <a:lnTo>
                    <a:pt x="346817" y="112237"/>
                  </a:lnTo>
                  <a:lnTo>
                    <a:pt x="392787" y="112452"/>
                  </a:lnTo>
                  <a:lnTo>
                    <a:pt x="428816" y="108648"/>
                  </a:lnTo>
                  <a:lnTo>
                    <a:pt x="457307" y="96819"/>
                  </a:lnTo>
                  <a:lnTo>
                    <a:pt x="512774" y="57823"/>
                  </a:lnTo>
                  <a:lnTo>
                    <a:pt x="525427" y="39136"/>
                  </a:lnTo>
                  <a:lnTo>
                    <a:pt x="526929" y="30409"/>
                  </a:lnTo>
                  <a:lnTo>
                    <a:pt x="525592" y="22252"/>
                  </a:lnTo>
                  <a:lnTo>
                    <a:pt x="522360" y="14474"/>
                  </a:lnTo>
                  <a:lnTo>
                    <a:pt x="515526" y="10457"/>
                  </a:lnTo>
                  <a:lnTo>
                    <a:pt x="495455" y="9116"/>
                  </a:lnTo>
                  <a:lnTo>
                    <a:pt x="457847" y="26115"/>
                  </a:lnTo>
                  <a:lnTo>
                    <a:pt x="428247" y="53379"/>
                  </a:lnTo>
                  <a:lnTo>
                    <a:pt x="418449" y="79665"/>
                  </a:lnTo>
                  <a:lnTo>
                    <a:pt x="415837" y="94863"/>
                  </a:lnTo>
                  <a:lnTo>
                    <a:pt x="422292" y="124227"/>
                  </a:lnTo>
                  <a:lnTo>
                    <a:pt x="436860" y="149366"/>
                  </a:lnTo>
                  <a:lnTo>
                    <a:pt x="455033" y="164440"/>
                  </a:lnTo>
                  <a:lnTo>
                    <a:pt x="484995" y="179501"/>
                  </a:lnTo>
                  <a:lnTo>
                    <a:pt x="505672" y="181341"/>
                  </a:lnTo>
                  <a:lnTo>
                    <a:pt x="547542" y="172991"/>
                  </a:lnTo>
                  <a:lnTo>
                    <a:pt x="610658" y="129493"/>
                  </a:lnTo>
                  <a:lnTo>
                    <a:pt x="651843" y="73983"/>
                  </a:lnTo>
                  <a:lnTo>
                    <a:pt x="670431" y="38316"/>
                  </a:lnTo>
                  <a:lnTo>
                    <a:pt x="675071" y="25183"/>
                  </a:lnTo>
                  <a:lnTo>
                    <a:pt x="680505" y="19937"/>
                  </a:lnTo>
                  <a:lnTo>
                    <a:pt x="686467" y="19950"/>
                  </a:lnTo>
                  <a:lnTo>
                    <a:pt x="692781" y="23467"/>
                  </a:lnTo>
                  <a:lnTo>
                    <a:pt x="699797" y="46092"/>
                  </a:lnTo>
                  <a:lnTo>
                    <a:pt x="703747" y="98294"/>
                  </a:lnTo>
                  <a:lnTo>
                    <a:pt x="704917" y="151974"/>
                  </a:lnTo>
                  <a:lnTo>
                    <a:pt x="706360" y="173398"/>
                  </a:lnTo>
                  <a:lnTo>
                    <a:pt x="708383" y="172559"/>
                  </a:lnTo>
                  <a:lnTo>
                    <a:pt x="710901" y="167320"/>
                  </a:lnTo>
                  <a:lnTo>
                    <a:pt x="714943" y="109651"/>
                  </a:lnTo>
                  <a:lnTo>
                    <a:pt x="718861" y="46960"/>
                  </a:lnTo>
                  <a:lnTo>
                    <a:pt x="721396" y="34456"/>
                  </a:lnTo>
                  <a:lnTo>
                    <a:pt x="726596" y="24949"/>
                  </a:lnTo>
                  <a:lnTo>
                    <a:pt x="741732" y="11266"/>
                  </a:lnTo>
                  <a:lnTo>
                    <a:pt x="763277" y="4406"/>
                  </a:lnTo>
                  <a:lnTo>
                    <a:pt x="820825" y="0"/>
                  </a:lnTo>
                  <a:lnTo>
                    <a:pt x="876603" y="301"/>
                  </a:lnTo>
                  <a:lnTo>
                    <a:pt x="905451" y="9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3705277" y="17938586"/>
              <a:ext cx="134814" cy="188757"/>
            </a:xfrm>
            <a:custGeom>
              <a:avLst/>
              <a:gdLst/>
              <a:ahLst/>
              <a:cxnLst/>
              <a:rect l="0" t="0" r="0" b="0"/>
              <a:pathLst>
                <a:path w="134814" h="188757">
                  <a:moveTo>
                    <a:pt x="84982" y="52641"/>
                  </a:moveTo>
                  <a:lnTo>
                    <a:pt x="46465" y="62218"/>
                  </a:lnTo>
                  <a:lnTo>
                    <a:pt x="28479" y="72885"/>
                  </a:lnTo>
                  <a:lnTo>
                    <a:pt x="5199" y="103224"/>
                  </a:lnTo>
                  <a:lnTo>
                    <a:pt x="0" y="131665"/>
                  </a:lnTo>
                  <a:lnTo>
                    <a:pt x="251" y="147437"/>
                  </a:lnTo>
                  <a:lnTo>
                    <a:pt x="9890" y="171202"/>
                  </a:lnTo>
                  <a:lnTo>
                    <a:pt x="17373" y="180815"/>
                  </a:lnTo>
                  <a:lnTo>
                    <a:pt x="28211" y="186053"/>
                  </a:lnTo>
                  <a:lnTo>
                    <a:pt x="55851" y="188756"/>
                  </a:lnTo>
                  <a:lnTo>
                    <a:pt x="78274" y="182936"/>
                  </a:lnTo>
                  <a:lnTo>
                    <a:pt x="111733" y="160137"/>
                  </a:lnTo>
                  <a:lnTo>
                    <a:pt x="128134" y="134405"/>
                  </a:lnTo>
                  <a:lnTo>
                    <a:pt x="134813" y="93377"/>
                  </a:lnTo>
                  <a:lnTo>
                    <a:pt x="131202" y="55353"/>
                  </a:lnTo>
                  <a:lnTo>
                    <a:pt x="126324" y="46260"/>
                  </a:lnTo>
                  <a:lnTo>
                    <a:pt x="111545" y="33038"/>
                  </a:lnTo>
                  <a:lnTo>
                    <a:pt x="67396" y="8951"/>
                  </a:lnTo>
                  <a:lnTo>
                    <a:pt x="323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3916601" y="17851583"/>
              <a:ext cx="188491" cy="531263"/>
            </a:xfrm>
            <a:custGeom>
              <a:avLst/>
              <a:gdLst/>
              <a:ahLst/>
              <a:cxnLst/>
              <a:rect l="0" t="0" r="0" b="0"/>
              <a:pathLst>
                <a:path w="188491" h="531263">
                  <a:moveTo>
                    <a:pt x="0" y="13303"/>
                  </a:moveTo>
                  <a:lnTo>
                    <a:pt x="11179" y="2124"/>
                  </a:lnTo>
                  <a:lnTo>
                    <a:pt x="17981" y="0"/>
                  </a:lnTo>
                  <a:lnTo>
                    <a:pt x="34898" y="761"/>
                  </a:lnTo>
                  <a:lnTo>
                    <a:pt x="39643" y="7282"/>
                  </a:lnTo>
                  <a:lnTo>
                    <a:pt x="41796" y="30124"/>
                  </a:lnTo>
                  <a:lnTo>
                    <a:pt x="33646" y="92447"/>
                  </a:lnTo>
                  <a:lnTo>
                    <a:pt x="25307" y="143728"/>
                  </a:lnTo>
                  <a:lnTo>
                    <a:pt x="21146" y="197137"/>
                  </a:lnTo>
                  <a:lnTo>
                    <a:pt x="15364" y="256895"/>
                  </a:lnTo>
                  <a:lnTo>
                    <a:pt x="20020" y="319055"/>
                  </a:lnTo>
                  <a:lnTo>
                    <a:pt x="28809" y="380757"/>
                  </a:lnTo>
                  <a:lnTo>
                    <a:pt x="39992" y="435434"/>
                  </a:lnTo>
                  <a:lnTo>
                    <a:pt x="58773" y="480619"/>
                  </a:lnTo>
                  <a:lnTo>
                    <a:pt x="86045" y="514415"/>
                  </a:lnTo>
                  <a:lnTo>
                    <a:pt x="106093" y="527698"/>
                  </a:lnTo>
                  <a:lnTo>
                    <a:pt x="132940" y="531262"/>
                  </a:lnTo>
                  <a:lnTo>
                    <a:pt x="148288" y="530574"/>
                  </a:lnTo>
                  <a:lnTo>
                    <a:pt x="160860" y="523097"/>
                  </a:lnTo>
                  <a:lnTo>
                    <a:pt x="181068" y="496072"/>
                  </a:lnTo>
                  <a:lnTo>
                    <a:pt x="188490" y="457544"/>
                  </a:lnTo>
                  <a:lnTo>
                    <a:pt x="186090" y="402294"/>
                  </a:lnTo>
                  <a:lnTo>
                    <a:pt x="179803" y="376870"/>
                  </a:lnTo>
                  <a:lnTo>
                    <a:pt x="169210" y="357774"/>
                  </a:lnTo>
                  <a:lnTo>
                    <a:pt x="141105" y="344606"/>
                  </a:lnTo>
                  <a:lnTo>
                    <a:pt x="91722" y="333735"/>
                  </a:lnTo>
                  <a:lnTo>
                    <a:pt x="52643" y="329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4316684" y="17875414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0" y="0"/>
                  </a:moveTo>
                  <a:lnTo>
                    <a:pt x="7236" y="31065"/>
                  </a:lnTo>
                  <a:lnTo>
                    <a:pt x="9553" y="92393"/>
                  </a:lnTo>
                  <a:lnTo>
                    <a:pt x="10239" y="147999"/>
                  </a:lnTo>
                  <a:lnTo>
                    <a:pt x="1052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4316684" y="17865358"/>
              <a:ext cx="315856" cy="304855"/>
            </a:xfrm>
            <a:custGeom>
              <a:avLst/>
              <a:gdLst/>
              <a:ahLst/>
              <a:cxnLst/>
              <a:rect l="0" t="0" r="0" b="0"/>
              <a:pathLst>
                <a:path w="315856" h="304855">
                  <a:moveTo>
                    <a:pt x="0" y="20586"/>
                  </a:moveTo>
                  <a:lnTo>
                    <a:pt x="58290" y="12252"/>
                  </a:lnTo>
                  <a:lnTo>
                    <a:pt x="121776" y="7587"/>
                  </a:lnTo>
                  <a:lnTo>
                    <a:pt x="174512" y="1916"/>
                  </a:lnTo>
                  <a:lnTo>
                    <a:pt x="234253" y="0"/>
                  </a:lnTo>
                  <a:lnTo>
                    <a:pt x="259700" y="5978"/>
                  </a:lnTo>
                  <a:lnTo>
                    <a:pt x="271400" y="10847"/>
                  </a:lnTo>
                  <a:lnTo>
                    <a:pt x="274520" y="21111"/>
                  </a:lnTo>
                  <a:lnTo>
                    <a:pt x="265508" y="51235"/>
                  </a:lnTo>
                  <a:lnTo>
                    <a:pt x="245905" y="75542"/>
                  </a:lnTo>
                  <a:lnTo>
                    <a:pt x="220425" y="92974"/>
                  </a:lnTo>
                  <a:lnTo>
                    <a:pt x="173196" y="109363"/>
                  </a:lnTo>
                  <a:lnTo>
                    <a:pt x="123327" y="121628"/>
                  </a:lnTo>
                  <a:lnTo>
                    <a:pt x="79565" y="130333"/>
                  </a:lnTo>
                  <a:lnTo>
                    <a:pt x="55250" y="128632"/>
                  </a:lnTo>
                  <a:lnTo>
                    <a:pt x="53211" y="127711"/>
                  </a:lnTo>
                  <a:lnTo>
                    <a:pt x="66543" y="126688"/>
                  </a:lnTo>
                  <a:lnTo>
                    <a:pt x="118112" y="137290"/>
                  </a:lnTo>
                  <a:lnTo>
                    <a:pt x="162898" y="155251"/>
                  </a:lnTo>
                  <a:lnTo>
                    <a:pt x="208302" y="190686"/>
                  </a:lnTo>
                  <a:lnTo>
                    <a:pt x="255687" y="251187"/>
                  </a:lnTo>
                  <a:lnTo>
                    <a:pt x="315855" y="304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4716945" y="17846331"/>
              <a:ext cx="336735" cy="289927"/>
            </a:xfrm>
            <a:custGeom>
              <a:avLst/>
              <a:gdLst/>
              <a:ahLst/>
              <a:cxnLst/>
              <a:rect l="0" t="0" r="0" b="0"/>
              <a:pathLst>
                <a:path w="336735" h="289927">
                  <a:moveTo>
                    <a:pt x="31407" y="50141"/>
                  </a:moveTo>
                  <a:lnTo>
                    <a:pt x="16753" y="110871"/>
                  </a:lnTo>
                  <a:lnTo>
                    <a:pt x="4380" y="171797"/>
                  </a:lnTo>
                  <a:lnTo>
                    <a:pt x="722" y="228893"/>
                  </a:lnTo>
                  <a:lnTo>
                    <a:pt x="0" y="285230"/>
                  </a:lnTo>
                  <a:lnTo>
                    <a:pt x="2280" y="289926"/>
                  </a:lnTo>
                  <a:lnTo>
                    <a:pt x="6140" y="288376"/>
                  </a:lnTo>
                  <a:lnTo>
                    <a:pt x="11053" y="282663"/>
                  </a:lnTo>
                  <a:lnTo>
                    <a:pt x="23557" y="252268"/>
                  </a:lnTo>
                  <a:lnTo>
                    <a:pt x="32196" y="198906"/>
                  </a:lnTo>
                  <a:lnTo>
                    <a:pt x="54007" y="136371"/>
                  </a:lnTo>
                  <a:lnTo>
                    <a:pt x="86435" y="78614"/>
                  </a:lnTo>
                  <a:lnTo>
                    <a:pt x="126635" y="32888"/>
                  </a:lnTo>
                  <a:lnTo>
                    <a:pt x="178869" y="5942"/>
                  </a:lnTo>
                  <a:lnTo>
                    <a:pt x="221589" y="0"/>
                  </a:lnTo>
                  <a:lnTo>
                    <a:pt x="245004" y="4849"/>
                  </a:lnTo>
                  <a:lnTo>
                    <a:pt x="254524" y="9418"/>
                  </a:lnTo>
                  <a:lnTo>
                    <a:pt x="259700" y="17143"/>
                  </a:lnTo>
                  <a:lnTo>
                    <a:pt x="262332" y="38204"/>
                  </a:lnTo>
                  <a:lnTo>
                    <a:pt x="250244" y="63163"/>
                  </a:lnTo>
                  <a:lnTo>
                    <a:pt x="229274" y="87514"/>
                  </a:lnTo>
                  <a:lnTo>
                    <a:pt x="204356" y="106136"/>
                  </a:lnTo>
                  <a:lnTo>
                    <a:pt x="152841" y="124183"/>
                  </a:lnTo>
                  <a:lnTo>
                    <a:pt x="104303" y="131350"/>
                  </a:lnTo>
                  <a:lnTo>
                    <a:pt x="97552" y="137035"/>
                  </a:lnTo>
                  <a:lnTo>
                    <a:pt x="96561" y="145506"/>
                  </a:lnTo>
                  <a:lnTo>
                    <a:pt x="99410" y="155831"/>
                  </a:lnTo>
                  <a:lnTo>
                    <a:pt x="118173" y="173543"/>
                  </a:lnTo>
                  <a:lnTo>
                    <a:pt x="177754" y="210021"/>
                  </a:lnTo>
                  <a:lnTo>
                    <a:pt x="236900" y="237557"/>
                  </a:lnTo>
                  <a:lnTo>
                    <a:pt x="297071" y="263092"/>
                  </a:lnTo>
                  <a:lnTo>
                    <a:pt x="336734" y="281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5304833" y="17865558"/>
              <a:ext cx="175576" cy="237611"/>
            </a:xfrm>
            <a:custGeom>
              <a:avLst/>
              <a:gdLst/>
              <a:ahLst/>
              <a:cxnLst/>
              <a:rect l="0" t="0" r="0" b="0"/>
              <a:pathLst>
                <a:path w="175576" h="237611">
                  <a:moveTo>
                    <a:pt x="169986" y="20386"/>
                  </a:moveTo>
                  <a:lnTo>
                    <a:pt x="169986" y="42743"/>
                  </a:lnTo>
                  <a:lnTo>
                    <a:pt x="171156" y="44650"/>
                  </a:lnTo>
                  <a:lnTo>
                    <a:pt x="175575" y="34289"/>
                  </a:lnTo>
                  <a:lnTo>
                    <a:pt x="175200" y="17206"/>
                  </a:lnTo>
                  <a:lnTo>
                    <a:pt x="173462" y="7739"/>
                  </a:lnTo>
                  <a:lnTo>
                    <a:pt x="167624" y="2595"/>
                  </a:lnTo>
                  <a:lnTo>
                    <a:pt x="159052" y="336"/>
                  </a:lnTo>
                  <a:lnTo>
                    <a:pt x="148659" y="0"/>
                  </a:lnTo>
                  <a:lnTo>
                    <a:pt x="124632" y="8985"/>
                  </a:lnTo>
                  <a:lnTo>
                    <a:pt x="65661" y="46008"/>
                  </a:lnTo>
                  <a:lnTo>
                    <a:pt x="35739" y="74381"/>
                  </a:lnTo>
                  <a:lnTo>
                    <a:pt x="4229" y="125848"/>
                  </a:lnTo>
                  <a:lnTo>
                    <a:pt x="0" y="149925"/>
                  </a:lnTo>
                  <a:lnTo>
                    <a:pt x="510" y="162897"/>
                  </a:lnTo>
                  <a:lnTo>
                    <a:pt x="13555" y="189790"/>
                  </a:lnTo>
                  <a:lnTo>
                    <a:pt x="34950" y="213828"/>
                  </a:lnTo>
                  <a:lnTo>
                    <a:pt x="60057" y="228412"/>
                  </a:lnTo>
                  <a:lnTo>
                    <a:pt x="100499" y="237610"/>
                  </a:lnTo>
                  <a:lnTo>
                    <a:pt x="157601" y="232641"/>
                  </a:lnTo>
                  <a:lnTo>
                    <a:pt x="169986" y="230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5604937" y="17854358"/>
              <a:ext cx="130380" cy="219954"/>
            </a:xfrm>
            <a:custGeom>
              <a:avLst/>
              <a:gdLst/>
              <a:ahLst/>
              <a:cxnLst/>
              <a:rect l="0" t="0" r="0" b="0"/>
              <a:pathLst>
                <a:path w="130380" h="219954">
                  <a:moveTo>
                    <a:pt x="38338" y="31586"/>
                  </a:moveTo>
                  <a:lnTo>
                    <a:pt x="14618" y="93678"/>
                  </a:lnTo>
                  <a:lnTo>
                    <a:pt x="1070" y="140167"/>
                  </a:lnTo>
                  <a:lnTo>
                    <a:pt x="0" y="188931"/>
                  </a:lnTo>
                  <a:lnTo>
                    <a:pt x="8041" y="211091"/>
                  </a:lnTo>
                  <a:lnTo>
                    <a:pt x="15800" y="216767"/>
                  </a:lnTo>
                  <a:lnTo>
                    <a:pt x="36900" y="219953"/>
                  </a:lnTo>
                  <a:lnTo>
                    <a:pt x="55636" y="214350"/>
                  </a:lnTo>
                  <a:lnTo>
                    <a:pt x="71762" y="202892"/>
                  </a:lnTo>
                  <a:lnTo>
                    <a:pt x="114230" y="153960"/>
                  </a:lnTo>
                  <a:lnTo>
                    <a:pt x="123930" y="135107"/>
                  </a:lnTo>
                  <a:lnTo>
                    <a:pt x="130379" y="87995"/>
                  </a:lnTo>
                  <a:lnTo>
                    <a:pt x="125648" y="58997"/>
                  </a:lnTo>
                  <a:lnTo>
                    <a:pt x="121111" y="46349"/>
                  </a:lnTo>
                  <a:lnTo>
                    <a:pt x="103592" y="26059"/>
                  </a:lnTo>
                  <a:lnTo>
                    <a:pt x="82548" y="11582"/>
                  </a:lnTo>
                  <a:lnTo>
                    <a:pt x="488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5885430" y="17738544"/>
              <a:ext cx="31587" cy="21058"/>
            </a:xfrm>
            <a:custGeom>
              <a:avLst/>
              <a:gdLst/>
              <a:ahLst/>
              <a:cxnLst/>
              <a:rect l="0" t="0" r="0" b="0"/>
              <a:pathLst>
                <a:path w="31587" h="21058">
                  <a:moveTo>
                    <a:pt x="31586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6001441" y="17822773"/>
              <a:ext cx="159853" cy="263212"/>
            </a:xfrm>
            <a:custGeom>
              <a:avLst/>
              <a:gdLst/>
              <a:ahLst/>
              <a:cxnLst/>
              <a:rect l="0" t="0" r="0" b="0"/>
              <a:pathLst>
                <a:path w="159853" h="263212">
                  <a:moveTo>
                    <a:pt x="126145" y="0"/>
                  </a:moveTo>
                  <a:lnTo>
                    <a:pt x="66204" y="26364"/>
                  </a:lnTo>
                  <a:lnTo>
                    <a:pt x="11876" y="68008"/>
                  </a:lnTo>
                  <a:lnTo>
                    <a:pt x="100" y="86377"/>
                  </a:lnTo>
                  <a:lnTo>
                    <a:pt x="0" y="95019"/>
                  </a:lnTo>
                  <a:lnTo>
                    <a:pt x="3444" y="103120"/>
                  </a:lnTo>
                  <a:lnTo>
                    <a:pt x="9249" y="110861"/>
                  </a:lnTo>
                  <a:lnTo>
                    <a:pt x="31297" y="122581"/>
                  </a:lnTo>
                  <a:lnTo>
                    <a:pt x="93161" y="143394"/>
                  </a:lnTo>
                  <a:lnTo>
                    <a:pt x="139517" y="164067"/>
                  </a:lnTo>
                  <a:lnTo>
                    <a:pt x="152607" y="172549"/>
                  </a:lnTo>
                  <a:lnTo>
                    <a:pt x="158994" y="184053"/>
                  </a:lnTo>
                  <a:lnTo>
                    <a:pt x="159852" y="212432"/>
                  </a:lnTo>
                  <a:lnTo>
                    <a:pt x="155635" y="223510"/>
                  </a:lnTo>
                  <a:lnTo>
                    <a:pt x="141591" y="238937"/>
                  </a:lnTo>
                  <a:lnTo>
                    <a:pt x="113954" y="254200"/>
                  </a:lnTo>
                  <a:lnTo>
                    <a:pt x="62974" y="26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2" name="Group 671"/>
          <p:cNvGrpSpPr/>
          <p:nvPr/>
        </p:nvGrpSpPr>
        <p:grpSpPr>
          <a:xfrm>
            <a:off x="-9906" y="18471372"/>
            <a:ext cx="4843617" cy="866791"/>
            <a:chOff x="-9906" y="18471372"/>
            <a:chExt cx="4843617" cy="866791"/>
          </a:xfrm>
        </p:grpSpPr>
        <p:sp>
          <p:nvSpPr>
            <p:cNvPr id="652" name="Freeform 651"/>
            <p:cNvSpPr/>
            <p:nvPr/>
          </p:nvSpPr>
          <p:spPr>
            <a:xfrm>
              <a:off x="368497" y="18760089"/>
              <a:ext cx="201345" cy="436421"/>
            </a:xfrm>
            <a:custGeom>
              <a:avLst/>
              <a:gdLst/>
              <a:ahLst/>
              <a:cxnLst/>
              <a:rect l="0" t="0" r="0" b="0"/>
              <a:pathLst>
                <a:path w="201345" h="436421">
                  <a:moveTo>
                    <a:pt x="0" y="52363"/>
                  </a:moveTo>
                  <a:lnTo>
                    <a:pt x="11179" y="30006"/>
                  </a:lnTo>
                  <a:lnTo>
                    <a:pt x="26026" y="15909"/>
                  </a:lnTo>
                  <a:lnTo>
                    <a:pt x="34898" y="10513"/>
                  </a:lnTo>
                  <a:lnTo>
                    <a:pt x="75331" y="2918"/>
                  </a:lnTo>
                  <a:lnTo>
                    <a:pt x="124356" y="667"/>
                  </a:lnTo>
                  <a:lnTo>
                    <a:pt x="170338" y="0"/>
                  </a:lnTo>
                  <a:lnTo>
                    <a:pt x="181409" y="4586"/>
                  </a:lnTo>
                  <a:lnTo>
                    <a:pt x="189959" y="12322"/>
                  </a:lnTo>
                  <a:lnTo>
                    <a:pt x="196830" y="22158"/>
                  </a:lnTo>
                  <a:lnTo>
                    <a:pt x="201344" y="42449"/>
                  </a:lnTo>
                  <a:lnTo>
                    <a:pt x="200299" y="95247"/>
                  </a:lnTo>
                  <a:lnTo>
                    <a:pt x="194529" y="150465"/>
                  </a:lnTo>
                  <a:lnTo>
                    <a:pt x="185410" y="211282"/>
                  </a:lnTo>
                  <a:lnTo>
                    <a:pt x="175300" y="273754"/>
                  </a:lnTo>
                  <a:lnTo>
                    <a:pt x="164895" y="336719"/>
                  </a:lnTo>
                  <a:lnTo>
                    <a:pt x="154403" y="388649"/>
                  </a:lnTo>
                  <a:lnTo>
                    <a:pt x="143885" y="433673"/>
                  </a:lnTo>
                  <a:lnTo>
                    <a:pt x="140377" y="436420"/>
                  </a:lnTo>
                  <a:lnTo>
                    <a:pt x="136869" y="431233"/>
                  </a:lnTo>
                  <a:lnTo>
                    <a:pt x="126342" y="399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409961" y="19001964"/>
              <a:ext cx="242807" cy="60839"/>
            </a:xfrm>
            <a:custGeom>
              <a:avLst/>
              <a:gdLst/>
              <a:ahLst/>
              <a:cxnLst/>
              <a:rect l="0" t="0" r="0" b="0"/>
              <a:pathLst>
                <a:path w="242807" h="60839">
                  <a:moveTo>
                    <a:pt x="11179" y="31586"/>
                  </a:moveTo>
                  <a:lnTo>
                    <a:pt x="0" y="42763"/>
                  </a:lnTo>
                  <a:lnTo>
                    <a:pt x="217" y="47227"/>
                  </a:lnTo>
                  <a:lnTo>
                    <a:pt x="3871" y="51371"/>
                  </a:lnTo>
                  <a:lnTo>
                    <a:pt x="9817" y="55304"/>
                  </a:lnTo>
                  <a:lnTo>
                    <a:pt x="46130" y="60838"/>
                  </a:lnTo>
                  <a:lnTo>
                    <a:pt x="93992" y="54304"/>
                  </a:lnTo>
                  <a:lnTo>
                    <a:pt x="147863" y="38362"/>
                  </a:lnTo>
                  <a:lnTo>
                    <a:pt x="203787" y="17906"/>
                  </a:lnTo>
                  <a:lnTo>
                    <a:pt x="24280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747523" y="19244120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1154086" y="18832813"/>
              <a:ext cx="362019" cy="426124"/>
            </a:xfrm>
            <a:custGeom>
              <a:avLst/>
              <a:gdLst/>
              <a:ahLst/>
              <a:cxnLst/>
              <a:rect l="0" t="0" r="0" b="0"/>
              <a:pathLst>
                <a:path w="362019" h="426124">
                  <a:moveTo>
                    <a:pt x="362018" y="137566"/>
                  </a:moveTo>
                  <a:lnTo>
                    <a:pt x="327120" y="78949"/>
                  </a:lnTo>
                  <a:lnTo>
                    <a:pt x="286494" y="34350"/>
                  </a:lnTo>
                  <a:lnTo>
                    <a:pt x="226524" y="0"/>
                  </a:lnTo>
                  <a:lnTo>
                    <a:pt x="198463" y="775"/>
                  </a:lnTo>
                  <a:lnTo>
                    <a:pt x="168834" y="10090"/>
                  </a:lnTo>
                  <a:lnTo>
                    <a:pt x="110237" y="54575"/>
                  </a:lnTo>
                  <a:lnTo>
                    <a:pt x="68263" y="114477"/>
                  </a:lnTo>
                  <a:lnTo>
                    <a:pt x="40668" y="168883"/>
                  </a:lnTo>
                  <a:lnTo>
                    <a:pt x="32802" y="190088"/>
                  </a:lnTo>
                  <a:lnTo>
                    <a:pt x="32576" y="199487"/>
                  </a:lnTo>
                  <a:lnTo>
                    <a:pt x="38564" y="216168"/>
                  </a:lnTo>
                  <a:lnTo>
                    <a:pt x="44607" y="220382"/>
                  </a:lnTo>
                  <a:lnTo>
                    <a:pt x="60679" y="221946"/>
                  </a:lnTo>
                  <a:lnTo>
                    <a:pt x="89458" y="216249"/>
                  </a:lnTo>
                  <a:lnTo>
                    <a:pt x="93744" y="216927"/>
                  </a:lnTo>
                  <a:lnTo>
                    <a:pt x="94261" y="219719"/>
                  </a:lnTo>
                  <a:lnTo>
                    <a:pt x="92266" y="223920"/>
                  </a:lnTo>
                  <a:lnTo>
                    <a:pt x="46778" y="284612"/>
                  </a:lnTo>
                  <a:lnTo>
                    <a:pt x="12893" y="348105"/>
                  </a:lnTo>
                  <a:lnTo>
                    <a:pt x="1080" y="379712"/>
                  </a:lnTo>
                  <a:lnTo>
                    <a:pt x="0" y="400773"/>
                  </a:lnTo>
                  <a:lnTo>
                    <a:pt x="1349" y="411304"/>
                  </a:lnTo>
                  <a:lnTo>
                    <a:pt x="6929" y="418324"/>
                  </a:lnTo>
                  <a:lnTo>
                    <a:pt x="25606" y="426123"/>
                  </a:lnTo>
                  <a:lnTo>
                    <a:pt x="46385" y="423351"/>
                  </a:lnTo>
                  <a:lnTo>
                    <a:pt x="93910" y="402507"/>
                  </a:lnTo>
                  <a:lnTo>
                    <a:pt x="150803" y="349171"/>
                  </a:lnTo>
                  <a:lnTo>
                    <a:pt x="183033" y="31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-9906" y="18471372"/>
              <a:ext cx="367876" cy="395350"/>
            </a:xfrm>
            <a:custGeom>
              <a:avLst/>
              <a:gdLst/>
              <a:ahLst/>
              <a:cxnLst/>
              <a:rect l="0" t="0" r="0" b="0"/>
              <a:pathLst>
                <a:path w="367876" h="395350">
                  <a:moveTo>
                    <a:pt x="367875" y="77866"/>
                  </a:moveTo>
                  <a:lnTo>
                    <a:pt x="312705" y="84106"/>
                  </a:lnTo>
                  <a:lnTo>
                    <a:pt x="257552" y="97653"/>
                  </a:lnTo>
                  <a:lnTo>
                    <a:pt x="208455" y="112194"/>
                  </a:lnTo>
                  <a:lnTo>
                    <a:pt x="156863" y="131322"/>
                  </a:lnTo>
                  <a:lnTo>
                    <a:pt x="104531" y="148687"/>
                  </a:lnTo>
                  <a:lnTo>
                    <a:pt x="55101" y="164360"/>
                  </a:lnTo>
                  <a:lnTo>
                    <a:pt x="2066" y="185030"/>
                  </a:lnTo>
                  <a:lnTo>
                    <a:pt x="0" y="187914"/>
                  </a:lnTo>
                  <a:lnTo>
                    <a:pt x="4472" y="189836"/>
                  </a:lnTo>
                  <a:lnTo>
                    <a:pt x="62266" y="200411"/>
                  </a:lnTo>
                  <a:lnTo>
                    <a:pt x="111338" y="204254"/>
                  </a:lnTo>
                  <a:lnTo>
                    <a:pt x="168642" y="212281"/>
                  </a:lnTo>
                  <a:lnTo>
                    <a:pt x="222015" y="222067"/>
                  </a:lnTo>
                  <a:lnTo>
                    <a:pt x="279445" y="235855"/>
                  </a:lnTo>
                  <a:lnTo>
                    <a:pt x="329887" y="257076"/>
                  </a:lnTo>
                  <a:lnTo>
                    <a:pt x="330851" y="255831"/>
                  </a:lnTo>
                  <a:lnTo>
                    <a:pt x="329154" y="252662"/>
                  </a:lnTo>
                  <a:lnTo>
                    <a:pt x="294969" y="218011"/>
                  </a:lnTo>
                  <a:lnTo>
                    <a:pt x="255078" y="167681"/>
                  </a:lnTo>
                  <a:lnTo>
                    <a:pt x="202138" y="105441"/>
                  </a:lnTo>
                  <a:lnTo>
                    <a:pt x="149740" y="46874"/>
                  </a:lnTo>
                  <a:lnTo>
                    <a:pt x="110837" y="1426"/>
                  </a:lnTo>
                  <a:lnTo>
                    <a:pt x="105269" y="0"/>
                  </a:lnTo>
                  <a:lnTo>
                    <a:pt x="101558" y="3728"/>
                  </a:lnTo>
                  <a:lnTo>
                    <a:pt x="99083" y="10894"/>
                  </a:lnTo>
                  <a:lnTo>
                    <a:pt x="102573" y="31333"/>
                  </a:lnTo>
                  <a:lnTo>
                    <a:pt x="118288" y="88171"/>
                  </a:lnTo>
                  <a:lnTo>
                    <a:pt x="129107" y="138501"/>
                  </a:lnTo>
                  <a:lnTo>
                    <a:pt x="139721" y="190458"/>
                  </a:lnTo>
                  <a:lnTo>
                    <a:pt x="144686" y="248487"/>
                  </a:lnTo>
                  <a:lnTo>
                    <a:pt x="140568" y="304546"/>
                  </a:lnTo>
                  <a:lnTo>
                    <a:pt x="128696" y="366314"/>
                  </a:lnTo>
                  <a:lnTo>
                    <a:pt x="121973" y="390900"/>
                  </a:lnTo>
                  <a:lnTo>
                    <a:pt x="124392" y="395349"/>
                  </a:lnTo>
                  <a:lnTo>
                    <a:pt x="130683" y="394807"/>
                  </a:lnTo>
                  <a:lnTo>
                    <a:pt x="139557" y="390936"/>
                  </a:lnTo>
                  <a:lnTo>
                    <a:pt x="155656" y="371036"/>
                  </a:lnTo>
                  <a:lnTo>
                    <a:pt x="180993" y="323828"/>
                  </a:lnTo>
                  <a:lnTo>
                    <a:pt x="210727" y="265388"/>
                  </a:lnTo>
                  <a:lnTo>
                    <a:pt x="241764" y="203618"/>
                  </a:lnTo>
                  <a:lnTo>
                    <a:pt x="270067" y="147102"/>
                  </a:lnTo>
                  <a:lnTo>
                    <a:pt x="300592" y="91673"/>
                  </a:lnTo>
                  <a:lnTo>
                    <a:pt x="315232" y="46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1617697" y="18854565"/>
              <a:ext cx="24750" cy="368498"/>
            </a:xfrm>
            <a:custGeom>
              <a:avLst/>
              <a:gdLst/>
              <a:ahLst/>
              <a:cxnLst/>
              <a:rect l="0" t="0" r="0" b="0"/>
              <a:pathLst>
                <a:path w="24750" h="368498">
                  <a:moveTo>
                    <a:pt x="24749" y="0"/>
                  </a:moveTo>
                  <a:lnTo>
                    <a:pt x="24749" y="49263"/>
                  </a:lnTo>
                  <a:lnTo>
                    <a:pt x="24749" y="100514"/>
                  </a:lnTo>
                  <a:lnTo>
                    <a:pt x="24749" y="158464"/>
                  </a:lnTo>
                  <a:lnTo>
                    <a:pt x="23579" y="213198"/>
                  </a:lnTo>
                  <a:lnTo>
                    <a:pt x="16343" y="265291"/>
                  </a:lnTo>
                  <a:lnTo>
                    <a:pt x="3418" y="325407"/>
                  </a:lnTo>
                  <a:lnTo>
                    <a:pt x="0" y="339770"/>
                  </a:lnTo>
                  <a:lnTo>
                    <a:pt x="60" y="349347"/>
                  </a:lnTo>
                  <a:lnTo>
                    <a:pt x="2441" y="355729"/>
                  </a:lnTo>
                  <a:lnTo>
                    <a:pt x="1422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1758259" y="18964199"/>
              <a:ext cx="188630" cy="248336"/>
            </a:xfrm>
            <a:custGeom>
              <a:avLst/>
              <a:gdLst/>
              <a:ahLst/>
              <a:cxnLst/>
              <a:rect l="0" t="0" r="0" b="0"/>
              <a:pathLst>
                <a:path w="188630" h="248336">
                  <a:moveTo>
                    <a:pt x="0" y="153578"/>
                  </a:moveTo>
                  <a:lnTo>
                    <a:pt x="55141" y="138923"/>
                  </a:lnTo>
                  <a:lnTo>
                    <a:pt x="114756" y="121910"/>
                  </a:lnTo>
                  <a:lnTo>
                    <a:pt x="135231" y="113768"/>
                  </a:lnTo>
                  <a:lnTo>
                    <a:pt x="180386" y="77178"/>
                  </a:lnTo>
                  <a:lnTo>
                    <a:pt x="185768" y="65212"/>
                  </a:lnTo>
                  <a:lnTo>
                    <a:pt x="188629" y="36316"/>
                  </a:lnTo>
                  <a:lnTo>
                    <a:pt x="184244" y="23930"/>
                  </a:lnTo>
                  <a:lnTo>
                    <a:pt x="166894" y="3930"/>
                  </a:lnTo>
                  <a:lnTo>
                    <a:pt x="155716" y="0"/>
                  </a:lnTo>
                  <a:lnTo>
                    <a:pt x="130819" y="1873"/>
                  </a:lnTo>
                  <a:lnTo>
                    <a:pt x="110394" y="10505"/>
                  </a:lnTo>
                  <a:lnTo>
                    <a:pt x="93518" y="23310"/>
                  </a:lnTo>
                  <a:lnTo>
                    <a:pt x="56451" y="70221"/>
                  </a:lnTo>
                  <a:lnTo>
                    <a:pt x="40773" y="106783"/>
                  </a:lnTo>
                  <a:lnTo>
                    <a:pt x="34308" y="164021"/>
                  </a:lnTo>
                  <a:lnTo>
                    <a:pt x="42154" y="199944"/>
                  </a:lnTo>
                  <a:lnTo>
                    <a:pt x="49160" y="216074"/>
                  </a:lnTo>
                  <a:lnTo>
                    <a:pt x="60849" y="226828"/>
                  </a:lnTo>
                  <a:lnTo>
                    <a:pt x="111325" y="244086"/>
                  </a:lnTo>
                  <a:lnTo>
                    <a:pt x="126342" y="248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1992150" y="18917735"/>
              <a:ext cx="145136" cy="266986"/>
            </a:xfrm>
            <a:custGeom>
              <a:avLst/>
              <a:gdLst/>
              <a:ahLst/>
              <a:cxnLst/>
              <a:rect l="0" t="0" r="0" b="0"/>
              <a:pathLst>
                <a:path w="145136" h="266986">
                  <a:moveTo>
                    <a:pt x="134607" y="0"/>
                  </a:moveTo>
                  <a:lnTo>
                    <a:pt x="126273" y="37479"/>
                  </a:lnTo>
                  <a:lnTo>
                    <a:pt x="124511" y="88903"/>
                  </a:lnTo>
                  <a:lnTo>
                    <a:pt x="125537" y="94365"/>
                  </a:lnTo>
                  <a:lnTo>
                    <a:pt x="127390" y="94495"/>
                  </a:lnTo>
                  <a:lnTo>
                    <a:pt x="129796" y="91074"/>
                  </a:lnTo>
                  <a:lnTo>
                    <a:pt x="127592" y="63900"/>
                  </a:lnTo>
                  <a:lnTo>
                    <a:pt x="119530" y="31803"/>
                  </a:lnTo>
                  <a:lnTo>
                    <a:pt x="114027" y="25881"/>
                  </a:lnTo>
                  <a:lnTo>
                    <a:pt x="106849" y="23104"/>
                  </a:lnTo>
                  <a:lnTo>
                    <a:pt x="98554" y="22422"/>
                  </a:lnTo>
                  <a:lnTo>
                    <a:pt x="83098" y="27904"/>
                  </a:lnTo>
                  <a:lnTo>
                    <a:pt x="68430" y="39308"/>
                  </a:lnTo>
                  <a:lnTo>
                    <a:pt x="32898" y="90837"/>
                  </a:lnTo>
                  <a:lnTo>
                    <a:pt x="13174" y="143333"/>
                  </a:lnTo>
                  <a:lnTo>
                    <a:pt x="1132" y="191830"/>
                  </a:lnTo>
                  <a:lnTo>
                    <a:pt x="0" y="205096"/>
                  </a:lnTo>
                  <a:lnTo>
                    <a:pt x="8101" y="232315"/>
                  </a:lnTo>
                  <a:lnTo>
                    <a:pt x="15175" y="246123"/>
                  </a:lnTo>
                  <a:lnTo>
                    <a:pt x="25739" y="255329"/>
                  </a:lnTo>
                  <a:lnTo>
                    <a:pt x="53076" y="265559"/>
                  </a:lnTo>
                  <a:lnTo>
                    <a:pt x="78483" y="266985"/>
                  </a:lnTo>
                  <a:lnTo>
                    <a:pt x="135471" y="255213"/>
                  </a:lnTo>
                  <a:lnTo>
                    <a:pt x="145135" y="252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2242570" y="18875621"/>
              <a:ext cx="10530" cy="315857"/>
            </a:xfrm>
            <a:custGeom>
              <a:avLst/>
              <a:gdLst/>
              <a:ahLst/>
              <a:cxnLst/>
              <a:rect l="0" t="0" r="0" b="0"/>
              <a:pathLst>
                <a:path w="10530" h="315857">
                  <a:moveTo>
                    <a:pt x="10529" y="0"/>
                  </a:moveTo>
                  <a:lnTo>
                    <a:pt x="10529" y="55171"/>
                  </a:lnTo>
                  <a:lnTo>
                    <a:pt x="7409" y="113443"/>
                  </a:lnTo>
                  <a:lnTo>
                    <a:pt x="2195" y="164635"/>
                  </a:lnTo>
                  <a:lnTo>
                    <a:pt x="434" y="223853"/>
                  </a:lnTo>
                  <a:lnTo>
                    <a:pt x="86" y="284338"/>
                  </a:lnTo>
                  <a:lnTo>
                    <a:pt x="0" y="31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2173810" y="19009576"/>
              <a:ext cx="300388" cy="171374"/>
            </a:xfrm>
            <a:custGeom>
              <a:avLst/>
              <a:gdLst/>
              <a:ahLst/>
              <a:cxnLst/>
              <a:rect l="0" t="0" r="0" b="0"/>
              <a:pathLst>
                <a:path w="300388" h="171374">
                  <a:moveTo>
                    <a:pt x="5589" y="34502"/>
                  </a:moveTo>
                  <a:lnTo>
                    <a:pt x="0" y="51268"/>
                  </a:lnTo>
                  <a:lnTo>
                    <a:pt x="693" y="58548"/>
                  </a:lnTo>
                  <a:lnTo>
                    <a:pt x="7703" y="72875"/>
                  </a:lnTo>
                  <a:lnTo>
                    <a:pt x="16357" y="77631"/>
                  </a:lnTo>
                  <a:lnTo>
                    <a:pt x="41570" y="82916"/>
                  </a:lnTo>
                  <a:lnTo>
                    <a:pt x="77471" y="80302"/>
                  </a:lnTo>
                  <a:lnTo>
                    <a:pt x="129449" y="60531"/>
                  </a:lnTo>
                  <a:lnTo>
                    <a:pt x="184776" y="34097"/>
                  </a:lnTo>
                  <a:lnTo>
                    <a:pt x="240766" y="11936"/>
                  </a:lnTo>
                  <a:lnTo>
                    <a:pt x="282851" y="0"/>
                  </a:lnTo>
                  <a:lnTo>
                    <a:pt x="291036" y="4482"/>
                  </a:lnTo>
                  <a:lnTo>
                    <a:pt x="295323" y="14488"/>
                  </a:lnTo>
                  <a:lnTo>
                    <a:pt x="295767" y="52747"/>
                  </a:lnTo>
                  <a:lnTo>
                    <a:pt x="291025" y="108296"/>
                  </a:lnTo>
                  <a:lnTo>
                    <a:pt x="300387" y="171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2547896" y="19001336"/>
              <a:ext cx="463255" cy="242785"/>
            </a:xfrm>
            <a:custGeom>
              <a:avLst/>
              <a:gdLst/>
              <a:ahLst/>
              <a:cxnLst/>
              <a:rect l="0" t="0" r="0" b="0"/>
              <a:pathLst>
                <a:path w="463255" h="242785">
                  <a:moveTo>
                    <a:pt x="0" y="21686"/>
                  </a:moveTo>
                  <a:lnTo>
                    <a:pt x="9066" y="80302"/>
                  </a:lnTo>
                  <a:lnTo>
                    <a:pt x="21789" y="143139"/>
                  </a:lnTo>
                  <a:lnTo>
                    <a:pt x="34922" y="185572"/>
                  </a:lnTo>
                  <a:lnTo>
                    <a:pt x="40829" y="197624"/>
                  </a:lnTo>
                  <a:lnTo>
                    <a:pt x="49446" y="204489"/>
                  </a:lnTo>
                  <a:lnTo>
                    <a:pt x="71499" y="208995"/>
                  </a:lnTo>
                  <a:lnTo>
                    <a:pt x="93779" y="203980"/>
                  </a:lnTo>
                  <a:lnTo>
                    <a:pt x="136678" y="181698"/>
                  </a:lnTo>
                  <a:lnTo>
                    <a:pt x="151603" y="165331"/>
                  </a:lnTo>
                  <a:lnTo>
                    <a:pt x="170717" y="126230"/>
                  </a:lnTo>
                  <a:lnTo>
                    <a:pt x="172190" y="105585"/>
                  </a:lnTo>
                  <a:lnTo>
                    <a:pt x="163605" y="63733"/>
                  </a:lnTo>
                  <a:lnTo>
                    <a:pt x="158203" y="55566"/>
                  </a:lnTo>
                  <a:lnTo>
                    <a:pt x="142842" y="43373"/>
                  </a:lnTo>
                  <a:lnTo>
                    <a:pt x="114464" y="29932"/>
                  </a:lnTo>
                  <a:lnTo>
                    <a:pt x="61472" y="24129"/>
                  </a:lnTo>
                  <a:lnTo>
                    <a:pt x="32780" y="29011"/>
                  </a:lnTo>
                  <a:lnTo>
                    <a:pt x="21854" y="33587"/>
                  </a:lnTo>
                  <a:lnTo>
                    <a:pt x="20418" y="37809"/>
                  </a:lnTo>
                  <a:lnTo>
                    <a:pt x="25311" y="41792"/>
                  </a:lnTo>
                  <a:lnTo>
                    <a:pt x="34422" y="45618"/>
                  </a:lnTo>
                  <a:lnTo>
                    <a:pt x="57023" y="46748"/>
                  </a:lnTo>
                  <a:lnTo>
                    <a:pt x="96055" y="37691"/>
                  </a:lnTo>
                  <a:lnTo>
                    <a:pt x="146614" y="23307"/>
                  </a:lnTo>
                  <a:lnTo>
                    <a:pt x="200979" y="17877"/>
                  </a:lnTo>
                  <a:lnTo>
                    <a:pt x="250790" y="26523"/>
                  </a:lnTo>
                  <a:lnTo>
                    <a:pt x="269780" y="42162"/>
                  </a:lnTo>
                  <a:lnTo>
                    <a:pt x="278119" y="52884"/>
                  </a:lnTo>
                  <a:lnTo>
                    <a:pt x="287386" y="83515"/>
                  </a:lnTo>
                  <a:lnTo>
                    <a:pt x="292602" y="133981"/>
                  </a:lnTo>
                  <a:lnTo>
                    <a:pt x="293822" y="151143"/>
                  </a:lnTo>
                  <a:lnTo>
                    <a:pt x="300259" y="91130"/>
                  </a:lnTo>
                  <a:lnTo>
                    <a:pt x="327565" y="33040"/>
                  </a:lnTo>
                  <a:lnTo>
                    <a:pt x="334190" y="22236"/>
                  </a:lnTo>
                  <a:lnTo>
                    <a:pt x="357149" y="7111"/>
                  </a:lnTo>
                  <a:lnTo>
                    <a:pt x="371461" y="1442"/>
                  </a:lnTo>
                  <a:lnTo>
                    <a:pt x="383341" y="0"/>
                  </a:lnTo>
                  <a:lnTo>
                    <a:pt x="402781" y="4639"/>
                  </a:lnTo>
                  <a:lnTo>
                    <a:pt x="426879" y="20404"/>
                  </a:lnTo>
                  <a:lnTo>
                    <a:pt x="438509" y="39443"/>
                  </a:lnTo>
                  <a:lnTo>
                    <a:pt x="455507" y="89793"/>
                  </a:lnTo>
                  <a:lnTo>
                    <a:pt x="460554" y="144799"/>
                  </a:lnTo>
                  <a:lnTo>
                    <a:pt x="457738" y="200724"/>
                  </a:lnTo>
                  <a:lnTo>
                    <a:pt x="463254" y="2427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3323570" y="18970141"/>
              <a:ext cx="133718" cy="190515"/>
            </a:xfrm>
            <a:custGeom>
              <a:avLst/>
              <a:gdLst/>
              <a:ahLst/>
              <a:cxnLst/>
              <a:rect l="0" t="0" r="0" b="0"/>
              <a:pathLst>
                <a:path w="133718" h="190515">
                  <a:moveTo>
                    <a:pt x="45549" y="10766"/>
                  </a:moveTo>
                  <a:lnTo>
                    <a:pt x="18038" y="64640"/>
                  </a:lnTo>
                  <a:lnTo>
                    <a:pt x="0" y="116213"/>
                  </a:lnTo>
                  <a:lnTo>
                    <a:pt x="598" y="158863"/>
                  </a:lnTo>
                  <a:lnTo>
                    <a:pt x="5053" y="170328"/>
                  </a:lnTo>
                  <a:lnTo>
                    <a:pt x="19362" y="186189"/>
                  </a:lnTo>
                  <a:lnTo>
                    <a:pt x="28091" y="189716"/>
                  </a:lnTo>
                  <a:lnTo>
                    <a:pt x="47149" y="190514"/>
                  </a:lnTo>
                  <a:lnTo>
                    <a:pt x="77609" y="178799"/>
                  </a:lnTo>
                  <a:lnTo>
                    <a:pt x="103272" y="160510"/>
                  </a:lnTo>
                  <a:lnTo>
                    <a:pt x="115267" y="140880"/>
                  </a:lnTo>
                  <a:lnTo>
                    <a:pt x="132500" y="95739"/>
                  </a:lnTo>
                  <a:lnTo>
                    <a:pt x="133717" y="74269"/>
                  </a:lnTo>
                  <a:lnTo>
                    <a:pt x="124966" y="31888"/>
                  </a:lnTo>
                  <a:lnTo>
                    <a:pt x="106192" y="13914"/>
                  </a:lnTo>
                  <a:lnTo>
                    <a:pt x="92997" y="5846"/>
                  </a:lnTo>
                  <a:lnTo>
                    <a:pt x="65857" y="0"/>
                  </a:lnTo>
                  <a:lnTo>
                    <a:pt x="41707" y="2471"/>
                  </a:lnTo>
                  <a:lnTo>
                    <a:pt x="13964" y="212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3562039" y="18819009"/>
              <a:ext cx="154522" cy="340883"/>
            </a:xfrm>
            <a:custGeom>
              <a:avLst/>
              <a:gdLst/>
              <a:ahLst/>
              <a:cxnLst/>
              <a:rect l="0" t="0" r="0" b="0"/>
              <a:pathLst>
                <a:path w="154522" h="340883">
                  <a:moveTo>
                    <a:pt x="154521" y="77670"/>
                  </a:moveTo>
                  <a:lnTo>
                    <a:pt x="154521" y="49725"/>
                  </a:lnTo>
                  <a:lnTo>
                    <a:pt x="145162" y="26645"/>
                  </a:lnTo>
                  <a:lnTo>
                    <a:pt x="137753" y="15578"/>
                  </a:lnTo>
                  <a:lnTo>
                    <a:pt x="128135" y="8200"/>
                  </a:lnTo>
                  <a:lnTo>
                    <a:pt x="104969" y="0"/>
                  </a:lnTo>
                  <a:lnTo>
                    <a:pt x="60030" y="974"/>
                  </a:lnTo>
                  <a:lnTo>
                    <a:pt x="48243" y="5482"/>
                  </a:lnTo>
                  <a:lnTo>
                    <a:pt x="32027" y="19850"/>
                  </a:lnTo>
                  <a:lnTo>
                    <a:pt x="12085" y="66075"/>
                  </a:lnTo>
                  <a:lnTo>
                    <a:pt x="0" y="123387"/>
                  </a:lnTo>
                  <a:lnTo>
                    <a:pt x="2855" y="185098"/>
                  </a:lnTo>
                  <a:lnTo>
                    <a:pt x="14685" y="241176"/>
                  </a:lnTo>
                  <a:lnTo>
                    <a:pt x="25167" y="293502"/>
                  </a:lnTo>
                  <a:lnTo>
                    <a:pt x="28179" y="340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3527047" y="19044078"/>
              <a:ext cx="73700" cy="31587"/>
            </a:xfrm>
            <a:custGeom>
              <a:avLst/>
              <a:gdLst/>
              <a:ahLst/>
              <a:cxnLst/>
              <a:rect l="0" t="0" r="0" b="0"/>
              <a:pathLst>
                <a:path w="73700" h="31587">
                  <a:moveTo>
                    <a:pt x="0" y="31586"/>
                  </a:moveTo>
                  <a:lnTo>
                    <a:pt x="11178" y="20406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3990301" y="18844037"/>
              <a:ext cx="63172" cy="263213"/>
            </a:xfrm>
            <a:custGeom>
              <a:avLst/>
              <a:gdLst/>
              <a:ahLst/>
              <a:cxnLst/>
              <a:rect l="0" t="0" r="0" b="0"/>
              <a:pathLst>
                <a:path w="63172" h="263213">
                  <a:moveTo>
                    <a:pt x="63171" y="0"/>
                  </a:moveTo>
                  <a:lnTo>
                    <a:pt x="46403" y="16767"/>
                  </a:lnTo>
                  <a:lnTo>
                    <a:pt x="18871" y="75582"/>
                  </a:lnTo>
                  <a:lnTo>
                    <a:pt x="4074" y="127752"/>
                  </a:lnTo>
                  <a:lnTo>
                    <a:pt x="1207" y="175112"/>
                  </a:lnTo>
                  <a:lnTo>
                    <a:pt x="357" y="224239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4137468" y="18799570"/>
              <a:ext cx="221331" cy="302519"/>
            </a:xfrm>
            <a:custGeom>
              <a:avLst/>
              <a:gdLst/>
              <a:ahLst/>
              <a:cxnLst/>
              <a:rect l="0" t="0" r="0" b="0"/>
              <a:pathLst>
                <a:path w="221331" h="302519">
                  <a:moveTo>
                    <a:pt x="189745" y="44467"/>
                  </a:moveTo>
                  <a:lnTo>
                    <a:pt x="160436" y="15159"/>
                  </a:lnTo>
                  <a:lnTo>
                    <a:pt x="123479" y="558"/>
                  </a:lnTo>
                  <a:lnTo>
                    <a:pt x="69894" y="0"/>
                  </a:lnTo>
                  <a:lnTo>
                    <a:pt x="42501" y="7547"/>
                  </a:lnTo>
                  <a:lnTo>
                    <a:pt x="22528" y="19869"/>
                  </a:lnTo>
                  <a:lnTo>
                    <a:pt x="5852" y="37045"/>
                  </a:lnTo>
                  <a:lnTo>
                    <a:pt x="0" y="62615"/>
                  </a:lnTo>
                  <a:lnTo>
                    <a:pt x="2468" y="91137"/>
                  </a:lnTo>
                  <a:lnTo>
                    <a:pt x="11364" y="115511"/>
                  </a:lnTo>
                  <a:lnTo>
                    <a:pt x="58791" y="175515"/>
                  </a:lnTo>
                  <a:lnTo>
                    <a:pt x="116565" y="225328"/>
                  </a:lnTo>
                  <a:lnTo>
                    <a:pt x="122241" y="236400"/>
                  </a:lnTo>
                  <a:lnTo>
                    <a:pt x="125428" y="261181"/>
                  </a:lnTo>
                  <a:lnTo>
                    <a:pt x="121130" y="272001"/>
                  </a:lnTo>
                  <a:lnTo>
                    <a:pt x="103877" y="290263"/>
                  </a:lnTo>
                  <a:lnTo>
                    <a:pt x="80611" y="299939"/>
                  </a:lnTo>
                  <a:lnTo>
                    <a:pt x="67856" y="302518"/>
                  </a:lnTo>
                  <a:lnTo>
                    <a:pt x="58183" y="300729"/>
                  </a:lnTo>
                  <a:lnTo>
                    <a:pt x="50564" y="296027"/>
                  </a:lnTo>
                  <a:lnTo>
                    <a:pt x="44315" y="289383"/>
                  </a:lnTo>
                  <a:lnTo>
                    <a:pt x="42488" y="280273"/>
                  </a:lnTo>
                  <a:lnTo>
                    <a:pt x="46699" y="257675"/>
                  </a:lnTo>
                  <a:lnTo>
                    <a:pt x="68465" y="214614"/>
                  </a:lnTo>
                  <a:lnTo>
                    <a:pt x="119256" y="152250"/>
                  </a:lnTo>
                  <a:lnTo>
                    <a:pt x="164383" y="122168"/>
                  </a:lnTo>
                  <a:lnTo>
                    <a:pt x="221330" y="97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4379855" y="18794423"/>
              <a:ext cx="233601" cy="259911"/>
            </a:xfrm>
            <a:custGeom>
              <a:avLst/>
              <a:gdLst/>
              <a:ahLst/>
              <a:cxnLst/>
              <a:rect l="0" t="0" r="0" b="0"/>
              <a:pathLst>
                <a:path w="233601" h="259911">
                  <a:moveTo>
                    <a:pt x="0" y="91727"/>
                  </a:moveTo>
                  <a:lnTo>
                    <a:pt x="26386" y="76087"/>
                  </a:lnTo>
                  <a:lnTo>
                    <a:pt x="83312" y="51293"/>
                  </a:lnTo>
                  <a:lnTo>
                    <a:pt x="141729" y="19914"/>
                  </a:lnTo>
                  <a:lnTo>
                    <a:pt x="175485" y="0"/>
                  </a:lnTo>
                  <a:lnTo>
                    <a:pt x="183670" y="1331"/>
                  </a:lnTo>
                  <a:lnTo>
                    <a:pt x="189127" y="8067"/>
                  </a:lnTo>
                  <a:lnTo>
                    <a:pt x="194021" y="28808"/>
                  </a:lnTo>
                  <a:lnTo>
                    <a:pt x="184749" y="86821"/>
                  </a:lnTo>
                  <a:lnTo>
                    <a:pt x="180693" y="144216"/>
                  </a:lnTo>
                  <a:lnTo>
                    <a:pt x="179491" y="196317"/>
                  </a:lnTo>
                  <a:lnTo>
                    <a:pt x="179135" y="246979"/>
                  </a:lnTo>
                  <a:lnTo>
                    <a:pt x="181424" y="256061"/>
                  </a:lnTo>
                  <a:lnTo>
                    <a:pt x="185290" y="259775"/>
                  </a:lnTo>
                  <a:lnTo>
                    <a:pt x="190208" y="259910"/>
                  </a:lnTo>
                  <a:lnTo>
                    <a:pt x="194655" y="256492"/>
                  </a:lnTo>
                  <a:lnTo>
                    <a:pt x="229322" y="196181"/>
                  </a:lnTo>
                  <a:lnTo>
                    <a:pt x="233600" y="185930"/>
                  </a:lnTo>
                  <a:lnTo>
                    <a:pt x="232942" y="180265"/>
                  </a:lnTo>
                  <a:lnTo>
                    <a:pt x="228994" y="177659"/>
                  </a:lnTo>
                  <a:lnTo>
                    <a:pt x="214079" y="177883"/>
                  </a:lnTo>
                  <a:lnTo>
                    <a:pt x="160137" y="184439"/>
                  </a:lnTo>
                  <a:lnTo>
                    <a:pt x="112179" y="185877"/>
                  </a:lnTo>
                  <a:lnTo>
                    <a:pt x="73700" y="1864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4671652" y="18812452"/>
              <a:ext cx="162059" cy="336912"/>
            </a:xfrm>
            <a:custGeom>
              <a:avLst/>
              <a:gdLst/>
              <a:ahLst/>
              <a:cxnLst/>
              <a:rect l="0" t="0" r="0" b="0"/>
              <a:pathLst>
                <a:path w="162059" h="336912">
                  <a:moveTo>
                    <a:pt x="55644" y="0"/>
                  </a:moveTo>
                  <a:lnTo>
                    <a:pt x="44465" y="11177"/>
                  </a:lnTo>
                  <a:lnTo>
                    <a:pt x="16101" y="70780"/>
                  </a:lnTo>
                  <a:lnTo>
                    <a:pt x="0" y="120825"/>
                  </a:lnTo>
                  <a:lnTo>
                    <a:pt x="292" y="173060"/>
                  </a:lnTo>
                  <a:lnTo>
                    <a:pt x="7788" y="216222"/>
                  </a:lnTo>
                  <a:lnTo>
                    <a:pt x="28596" y="251239"/>
                  </a:lnTo>
                  <a:lnTo>
                    <a:pt x="47132" y="266859"/>
                  </a:lnTo>
                  <a:lnTo>
                    <a:pt x="56988" y="272662"/>
                  </a:lnTo>
                  <a:lnTo>
                    <a:pt x="80418" y="275989"/>
                  </a:lnTo>
                  <a:lnTo>
                    <a:pt x="104089" y="272400"/>
                  </a:lnTo>
                  <a:lnTo>
                    <a:pt x="122408" y="263005"/>
                  </a:lnTo>
                  <a:lnTo>
                    <a:pt x="145876" y="233385"/>
                  </a:lnTo>
                  <a:lnTo>
                    <a:pt x="162058" y="194972"/>
                  </a:lnTo>
                  <a:lnTo>
                    <a:pt x="161681" y="183793"/>
                  </a:lnTo>
                  <a:lnTo>
                    <a:pt x="157921" y="174001"/>
                  </a:lnTo>
                  <a:lnTo>
                    <a:pt x="151904" y="165134"/>
                  </a:lnTo>
                  <a:lnTo>
                    <a:pt x="145554" y="161562"/>
                  </a:lnTo>
                  <a:lnTo>
                    <a:pt x="138980" y="161519"/>
                  </a:lnTo>
                  <a:lnTo>
                    <a:pt x="132259" y="163830"/>
                  </a:lnTo>
                  <a:lnTo>
                    <a:pt x="72556" y="215487"/>
                  </a:lnTo>
                  <a:lnTo>
                    <a:pt x="55066" y="243611"/>
                  </a:lnTo>
                  <a:lnTo>
                    <a:pt x="39845" y="285726"/>
                  </a:lnTo>
                  <a:lnTo>
                    <a:pt x="34587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3948187" y="19180949"/>
              <a:ext cx="694881" cy="52642"/>
            </a:xfrm>
            <a:custGeom>
              <a:avLst/>
              <a:gdLst/>
              <a:ahLst/>
              <a:cxnLst/>
              <a:rect l="0" t="0" r="0" b="0"/>
              <a:pathLst>
                <a:path w="694881" h="52642">
                  <a:moveTo>
                    <a:pt x="0" y="52641"/>
                  </a:moveTo>
                  <a:lnTo>
                    <a:pt x="58616" y="52641"/>
                  </a:lnTo>
                  <a:lnTo>
                    <a:pt x="110175" y="52641"/>
                  </a:lnTo>
                  <a:lnTo>
                    <a:pt x="152691" y="52641"/>
                  </a:lnTo>
                  <a:lnTo>
                    <a:pt x="198884" y="52641"/>
                  </a:lnTo>
                  <a:lnTo>
                    <a:pt x="246710" y="52641"/>
                  </a:lnTo>
                  <a:lnTo>
                    <a:pt x="298382" y="49522"/>
                  </a:lnTo>
                  <a:lnTo>
                    <a:pt x="350203" y="45406"/>
                  </a:lnTo>
                  <a:lnTo>
                    <a:pt x="396631" y="43577"/>
                  </a:lnTo>
                  <a:lnTo>
                    <a:pt x="440663" y="39644"/>
                  </a:lnTo>
                  <a:lnTo>
                    <a:pt x="483629" y="33998"/>
                  </a:lnTo>
                  <a:lnTo>
                    <a:pt x="544940" y="25410"/>
                  </a:lnTo>
                  <a:lnTo>
                    <a:pt x="593782" y="21177"/>
                  </a:lnTo>
                  <a:lnTo>
                    <a:pt x="652207" y="9858"/>
                  </a:lnTo>
                  <a:lnTo>
                    <a:pt x="6948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3979772" y="19307290"/>
              <a:ext cx="568540" cy="30873"/>
            </a:xfrm>
            <a:custGeom>
              <a:avLst/>
              <a:gdLst/>
              <a:ahLst/>
              <a:cxnLst/>
              <a:rect l="0" t="0" r="0" b="0"/>
              <a:pathLst>
                <a:path w="568540" h="30873">
                  <a:moveTo>
                    <a:pt x="0" y="0"/>
                  </a:moveTo>
                  <a:lnTo>
                    <a:pt x="49263" y="0"/>
                  </a:lnTo>
                  <a:lnTo>
                    <a:pt x="100515" y="1169"/>
                  </a:lnTo>
                  <a:lnTo>
                    <a:pt x="159634" y="7236"/>
                  </a:lnTo>
                  <a:lnTo>
                    <a:pt x="221604" y="10723"/>
                  </a:lnTo>
                  <a:lnTo>
                    <a:pt x="284419" y="17476"/>
                  </a:lnTo>
                  <a:lnTo>
                    <a:pt x="346315" y="21166"/>
                  </a:lnTo>
                  <a:lnTo>
                    <a:pt x="401049" y="27978"/>
                  </a:lnTo>
                  <a:lnTo>
                    <a:pt x="462058" y="30872"/>
                  </a:lnTo>
                  <a:lnTo>
                    <a:pt x="524881" y="24256"/>
                  </a:lnTo>
                  <a:lnTo>
                    <a:pt x="56853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5" name="Group 674"/>
          <p:cNvGrpSpPr/>
          <p:nvPr/>
        </p:nvGrpSpPr>
        <p:grpSpPr>
          <a:xfrm>
            <a:off x="1847249" y="19394150"/>
            <a:ext cx="384081" cy="526426"/>
            <a:chOff x="1847249" y="19394150"/>
            <a:chExt cx="384081" cy="526426"/>
          </a:xfrm>
        </p:grpSpPr>
        <p:sp>
          <p:nvSpPr>
            <p:cNvPr id="673" name="Freeform 672"/>
            <p:cNvSpPr/>
            <p:nvPr/>
          </p:nvSpPr>
          <p:spPr>
            <a:xfrm>
              <a:off x="1847249" y="19394150"/>
              <a:ext cx="311094" cy="361726"/>
            </a:xfrm>
            <a:custGeom>
              <a:avLst/>
              <a:gdLst/>
              <a:ahLst/>
              <a:cxnLst/>
              <a:rect l="0" t="0" r="0" b="0"/>
              <a:pathLst>
                <a:path w="311094" h="361726">
                  <a:moveTo>
                    <a:pt x="37352" y="0"/>
                  </a:moveTo>
                  <a:lnTo>
                    <a:pt x="20564" y="63451"/>
                  </a:lnTo>
                  <a:lnTo>
                    <a:pt x="17138" y="124665"/>
                  </a:lnTo>
                  <a:lnTo>
                    <a:pt x="13425" y="174198"/>
                  </a:lnTo>
                  <a:lnTo>
                    <a:pt x="8036" y="233328"/>
                  </a:lnTo>
                  <a:lnTo>
                    <a:pt x="3319" y="285945"/>
                  </a:lnTo>
                  <a:lnTo>
                    <a:pt x="0" y="313091"/>
                  </a:lnTo>
                  <a:lnTo>
                    <a:pt x="2424" y="340752"/>
                  </a:lnTo>
                  <a:lnTo>
                    <a:pt x="9387" y="350001"/>
                  </a:lnTo>
                  <a:lnTo>
                    <a:pt x="32722" y="360278"/>
                  </a:lnTo>
                  <a:lnTo>
                    <a:pt x="56351" y="361725"/>
                  </a:lnTo>
                  <a:lnTo>
                    <a:pt x="111950" y="350059"/>
                  </a:lnTo>
                  <a:lnTo>
                    <a:pt x="172723" y="333285"/>
                  </a:lnTo>
                  <a:lnTo>
                    <a:pt x="225616" y="327747"/>
                  </a:lnTo>
                  <a:lnTo>
                    <a:pt x="270689" y="329128"/>
                  </a:lnTo>
                  <a:lnTo>
                    <a:pt x="291576" y="337742"/>
                  </a:lnTo>
                  <a:lnTo>
                    <a:pt x="302419" y="346250"/>
                  </a:lnTo>
                  <a:lnTo>
                    <a:pt x="311093" y="357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2042529" y="19594192"/>
              <a:ext cx="188801" cy="326384"/>
            </a:xfrm>
            <a:custGeom>
              <a:avLst/>
              <a:gdLst/>
              <a:ahLst/>
              <a:cxnLst/>
              <a:rect l="0" t="0" r="0" b="0"/>
              <a:pathLst>
                <a:path w="188801" h="326384">
                  <a:moveTo>
                    <a:pt x="21057" y="0"/>
                  </a:moveTo>
                  <a:lnTo>
                    <a:pt x="46273" y="22876"/>
                  </a:lnTo>
                  <a:lnTo>
                    <a:pt x="106820" y="48677"/>
                  </a:lnTo>
                  <a:lnTo>
                    <a:pt x="167040" y="72211"/>
                  </a:lnTo>
                  <a:lnTo>
                    <a:pt x="182644" y="91366"/>
                  </a:lnTo>
                  <a:lnTo>
                    <a:pt x="188443" y="103024"/>
                  </a:lnTo>
                  <a:lnTo>
                    <a:pt x="188800" y="116647"/>
                  </a:lnTo>
                  <a:lnTo>
                    <a:pt x="179837" y="147380"/>
                  </a:lnTo>
                  <a:lnTo>
                    <a:pt x="164155" y="171178"/>
                  </a:lnTo>
                  <a:lnTo>
                    <a:pt x="104907" y="231866"/>
                  </a:lnTo>
                  <a:lnTo>
                    <a:pt x="50414" y="283367"/>
                  </a:lnTo>
                  <a:lnTo>
                    <a:pt x="4385" y="316904"/>
                  </a:lnTo>
                  <a:lnTo>
                    <a:pt x="1754" y="320064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7" name="Group 706"/>
          <p:cNvGrpSpPr/>
          <p:nvPr/>
        </p:nvGrpSpPr>
        <p:grpSpPr>
          <a:xfrm>
            <a:off x="2423877" y="19320452"/>
            <a:ext cx="7736125" cy="631709"/>
            <a:chOff x="2423877" y="19320452"/>
            <a:chExt cx="7736125" cy="631709"/>
          </a:xfrm>
        </p:grpSpPr>
        <p:sp>
          <p:nvSpPr>
            <p:cNvPr id="676" name="Freeform 675"/>
            <p:cNvSpPr/>
            <p:nvPr/>
          </p:nvSpPr>
          <p:spPr>
            <a:xfrm>
              <a:off x="2423877" y="19604720"/>
              <a:ext cx="176663" cy="293203"/>
            </a:xfrm>
            <a:custGeom>
              <a:avLst/>
              <a:gdLst/>
              <a:ahLst/>
              <a:cxnLst/>
              <a:rect l="0" t="0" r="0" b="0"/>
              <a:pathLst>
                <a:path w="176663" h="293203">
                  <a:moveTo>
                    <a:pt x="176662" y="0"/>
                  </a:moveTo>
                  <a:lnTo>
                    <a:pt x="176662" y="52051"/>
                  </a:lnTo>
                  <a:lnTo>
                    <a:pt x="176662" y="69795"/>
                  </a:lnTo>
                  <a:lnTo>
                    <a:pt x="174322" y="76947"/>
                  </a:lnTo>
                  <a:lnTo>
                    <a:pt x="170423" y="77034"/>
                  </a:lnTo>
                  <a:lnTo>
                    <a:pt x="127164" y="34675"/>
                  </a:lnTo>
                  <a:lnTo>
                    <a:pt x="117927" y="32475"/>
                  </a:lnTo>
                  <a:lnTo>
                    <a:pt x="95185" y="36270"/>
                  </a:lnTo>
                  <a:lnTo>
                    <a:pt x="72600" y="55114"/>
                  </a:lnTo>
                  <a:lnTo>
                    <a:pt x="28471" y="115923"/>
                  </a:lnTo>
                  <a:lnTo>
                    <a:pt x="9436" y="169172"/>
                  </a:lnTo>
                  <a:lnTo>
                    <a:pt x="0" y="224749"/>
                  </a:lnTo>
                  <a:lnTo>
                    <a:pt x="9544" y="266765"/>
                  </a:lnTo>
                  <a:lnTo>
                    <a:pt x="24008" y="285458"/>
                  </a:lnTo>
                  <a:lnTo>
                    <a:pt x="32779" y="292081"/>
                  </a:lnTo>
                  <a:lnTo>
                    <a:pt x="61241" y="293202"/>
                  </a:lnTo>
                  <a:lnTo>
                    <a:pt x="113491" y="284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2590011" y="19678431"/>
              <a:ext cx="175569" cy="213309"/>
            </a:xfrm>
            <a:custGeom>
              <a:avLst/>
              <a:gdLst/>
              <a:ahLst/>
              <a:cxnLst/>
              <a:rect l="0" t="0" r="0" b="0"/>
              <a:pathLst>
                <a:path w="175569" h="213309">
                  <a:moveTo>
                    <a:pt x="126341" y="31575"/>
                  </a:moveTo>
                  <a:lnTo>
                    <a:pt x="91595" y="92685"/>
                  </a:lnTo>
                  <a:lnTo>
                    <a:pt x="70698" y="152706"/>
                  </a:lnTo>
                  <a:lnTo>
                    <a:pt x="70990" y="193548"/>
                  </a:lnTo>
                  <a:lnTo>
                    <a:pt x="76572" y="202728"/>
                  </a:lnTo>
                  <a:lnTo>
                    <a:pt x="84973" y="208848"/>
                  </a:lnTo>
                  <a:lnTo>
                    <a:pt x="95253" y="212928"/>
                  </a:lnTo>
                  <a:lnTo>
                    <a:pt x="104446" y="213308"/>
                  </a:lnTo>
                  <a:lnTo>
                    <a:pt x="120899" y="207492"/>
                  </a:lnTo>
                  <a:lnTo>
                    <a:pt x="143316" y="185473"/>
                  </a:lnTo>
                  <a:lnTo>
                    <a:pt x="163447" y="138186"/>
                  </a:lnTo>
                  <a:lnTo>
                    <a:pt x="175568" y="83786"/>
                  </a:lnTo>
                  <a:lnTo>
                    <a:pt x="175126" y="57119"/>
                  </a:lnTo>
                  <a:lnTo>
                    <a:pt x="167131" y="33569"/>
                  </a:lnTo>
                  <a:lnTo>
                    <a:pt x="152659" y="14524"/>
                  </a:lnTo>
                  <a:lnTo>
                    <a:pt x="143886" y="6169"/>
                  </a:lnTo>
                  <a:lnTo>
                    <a:pt x="134529" y="1769"/>
                  </a:lnTo>
                  <a:lnTo>
                    <a:pt x="114772" y="0"/>
                  </a:lnTo>
                  <a:lnTo>
                    <a:pt x="72741" y="16761"/>
                  </a:lnTo>
                  <a:lnTo>
                    <a:pt x="10329" y="64283"/>
                  </a:lnTo>
                  <a:lnTo>
                    <a:pt x="0" y="73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2816827" y="19688949"/>
              <a:ext cx="152210" cy="263212"/>
            </a:xfrm>
            <a:custGeom>
              <a:avLst/>
              <a:gdLst/>
              <a:ahLst/>
              <a:cxnLst/>
              <a:rect l="0" t="0" r="0" b="0"/>
              <a:pathLst>
                <a:path w="152210" h="263212">
                  <a:moveTo>
                    <a:pt x="15339" y="0"/>
                  </a:moveTo>
                  <a:lnTo>
                    <a:pt x="12219" y="42690"/>
                  </a:lnTo>
                  <a:lnTo>
                    <a:pt x="5786" y="103237"/>
                  </a:lnTo>
                  <a:lnTo>
                    <a:pt x="1884" y="164455"/>
                  </a:lnTo>
                  <a:lnTo>
                    <a:pt x="0" y="193583"/>
                  </a:lnTo>
                  <a:lnTo>
                    <a:pt x="2773" y="198076"/>
                  </a:lnTo>
                  <a:lnTo>
                    <a:pt x="6962" y="198732"/>
                  </a:lnTo>
                  <a:lnTo>
                    <a:pt x="11616" y="177621"/>
                  </a:lnTo>
                  <a:lnTo>
                    <a:pt x="20193" y="119702"/>
                  </a:lnTo>
                  <a:lnTo>
                    <a:pt x="36573" y="63683"/>
                  </a:lnTo>
                  <a:lnTo>
                    <a:pt x="40023" y="52984"/>
                  </a:lnTo>
                  <a:lnTo>
                    <a:pt x="47003" y="47020"/>
                  </a:lnTo>
                  <a:lnTo>
                    <a:pt x="56335" y="44216"/>
                  </a:lnTo>
                  <a:lnTo>
                    <a:pt x="67236" y="43515"/>
                  </a:lnTo>
                  <a:lnTo>
                    <a:pt x="78013" y="48896"/>
                  </a:lnTo>
                  <a:lnTo>
                    <a:pt x="99346" y="70473"/>
                  </a:lnTo>
                  <a:lnTo>
                    <a:pt x="119909" y="109917"/>
                  </a:lnTo>
                  <a:lnTo>
                    <a:pt x="136167" y="165168"/>
                  </a:lnTo>
                  <a:lnTo>
                    <a:pt x="143711" y="221141"/>
                  </a:lnTo>
                  <a:lnTo>
                    <a:pt x="152209" y="26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3053264" y="19583664"/>
              <a:ext cx="10530" cy="326384"/>
            </a:xfrm>
            <a:custGeom>
              <a:avLst/>
              <a:gdLst/>
              <a:ahLst/>
              <a:cxnLst/>
              <a:rect l="0" t="0" r="0" b="0"/>
              <a:pathLst>
                <a:path w="10530" h="326384">
                  <a:moveTo>
                    <a:pt x="0" y="0"/>
                  </a:moveTo>
                  <a:lnTo>
                    <a:pt x="0" y="55168"/>
                  </a:lnTo>
                  <a:lnTo>
                    <a:pt x="0" y="113442"/>
                  </a:lnTo>
                  <a:lnTo>
                    <a:pt x="0" y="167752"/>
                  </a:lnTo>
                  <a:lnTo>
                    <a:pt x="3120" y="217769"/>
                  </a:lnTo>
                  <a:lnTo>
                    <a:pt x="8334" y="265345"/>
                  </a:lnTo>
                  <a:lnTo>
                    <a:pt x="1052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3000622" y="19690618"/>
              <a:ext cx="324995" cy="213556"/>
            </a:xfrm>
            <a:custGeom>
              <a:avLst/>
              <a:gdLst/>
              <a:ahLst/>
              <a:cxnLst/>
              <a:rect l="0" t="0" r="0" b="0"/>
              <a:pathLst>
                <a:path w="324995" h="213556">
                  <a:moveTo>
                    <a:pt x="0" y="50972"/>
                  </a:moveTo>
                  <a:lnTo>
                    <a:pt x="55659" y="103513"/>
                  </a:lnTo>
                  <a:lnTo>
                    <a:pt x="95352" y="126082"/>
                  </a:lnTo>
                  <a:lnTo>
                    <a:pt x="145394" y="133400"/>
                  </a:lnTo>
                  <a:lnTo>
                    <a:pt x="187619" y="132327"/>
                  </a:lnTo>
                  <a:lnTo>
                    <a:pt x="250577" y="112189"/>
                  </a:lnTo>
                  <a:lnTo>
                    <a:pt x="291054" y="89387"/>
                  </a:lnTo>
                  <a:lnTo>
                    <a:pt x="311851" y="69215"/>
                  </a:lnTo>
                  <a:lnTo>
                    <a:pt x="324994" y="44653"/>
                  </a:lnTo>
                  <a:lnTo>
                    <a:pt x="324287" y="32722"/>
                  </a:lnTo>
                  <a:lnTo>
                    <a:pt x="311024" y="10107"/>
                  </a:lnTo>
                  <a:lnTo>
                    <a:pt x="297426" y="3842"/>
                  </a:lnTo>
                  <a:lnTo>
                    <a:pt x="260481" y="0"/>
                  </a:lnTo>
                  <a:lnTo>
                    <a:pt x="229243" y="8431"/>
                  </a:lnTo>
                  <a:lnTo>
                    <a:pt x="180593" y="42440"/>
                  </a:lnTo>
                  <a:lnTo>
                    <a:pt x="153465" y="72621"/>
                  </a:lnTo>
                  <a:lnTo>
                    <a:pt x="144246" y="96469"/>
                  </a:lnTo>
                  <a:lnTo>
                    <a:pt x="141787" y="109380"/>
                  </a:lnTo>
                  <a:lnTo>
                    <a:pt x="149506" y="161087"/>
                  </a:lnTo>
                  <a:lnTo>
                    <a:pt x="163543" y="188040"/>
                  </a:lnTo>
                  <a:lnTo>
                    <a:pt x="172200" y="198503"/>
                  </a:lnTo>
                  <a:lnTo>
                    <a:pt x="203655" y="210129"/>
                  </a:lnTo>
                  <a:lnTo>
                    <a:pt x="254925" y="213555"/>
                  </a:lnTo>
                  <a:lnTo>
                    <a:pt x="294798" y="2089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3389621" y="19657363"/>
              <a:ext cx="205581" cy="243206"/>
            </a:xfrm>
            <a:custGeom>
              <a:avLst/>
              <a:gdLst/>
              <a:ahLst/>
              <a:cxnLst/>
              <a:rect l="0" t="0" r="0" b="0"/>
              <a:pathLst>
                <a:path w="205581" h="243206">
                  <a:moveTo>
                    <a:pt x="105840" y="0"/>
                  </a:moveTo>
                  <a:lnTo>
                    <a:pt x="79454" y="10745"/>
                  </a:lnTo>
                  <a:lnTo>
                    <a:pt x="22528" y="48468"/>
                  </a:lnTo>
                  <a:lnTo>
                    <a:pt x="7202" y="65994"/>
                  </a:lnTo>
                  <a:lnTo>
                    <a:pt x="1477" y="75581"/>
                  </a:lnTo>
                  <a:lnTo>
                    <a:pt x="0" y="85483"/>
                  </a:lnTo>
                  <a:lnTo>
                    <a:pt x="4598" y="105842"/>
                  </a:lnTo>
                  <a:lnTo>
                    <a:pt x="10269" y="113844"/>
                  </a:lnTo>
                  <a:lnTo>
                    <a:pt x="25929" y="125857"/>
                  </a:lnTo>
                  <a:lnTo>
                    <a:pt x="77943" y="146872"/>
                  </a:lnTo>
                  <a:lnTo>
                    <a:pt x="123701" y="157770"/>
                  </a:lnTo>
                  <a:lnTo>
                    <a:pt x="157062" y="166047"/>
                  </a:lnTo>
                  <a:lnTo>
                    <a:pt x="179688" y="177524"/>
                  </a:lnTo>
                  <a:lnTo>
                    <a:pt x="205580" y="202729"/>
                  </a:lnTo>
                  <a:lnTo>
                    <a:pt x="205089" y="211192"/>
                  </a:lnTo>
                  <a:lnTo>
                    <a:pt x="198912" y="219173"/>
                  </a:lnTo>
                  <a:lnTo>
                    <a:pt x="177621" y="233111"/>
                  </a:lnTo>
                  <a:lnTo>
                    <a:pt x="152561" y="243205"/>
                  </a:lnTo>
                  <a:lnTo>
                    <a:pt x="119586" y="242232"/>
                  </a:lnTo>
                  <a:lnTo>
                    <a:pt x="70919" y="228530"/>
                  </a:lnTo>
                  <a:lnTo>
                    <a:pt x="3214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3632332" y="19594192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42114" y="0"/>
                  </a:moveTo>
                  <a:lnTo>
                    <a:pt x="27460" y="58618"/>
                  </a:lnTo>
                  <a:lnTo>
                    <a:pt x="21152" y="112791"/>
                  </a:lnTo>
                  <a:lnTo>
                    <a:pt x="12973" y="168552"/>
                  </a:lnTo>
                  <a:lnTo>
                    <a:pt x="3615" y="230252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3611275" y="19693519"/>
              <a:ext cx="271046" cy="195473"/>
            </a:xfrm>
            <a:custGeom>
              <a:avLst/>
              <a:gdLst/>
              <a:ahLst/>
              <a:cxnLst/>
              <a:rect l="0" t="0" r="0" b="0"/>
              <a:pathLst>
                <a:path w="271046" h="195473">
                  <a:moveTo>
                    <a:pt x="0" y="58599"/>
                  </a:moveTo>
                  <a:lnTo>
                    <a:pt x="5589" y="75367"/>
                  </a:lnTo>
                  <a:lnTo>
                    <a:pt x="17692" y="86719"/>
                  </a:lnTo>
                  <a:lnTo>
                    <a:pt x="25832" y="91383"/>
                  </a:lnTo>
                  <a:lnTo>
                    <a:pt x="76414" y="97950"/>
                  </a:lnTo>
                  <a:lnTo>
                    <a:pt x="126496" y="99896"/>
                  </a:lnTo>
                  <a:lnTo>
                    <a:pt x="170971" y="94881"/>
                  </a:lnTo>
                  <a:lnTo>
                    <a:pt x="219516" y="74302"/>
                  </a:lnTo>
                  <a:lnTo>
                    <a:pt x="251045" y="53375"/>
                  </a:lnTo>
                  <a:lnTo>
                    <a:pt x="267943" y="35221"/>
                  </a:lnTo>
                  <a:lnTo>
                    <a:pt x="271045" y="26637"/>
                  </a:lnTo>
                  <a:lnTo>
                    <a:pt x="270774" y="18574"/>
                  </a:lnTo>
                  <a:lnTo>
                    <a:pt x="268253" y="10858"/>
                  </a:lnTo>
                  <a:lnTo>
                    <a:pt x="260724" y="5716"/>
                  </a:lnTo>
                  <a:lnTo>
                    <a:pt x="236760" y="0"/>
                  </a:lnTo>
                  <a:lnTo>
                    <a:pt x="195973" y="2372"/>
                  </a:lnTo>
                  <a:lnTo>
                    <a:pt x="174446" y="10604"/>
                  </a:lnTo>
                  <a:lnTo>
                    <a:pt x="157080" y="23231"/>
                  </a:lnTo>
                  <a:lnTo>
                    <a:pt x="119674" y="70016"/>
                  </a:lnTo>
                  <a:lnTo>
                    <a:pt x="114800" y="99938"/>
                  </a:lnTo>
                  <a:lnTo>
                    <a:pt x="117702" y="133125"/>
                  </a:lnTo>
                  <a:lnTo>
                    <a:pt x="126791" y="159573"/>
                  </a:lnTo>
                  <a:lnTo>
                    <a:pt x="147989" y="179905"/>
                  </a:lnTo>
                  <a:lnTo>
                    <a:pt x="174567" y="193233"/>
                  </a:lnTo>
                  <a:lnTo>
                    <a:pt x="221098" y="1954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3958951" y="19509964"/>
              <a:ext cx="231392" cy="362494"/>
            </a:xfrm>
            <a:custGeom>
              <a:avLst/>
              <a:gdLst/>
              <a:ahLst/>
              <a:cxnLst/>
              <a:rect l="0" t="0" r="0" b="0"/>
              <a:pathLst>
                <a:path w="231392" h="362494">
                  <a:moveTo>
                    <a:pt x="231391" y="0"/>
                  </a:moveTo>
                  <a:lnTo>
                    <a:pt x="207672" y="43963"/>
                  </a:lnTo>
                  <a:lnTo>
                    <a:pt x="192954" y="94168"/>
                  </a:lnTo>
                  <a:lnTo>
                    <a:pt x="181902" y="156079"/>
                  </a:lnTo>
                  <a:lnTo>
                    <a:pt x="173782" y="213714"/>
                  </a:lnTo>
                  <a:lnTo>
                    <a:pt x="175457" y="250495"/>
                  </a:lnTo>
                  <a:lnTo>
                    <a:pt x="184164" y="292243"/>
                  </a:lnTo>
                  <a:lnTo>
                    <a:pt x="181936" y="280014"/>
                  </a:lnTo>
                  <a:lnTo>
                    <a:pt x="162925" y="245835"/>
                  </a:lnTo>
                  <a:lnTo>
                    <a:pt x="138571" y="228972"/>
                  </a:lnTo>
                  <a:lnTo>
                    <a:pt x="123887" y="222838"/>
                  </a:lnTo>
                  <a:lnTo>
                    <a:pt x="91975" y="222261"/>
                  </a:lnTo>
                  <a:lnTo>
                    <a:pt x="47363" y="235091"/>
                  </a:lnTo>
                  <a:lnTo>
                    <a:pt x="24429" y="248374"/>
                  </a:lnTo>
                  <a:lnTo>
                    <a:pt x="6437" y="265978"/>
                  </a:lnTo>
                  <a:lnTo>
                    <a:pt x="0" y="294858"/>
                  </a:lnTo>
                  <a:lnTo>
                    <a:pt x="2209" y="326410"/>
                  </a:lnTo>
                  <a:lnTo>
                    <a:pt x="10989" y="348232"/>
                  </a:lnTo>
                  <a:lnTo>
                    <a:pt x="21286" y="354988"/>
                  </a:lnTo>
                  <a:lnTo>
                    <a:pt x="51443" y="362493"/>
                  </a:lnTo>
                  <a:lnTo>
                    <a:pt x="96705" y="361130"/>
                  </a:lnTo>
                  <a:lnTo>
                    <a:pt x="134162" y="347728"/>
                  </a:lnTo>
                  <a:lnTo>
                    <a:pt x="189277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4474804" y="19588818"/>
              <a:ext cx="402836" cy="271389"/>
            </a:xfrm>
            <a:custGeom>
              <a:avLst/>
              <a:gdLst/>
              <a:ahLst/>
              <a:cxnLst/>
              <a:rect l="0" t="0" r="0" b="0"/>
              <a:pathLst>
                <a:path w="402836" h="271389">
                  <a:moveTo>
                    <a:pt x="10336" y="68545"/>
                  </a:moveTo>
                  <a:lnTo>
                    <a:pt x="4747" y="130637"/>
                  </a:lnTo>
                  <a:lnTo>
                    <a:pt x="783" y="184361"/>
                  </a:lnTo>
                  <a:lnTo>
                    <a:pt x="0" y="228943"/>
                  </a:lnTo>
                  <a:lnTo>
                    <a:pt x="2944" y="168154"/>
                  </a:lnTo>
                  <a:lnTo>
                    <a:pt x="14465" y="108107"/>
                  </a:lnTo>
                  <a:lnTo>
                    <a:pt x="30147" y="70908"/>
                  </a:lnTo>
                  <a:lnTo>
                    <a:pt x="52286" y="51658"/>
                  </a:lnTo>
                  <a:lnTo>
                    <a:pt x="79283" y="38813"/>
                  </a:lnTo>
                  <a:lnTo>
                    <a:pt x="102981" y="37004"/>
                  </a:lnTo>
                  <a:lnTo>
                    <a:pt x="122091" y="43218"/>
                  </a:lnTo>
                  <a:lnTo>
                    <a:pt x="184110" y="86459"/>
                  </a:lnTo>
                  <a:lnTo>
                    <a:pt x="233365" y="142892"/>
                  </a:lnTo>
                  <a:lnTo>
                    <a:pt x="256469" y="154231"/>
                  </a:lnTo>
                  <a:lnTo>
                    <a:pt x="269181" y="157254"/>
                  </a:lnTo>
                  <a:lnTo>
                    <a:pt x="295784" y="151255"/>
                  </a:lnTo>
                  <a:lnTo>
                    <a:pt x="355376" y="117477"/>
                  </a:lnTo>
                  <a:lnTo>
                    <a:pt x="379422" y="95393"/>
                  </a:lnTo>
                  <a:lnTo>
                    <a:pt x="394476" y="65971"/>
                  </a:lnTo>
                  <a:lnTo>
                    <a:pt x="402553" y="41275"/>
                  </a:lnTo>
                  <a:lnTo>
                    <a:pt x="402835" y="30477"/>
                  </a:lnTo>
                  <a:lnTo>
                    <a:pt x="396910" y="12241"/>
                  </a:lnTo>
                  <a:lnTo>
                    <a:pt x="388545" y="6443"/>
                  </a:lnTo>
                  <a:lnTo>
                    <a:pt x="363653" y="0"/>
                  </a:lnTo>
                  <a:lnTo>
                    <a:pt x="327932" y="1961"/>
                  </a:lnTo>
                  <a:lnTo>
                    <a:pt x="295122" y="15540"/>
                  </a:lnTo>
                  <a:lnTo>
                    <a:pt x="276897" y="34070"/>
                  </a:lnTo>
                  <a:lnTo>
                    <a:pt x="246134" y="84091"/>
                  </a:lnTo>
                  <a:lnTo>
                    <a:pt x="230201" y="130733"/>
                  </a:lnTo>
                  <a:lnTo>
                    <a:pt x="229250" y="176010"/>
                  </a:lnTo>
                  <a:lnTo>
                    <a:pt x="236377" y="219058"/>
                  </a:lnTo>
                  <a:lnTo>
                    <a:pt x="248839" y="241114"/>
                  </a:lnTo>
                  <a:lnTo>
                    <a:pt x="267246" y="257547"/>
                  </a:lnTo>
                  <a:lnTo>
                    <a:pt x="291024" y="268750"/>
                  </a:lnTo>
                  <a:lnTo>
                    <a:pt x="317190" y="271388"/>
                  </a:lnTo>
                  <a:lnTo>
                    <a:pt x="357777" y="268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4953165" y="19531020"/>
              <a:ext cx="174215" cy="267059"/>
            </a:xfrm>
            <a:custGeom>
              <a:avLst/>
              <a:gdLst/>
              <a:ahLst/>
              <a:cxnLst/>
              <a:rect l="0" t="0" r="0" b="0"/>
              <a:pathLst>
                <a:path w="174215" h="267059">
                  <a:moveTo>
                    <a:pt x="174214" y="0"/>
                  </a:moveTo>
                  <a:lnTo>
                    <a:pt x="120338" y="27512"/>
                  </a:lnTo>
                  <a:lnTo>
                    <a:pt x="58292" y="50255"/>
                  </a:lnTo>
                  <a:lnTo>
                    <a:pt x="11332" y="81329"/>
                  </a:lnTo>
                  <a:lnTo>
                    <a:pt x="2386" y="101267"/>
                  </a:lnTo>
                  <a:lnTo>
                    <a:pt x="0" y="113134"/>
                  </a:lnTo>
                  <a:lnTo>
                    <a:pt x="3089" y="124557"/>
                  </a:lnTo>
                  <a:lnTo>
                    <a:pt x="18999" y="146605"/>
                  </a:lnTo>
                  <a:lnTo>
                    <a:pt x="48675" y="167571"/>
                  </a:lnTo>
                  <a:lnTo>
                    <a:pt x="108953" y="188936"/>
                  </a:lnTo>
                  <a:lnTo>
                    <a:pt x="158333" y="209026"/>
                  </a:lnTo>
                  <a:lnTo>
                    <a:pt x="162456" y="216559"/>
                  </a:lnTo>
                  <a:lnTo>
                    <a:pt x="160526" y="225090"/>
                  </a:lnTo>
                  <a:lnTo>
                    <a:pt x="154560" y="234288"/>
                  </a:lnTo>
                  <a:lnTo>
                    <a:pt x="135453" y="247629"/>
                  </a:lnTo>
                  <a:lnTo>
                    <a:pt x="90648" y="265724"/>
                  </a:lnTo>
                  <a:lnTo>
                    <a:pt x="69223" y="267058"/>
                  </a:lnTo>
                  <a:lnTo>
                    <a:pt x="50342" y="263753"/>
                  </a:lnTo>
                  <a:lnTo>
                    <a:pt x="2681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5222135" y="19583664"/>
              <a:ext cx="155198" cy="218555"/>
            </a:xfrm>
            <a:custGeom>
              <a:avLst/>
              <a:gdLst/>
              <a:ahLst/>
              <a:cxnLst/>
              <a:rect l="0" t="0" r="0" b="0"/>
              <a:pathLst>
                <a:path w="155198" h="218555">
                  <a:moveTo>
                    <a:pt x="0" y="42113"/>
                  </a:moveTo>
                  <a:lnTo>
                    <a:pt x="0" y="94163"/>
                  </a:lnTo>
                  <a:lnTo>
                    <a:pt x="0" y="147222"/>
                  </a:lnTo>
                  <a:lnTo>
                    <a:pt x="0" y="164828"/>
                  </a:lnTo>
                  <a:lnTo>
                    <a:pt x="9358" y="193749"/>
                  </a:lnTo>
                  <a:lnTo>
                    <a:pt x="16767" y="206375"/>
                  </a:lnTo>
                  <a:lnTo>
                    <a:pt x="27556" y="213622"/>
                  </a:lnTo>
                  <a:lnTo>
                    <a:pt x="55141" y="218554"/>
                  </a:lnTo>
                  <a:lnTo>
                    <a:pt x="77540" y="213728"/>
                  </a:lnTo>
                  <a:lnTo>
                    <a:pt x="103303" y="197857"/>
                  </a:lnTo>
                  <a:lnTo>
                    <a:pt x="118442" y="182692"/>
                  </a:lnTo>
                  <a:lnTo>
                    <a:pt x="148713" y="127060"/>
                  </a:lnTo>
                  <a:lnTo>
                    <a:pt x="155197" y="78201"/>
                  </a:lnTo>
                  <a:lnTo>
                    <a:pt x="150475" y="4879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5508871" y="19499436"/>
              <a:ext cx="50177" cy="305327"/>
            </a:xfrm>
            <a:custGeom>
              <a:avLst/>
              <a:gdLst/>
              <a:ahLst/>
              <a:cxnLst/>
              <a:rect l="0" t="0" r="0" b="0"/>
              <a:pathLst>
                <a:path w="50177" h="305327">
                  <a:moveTo>
                    <a:pt x="50176" y="0"/>
                  </a:moveTo>
                  <a:lnTo>
                    <a:pt x="32218" y="53874"/>
                  </a:lnTo>
                  <a:lnTo>
                    <a:pt x="15027" y="116626"/>
                  </a:lnTo>
                  <a:lnTo>
                    <a:pt x="8268" y="174941"/>
                  </a:lnTo>
                  <a:lnTo>
                    <a:pt x="0" y="234640"/>
                  </a:lnTo>
                  <a:lnTo>
                    <a:pt x="1384" y="275802"/>
                  </a:lnTo>
                  <a:lnTo>
                    <a:pt x="8062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5666014" y="19478379"/>
              <a:ext cx="61490" cy="326384"/>
            </a:xfrm>
            <a:custGeom>
              <a:avLst/>
              <a:gdLst/>
              <a:ahLst/>
              <a:cxnLst/>
              <a:rect l="0" t="0" r="0" b="0"/>
              <a:pathLst>
                <a:path w="61490" h="326384">
                  <a:moveTo>
                    <a:pt x="61489" y="0"/>
                  </a:moveTo>
                  <a:lnTo>
                    <a:pt x="46835" y="58616"/>
                  </a:lnTo>
                  <a:lnTo>
                    <a:pt x="26056" y="121195"/>
                  </a:lnTo>
                  <a:lnTo>
                    <a:pt x="14465" y="171350"/>
                  </a:lnTo>
                  <a:lnTo>
                    <a:pt x="6837" y="227693"/>
                  </a:lnTo>
                  <a:lnTo>
                    <a:pt x="0" y="278551"/>
                  </a:lnTo>
                  <a:lnTo>
                    <a:pt x="8846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5643275" y="19678421"/>
              <a:ext cx="94757" cy="13547"/>
            </a:xfrm>
            <a:custGeom>
              <a:avLst/>
              <a:gdLst/>
              <a:ahLst/>
              <a:cxnLst/>
              <a:rect l="0" t="0" r="0" b="0"/>
              <a:pathLst>
                <a:path w="94757" h="13547">
                  <a:moveTo>
                    <a:pt x="0" y="0"/>
                  </a:moveTo>
                  <a:lnTo>
                    <a:pt x="16768" y="11177"/>
                  </a:lnTo>
                  <a:lnTo>
                    <a:pt x="34358" y="13546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6022301" y="19615249"/>
              <a:ext cx="336913" cy="41140"/>
            </a:xfrm>
            <a:custGeom>
              <a:avLst/>
              <a:gdLst/>
              <a:ahLst/>
              <a:cxnLst/>
              <a:rect l="0" t="0" r="0" b="0"/>
              <a:pathLst>
                <a:path w="336913" h="41140">
                  <a:moveTo>
                    <a:pt x="0" y="31586"/>
                  </a:moveTo>
                  <a:lnTo>
                    <a:pt x="28726" y="38821"/>
                  </a:lnTo>
                  <a:lnTo>
                    <a:pt x="77921" y="41139"/>
                  </a:lnTo>
                  <a:lnTo>
                    <a:pt x="128892" y="40655"/>
                  </a:lnTo>
                  <a:lnTo>
                    <a:pt x="188630" y="33724"/>
                  </a:lnTo>
                  <a:lnTo>
                    <a:pt x="245490" y="26419"/>
                  </a:lnTo>
                  <a:lnTo>
                    <a:pt x="299443" y="7645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6190757" y="19499436"/>
              <a:ext cx="128764" cy="263213"/>
            </a:xfrm>
            <a:custGeom>
              <a:avLst/>
              <a:gdLst/>
              <a:ahLst/>
              <a:cxnLst/>
              <a:rect l="0" t="0" r="0" b="0"/>
              <a:pathLst>
                <a:path w="128764" h="263213">
                  <a:moveTo>
                    <a:pt x="0" y="0"/>
                  </a:moveTo>
                  <a:lnTo>
                    <a:pt x="62447" y="59327"/>
                  </a:lnTo>
                  <a:lnTo>
                    <a:pt x="105142" y="101665"/>
                  </a:lnTo>
                  <a:lnTo>
                    <a:pt x="125650" y="141385"/>
                  </a:lnTo>
                  <a:lnTo>
                    <a:pt x="128763" y="168901"/>
                  </a:lnTo>
                  <a:lnTo>
                    <a:pt x="125078" y="194390"/>
                  </a:lnTo>
                  <a:lnTo>
                    <a:pt x="109850" y="221894"/>
                  </a:lnTo>
                  <a:lnTo>
                    <a:pt x="97175" y="237438"/>
                  </a:lnTo>
                  <a:lnTo>
                    <a:pt x="74384" y="249028"/>
                  </a:lnTo>
                  <a:lnTo>
                    <a:pt x="38027" y="259009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6559254" y="19531350"/>
              <a:ext cx="715939" cy="252355"/>
            </a:xfrm>
            <a:custGeom>
              <a:avLst/>
              <a:gdLst/>
              <a:ahLst/>
              <a:cxnLst/>
              <a:rect l="0" t="0" r="0" b="0"/>
              <a:pathLst>
                <a:path w="715939" h="252355">
                  <a:moveTo>
                    <a:pt x="0" y="10200"/>
                  </a:moveTo>
                  <a:lnTo>
                    <a:pt x="11453" y="60155"/>
                  </a:lnTo>
                  <a:lnTo>
                    <a:pt x="15092" y="122098"/>
                  </a:lnTo>
                  <a:lnTo>
                    <a:pt x="11881" y="174376"/>
                  </a:lnTo>
                  <a:lnTo>
                    <a:pt x="7809" y="222621"/>
                  </a:lnTo>
                  <a:lnTo>
                    <a:pt x="5207" y="239550"/>
                  </a:lnTo>
                  <a:lnTo>
                    <a:pt x="6980" y="247328"/>
                  </a:lnTo>
                  <a:lnTo>
                    <a:pt x="11672" y="249004"/>
                  </a:lnTo>
                  <a:lnTo>
                    <a:pt x="18310" y="246612"/>
                  </a:lnTo>
                  <a:lnTo>
                    <a:pt x="28805" y="231475"/>
                  </a:lnTo>
                  <a:lnTo>
                    <a:pt x="50663" y="178041"/>
                  </a:lnTo>
                  <a:lnTo>
                    <a:pt x="70275" y="119565"/>
                  </a:lnTo>
                  <a:lnTo>
                    <a:pt x="92348" y="66074"/>
                  </a:lnTo>
                  <a:lnTo>
                    <a:pt x="96660" y="54468"/>
                  </a:lnTo>
                  <a:lnTo>
                    <a:pt x="103044" y="50239"/>
                  </a:lnTo>
                  <a:lnTo>
                    <a:pt x="110810" y="50931"/>
                  </a:lnTo>
                  <a:lnTo>
                    <a:pt x="119497" y="54901"/>
                  </a:lnTo>
                  <a:lnTo>
                    <a:pt x="132269" y="71790"/>
                  </a:lnTo>
                  <a:lnTo>
                    <a:pt x="153812" y="134211"/>
                  </a:lnTo>
                  <a:lnTo>
                    <a:pt x="168337" y="189417"/>
                  </a:lnTo>
                  <a:lnTo>
                    <a:pt x="182470" y="239794"/>
                  </a:lnTo>
                  <a:lnTo>
                    <a:pt x="187157" y="245150"/>
                  </a:lnTo>
                  <a:lnTo>
                    <a:pt x="192622" y="246382"/>
                  </a:lnTo>
                  <a:lnTo>
                    <a:pt x="198605" y="244863"/>
                  </a:lnTo>
                  <a:lnTo>
                    <a:pt x="203763" y="240342"/>
                  </a:lnTo>
                  <a:lnTo>
                    <a:pt x="212614" y="225959"/>
                  </a:lnTo>
                  <a:lnTo>
                    <a:pt x="219423" y="178554"/>
                  </a:lnTo>
                  <a:lnTo>
                    <a:pt x="220768" y="117198"/>
                  </a:lnTo>
                  <a:lnTo>
                    <a:pt x="226622" y="54081"/>
                  </a:lnTo>
                  <a:lnTo>
                    <a:pt x="232970" y="44133"/>
                  </a:lnTo>
                  <a:lnTo>
                    <a:pt x="241881" y="38671"/>
                  </a:lnTo>
                  <a:lnTo>
                    <a:pt x="252502" y="36198"/>
                  </a:lnTo>
                  <a:lnTo>
                    <a:pt x="264261" y="39231"/>
                  </a:lnTo>
                  <a:lnTo>
                    <a:pt x="310517" y="71478"/>
                  </a:lnTo>
                  <a:lnTo>
                    <a:pt x="348466" y="101073"/>
                  </a:lnTo>
                  <a:lnTo>
                    <a:pt x="390508" y="116804"/>
                  </a:lnTo>
                  <a:lnTo>
                    <a:pt x="404228" y="116364"/>
                  </a:lnTo>
                  <a:lnTo>
                    <a:pt x="428832" y="106516"/>
                  </a:lnTo>
                  <a:lnTo>
                    <a:pt x="445225" y="87322"/>
                  </a:lnTo>
                  <a:lnTo>
                    <a:pt x="455241" y="63194"/>
                  </a:lnTo>
                  <a:lnTo>
                    <a:pt x="459692" y="36873"/>
                  </a:lnTo>
                  <a:lnTo>
                    <a:pt x="455432" y="15817"/>
                  </a:lnTo>
                  <a:lnTo>
                    <a:pt x="451020" y="6924"/>
                  </a:lnTo>
                  <a:lnTo>
                    <a:pt x="443400" y="2168"/>
                  </a:lnTo>
                  <a:lnTo>
                    <a:pt x="422455" y="0"/>
                  </a:lnTo>
                  <a:lnTo>
                    <a:pt x="400667" y="6056"/>
                  </a:lnTo>
                  <a:lnTo>
                    <a:pt x="380456" y="17717"/>
                  </a:lnTo>
                  <a:lnTo>
                    <a:pt x="355923" y="45182"/>
                  </a:lnTo>
                  <a:lnTo>
                    <a:pt x="329792" y="95792"/>
                  </a:lnTo>
                  <a:lnTo>
                    <a:pt x="313019" y="150849"/>
                  </a:lnTo>
                  <a:lnTo>
                    <a:pt x="313195" y="187184"/>
                  </a:lnTo>
                  <a:lnTo>
                    <a:pt x="320912" y="206233"/>
                  </a:lnTo>
                  <a:lnTo>
                    <a:pt x="326245" y="214589"/>
                  </a:lnTo>
                  <a:lnTo>
                    <a:pt x="347769" y="226991"/>
                  </a:lnTo>
                  <a:lnTo>
                    <a:pt x="361697" y="231935"/>
                  </a:lnTo>
                  <a:lnTo>
                    <a:pt x="389652" y="231191"/>
                  </a:lnTo>
                  <a:lnTo>
                    <a:pt x="417674" y="221891"/>
                  </a:lnTo>
                  <a:lnTo>
                    <a:pt x="458587" y="195756"/>
                  </a:lnTo>
                  <a:lnTo>
                    <a:pt x="504447" y="145595"/>
                  </a:lnTo>
                  <a:lnTo>
                    <a:pt x="541711" y="90626"/>
                  </a:lnTo>
                  <a:lnTo>
                    <a:pt x="558770" y="54306"/>
                  </a:lnTo>
                  <a:lnTo>
                    <a:pt x="558517" y="50132"/>
                  </a:lnTo>
                  <a:lnTo>
                    <a:pt x="554839" y="50859"/>
                  </a:lnTo>
                  <a:lnTo>
                    <a:pt x="548876" y="54853"/>
                  </a:lnTo>
                  <a:lnTo>
                    <a:pt x="539133" y="71770"/>
                  </a:lnTo>
                  <a:lnTo>
                    <a:pt x="519693" y="133039"/>
                  </a:lnTo>
                  <a:lnTo>
                    <a:pt x="507486" y="194311"/>
                  </a:lnTo>
                  <a:lnTo>
                    <a:pt x="509120" y="199621"/>
                  </a:lnTo>
                  <a:lnTo>
                    <a:pt x="512548" y="199652"/>
                  </a:lnTo>
                  <a:lnTo>
                    <a:pt x="517175" y="196162"/>
                  </a:lnTo>
                  <a:lnTo>
                    <a:pt x="548112" y="144292"/>
                  </a:lnTo>
                  <a:lnTo>
                    <a:pt x="570094" y="90369"/>
                  </a:lnTo>
                  <a:lnTo>
                    <a:pt x="594105" y="44232"/>
                  </a:lnTo>
                  <a:lnTo>
                    <a:pt x="607588" y="26886"/>
                  </a:lnTo>
                  <a:lnTo>
                    <a:pt x="633921" y="9553"/>
                  </a:lnTo>
                  <a:lnTo>
                    <a:pt x="653750" y="7185"/>
                  </a:lnTo>
                  <a:lnTo>
                    <a:pt x="663951" y="8189"/>
                  </a:lnTo>
                  <a:lnTo>
                    <a:pt x="673091" y="15879"/>
                  </a:lnTo>
                  <a:lnTo>
                    <a:pt x="689486" y="43139"/>
                  </a:lnTo>
                  <a:lnTo>
                    <a:pt x="700691" y="86770"/>
                  </a:lnTo>
                  <a:lnTo>
                    <a:pt x="697242" y="143434"/>
                  </a:lnTo>
                  <a:lnTo>
                    <a:pt x="695347" y="202807"/>
                  </a:lnTo>
                  <a:lnTo>
                    <a:pt x="697428" y="230332"/>
                  </a:lnTo>
                  <a:lnTo>
                    <a:pt x="701259" y="237673"/>
                  </a:lnTo>
                  <a:lnTo>
                    <a:pt x="715938" y="2523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7401534" y="19404679"/>
              <a:ext cx="73701" cy="336912"/>
            </a:xfrm>
            <a:custGeom>
              <a:avLst/>
              <a:gdLst/>
              <a:ahLst/>
              <a:cxnLst/>
              <a:rect l="0" t="0" r="0" b="0"/>
              <a:pathLst>
                <a:path w="73701" h="336912">
                  <a:moveTo>
                    <a:pt x="73700" y="0"/>
                  </a:moveTo>
                  <a:lnTo>
                    <a:pt x="38953" y="56214"/>
                  </a:lnTo>
                  <a:lnTo>
                    <a:pt x="21819" y="114785"/>
                  </a:lnTo>
                  <a:lnTo>
                    <a:pt x="12758" y="177351"/>
                  </a:lnTo>
                  <a:lnTo>
                    <a:pt x="5600" y="228673"/>
                  </a:lnTo>
                  <a:lnTo>
                    <a:pt x="1659" y="286514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7327834" y="19541550"/>
              <a:ext cx="231628" cy="31587"/>
            </a:xfrm>
            <a:custGeom>
              <a:avLst/>
              <a:gdLst/>
              <a:ahLst/>
              <a:cxnLst/>
              <a:rect l="0" t="0" r="0" b="0"/>
              <a:pathLst>
                <a:path w="231628" h="31587">
                  <a:moveTo>
                    <a:pt x="0" y="31586"/>
                  </a:moveTo>
                  <a:lnTo>
                    <a:pt x="52051" y="31586"/>
                  </a:lnTo>
                  <a:lnTo>
                    <a:pt x="101991" y="28465"/>
                  </a:lnTo>
                  <a:lnTo>
                    <a:pt x="152662" y="20130"/>
                  </a:lnTo>
                  <a:lnTo>
                    <a:pt x="199651" y="1025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7854259" y="19436265"/>
              <a:ext cx="52644" cy="252685"/>
            </a:xfrm>
            <a:custGeom>
              <a:avLst/>
              <a:gdLst/>
              <a:ahLst/>
              <a:cxnLst/>
              <a:rect l="0" t="0" r="0" b="0"/>
              <a:pathLst>
                <a:path w="52644" h="252685">
                  <a:moveTo>
                    <a:pt x="52643" y="0"/>
                  </a:moveTo>
                  <a:lnTo>
                    <a:pt x="28923" y="62092"/>
                  </a:lnTo>
                  <a:lnTo>
                    <a:pt x="10641" y="118789"/>
                  </a:lnTo>
                  <a:lnTo>
                    <a:pt x="2102" y="172552"/>
                  </a:lnTo>
                  <a:lnTo>
                    <a:pt x="416" y="230789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7812146" y="19508414"/>
              <a:ext cx="328567" cy="179246"/>
            </a:xfrm>
            <a:custGeom>
              <a:avLst/>
              <a:gdLst/>
              <a:ahLst/>
              <a:cxnLst/>
              <a:rect l="0" t="0" r="0" b="0"/>
              <a:pathLst>
                <a:path w="328567" h="179246">
                  <a:moveTo>
                    <a:pt x="0" y="43664"/>
                  </a:moveTo>
                  <a:lnTo>
                    <a:pt x="37477" y="51997"/>
                  </a:lnTo>
                  <a:lnTo>
                    <a:pt x="75445" y="50422"/>
                  </a:lnTo>
                  <a:lnTo>
                    <a:pt x="135785" y="39410"/>
                  </a:lnTo>
                  <a:lnTo>
                    <a:pt x="195624" y="27139"/>
                  </a:lnTo>
                  <a:lnTo>
                    <a:pt x="237207" y="25119"/>
                  </a:lnTo>
                  <a:lnTo>
                    <a:pt x="261012" y="28793"/>
                  </a:lnTo>
                  <a:lnTo>
                    <a:pt x="267595" y="33751"/>
                  </a:lnTo>
                  <a:lnTo>
                    <a:pt x="270813" y="40565"/>
                  </a:lnTo>
                  <a:lnTo>
                    <a:pt x="271789" y="48617"/>
                  </a:lnTo>
                  <a:lnTo>
                    <a:pt x="266634" y="66921"/>
                  </a:lnTo>
                  <a:lnTo>
                    <a:pt x="234123" y="128085"/>
                  </a:lnTo>
                  <a:lnTo>
                    <a:pt x="229781" y="138548"/>
                  </a:lnTo>
                  <a:lnTo>
                    <a:pt x="229226" y="149034"/>
                  </a:lnTo>
                  <a:lnTo>
                    <a:pt x="234849" y="170044"/>
                  </a:lnTo>
                  <a:lnTo>
                    <a:pt x="241964" y="175881"/>
                  </a:lnTo>
                  <a:lnTo>
                    <a:pt x="262347" y="179245"/>
                  </a:lnTo>
                  <a:lnTo>
                    <a:pt x="280765" y="173723"/>
                  </a:lnTo>
                  <a:lnTo>
                    <a:pt x="296750" y="162299"/>
                  </a:lnTo>
                  <a:lnTo>
                    <a:pt x="317733" y="136136"/>
                  </a:lnTo>
                  <a:lnTo>
                    <a:pt x="327608" y="116348"/>
                  </a:lnTo>
                  <a:lnTo>
                    <a:pt x="328566" y="68710"/>
                  </a:lnTo>
                  <a:lnTo>
                    <a:pt x="310261" y="21320"/>
                  </a:lnTo>
                  <a:lnTo>
                    <a:pt x="299257" y="11221"/>
                  </a:lnTo>
                  <a:lnTo>
                    <a:pt x="271433" y="0"/>
                  </a:lnTo>
                  <a:lnTo>
                    <a:pt x="245809" y="1251"/>
                  </a:lnTo>
                  <a:lnTo>
                    <a:pt x="210570" y="120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8363491" y="19364761"/>
              <a:ext cx="217236" cy="313661"/>
            </a:xfrm>
            <a:custGeom>
              <a:avLst/>
              <a:gdLst/>
              <a:ahLst/>
              <a:cxnLst/>
              <a:rect l="0" t="0" r="0" b="0"/>
              <a:pathLst>
                <a:path w="217236" h="313661">
                  <a:moveTo>
                    <a:pt x="217235" y="8332"/>
                  </a:moveTo>
                  <a:lnTo>
                    <a:pt x="154757" y="0"/>
                  </a:lnTo>
                  <a:lnTo>
                    <a:pt x="105916" y="1575"/>
                  </a:lnTo>
                  <a:lnTo>
                    <a:pt x="86870" y="3827"/>
                  </a:lnTo>
                  <a:lnTo>
                    <a:pt x="56349" y="18808"/>
                  </a:lnTo>
                  <a:lnTo>
                    <a:pt x="33426" y="41064"/>
                  </a:lnTo>
                  <a:lnTo>
                    <a:pt x="9178" y="93481"/>
                  </a:lnTo>
                  <a:lnTo>
                    <a:pt x="0" y="138067"/>
                  </a:lnTo>
                  <a:lnTo>
                    <a:pt x="2488" y="199946"/>
                  </a:lnTo>
                  <a:lnTo>
                    <a:pt x="8179" y="254888"/>
                  </a:lnTo>
                  <a:lnTo>
                    <a:pt x="23231" y="282728"/>
                  </a:lnTo>
                  <a:lnTo>
                    <a:pt x="48778" y="31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8517609" y="19509964"/>
              <a:ext cx="136056" cy="183816"/>
            </a:xfrm>
            <a:custGeom>
              <a:avLst/>
              <a:gdLst/>
              <a:ahLst/>
              <a:cxnLst/>
              <a:rect l="0" t="0" r="0" b="0"/>
              <a:pathLst>
                <a:path w="136056" h="183816">
                  <a:moveTo>
                    <a:pt x="84174" y="0"/>
                  </a:moveTo>
                  <a:lnTo>
                    <a:pt x="60127" y="9576"/>
                  </a:lnTo>
                  <a:lnTo>
                    <a:pt x="45800" y="20244"/>
                  </a:lnTo>
                  <a:lnTo>
                    <a:pt x="11473" y="69033"/>
                  </a:lnTo>
                  <a:lnTo>
                    <a:pt x="0" y="92683"/>
                  </a:lnTo>
                  <a:lnTo>
                    <a:pt x="360" y="121131"/>
                  </a:lnTo>
                  <a:lnTo>
                    <a:pt x="8319" y="149763"/>
                  </a:lnTo>
                  <a:lnTo>
                    <a:pt x="19655" y="170286"/>
                  </a:lnTo>
                  <a:lnTo>
                    <a:pt x="28293" y="176695"/>
                  </a:lnTo>
                  <a:lnTo>
                    <a:pt x="50369" y="183815"/>
                  </a:lnTo>
                  <a:lnTo>
                    <a:pt x="78898" y="174503"/>
                  </a:lnTo>
                  <a:lnTo>
                    <a:pt x="94694" y="165468"/>
                  </a:lnTo>
                  <a:lnTo>
                    <a:pt x="118486" y="136713"/>
                  </a:lnTo>
                  <a:lnTo>
                    <a:pt x="133348" y="104045"/>
                  </a:lnTo>
                  <a:lnTo>
                    <a:pt x="136055" y="77828"/>
                  </a:lnTo>
                  <a:lnTo>
                    <a:pt x="125412" y="37748"/>
                  </a:lnTo>
                  <a:lnTo>
                    <a:pt x="110691" y="16387"/>
                  </a:lnTo>
                  <a:lnTo>
                    <a:pt x="101852" y="7415"/>
                  </a:lnTo>
                  <a:lnTo>
                    <a:pt x="93620" y="2605"/>
                  </a:lnTo>
                  <a:lnTo>
                    <a:pt x="85791" y="566"/>
                  </a:lnTo>
                  <a:lnTo>
                    <a:pt x="631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8707068" y="19447109"/>
              <a:ext cx="273741" cy="185477"/>
            </a:xfrm>
            <a:custGeom>
              <a:avLst/>
              <a:gdLst/>
              <a:ahLst/>
              <a:cxnLst/>
              <a:rect l="0" t="0" r="0" b="0"/>
              <a:pathLst>
                <a:path w="273741" h="185477">
                  <a:moveTo>
                    <a:pt x="0" y="126027"/>
                  </a:moveTo>
                  <a:lnTo>
                    <a:pt x="3120" y="168717"/>
                  </a:lnTo>
                  <a:lnTo>
                    <a:pt x="5589" y="179054"/>
                  </a:lnTo>
                  <a:lnTo>
                    <a:pt x="8405" y="180096"/>
                  </a:lnTo>
                  <a:lnTo>
                    <a:pt x="14654" y="165655"/>
                  </a:lnTo>
                  <a:lnTo>
                    <a:pt x="23333" y="106837"/>
                  </a:lnTo>
                  <a:lnTo>
                    <a:pt x="30258" y="85913"/>
                  </a:lnTo>
                  <a:lnTo>
                    <a:pt x="41134" y="68813"/>
                  </a:lnTo>
                  <a:lnTo>
                    <a:pt x="56886" y="56535"/>
                  </a:lnTo>
                  <a:lnTo>
                    <a:pt x="66000" y="51622"/>
                  </a:lnTo>
                  <a:lnTo>
                    <a:pt x="73246" y="51857"/>
                  </a:lnTo>
                  <a:lnTo>
                    <a:pt x="79246" y="55522"/>
                  </a:lnTo>
                  <a:lnTo>
                    <a:pt x="102870" y="86623"/>
                  </a:lnTo>
                  <a:lnTo>
                    <a:pt x="120492" y="149437"/>
                  </a:lnTo>
                  <a:lnTo>
                    <a:pt x="123438" y="185476"/>
                  </a:lnTo>
                  <a:lnTo>
                    <a:pt x="122066" y="184376"/>
                  </a:lnTo>
                  <a:lnTo>
                    <a:pt x="119982" y="178964"/>
                  </a:lnTo>
                  <a:lnTo>
                    <a:pt x="122637" y="132223"/>
                  </a:lnTo>
                  <a:lnTo>
                    <a:pt x="135185" y="70622"/>
                  </a:lnTo>
                  <a:lnTo>
                    <a:pt x="166368" y="12156"/>
                  </a:lnTo>
                  <a:lnTo>
                    <a:pt x="182736" y="157"/>
                  </a:lnTo>
                  <a:lnTo>
                    <a:pt x="192014" y="0"/>
                  </a:lnTo>
                  <a:lnTo>
                    <a:pt x="211681" y="9182"/>
                  </a:lnTo>
                  <a:lnTo>
                    <a:pt x="225881" y="24963"/>
                  </a:lnTo>
                  <a:lnTo>
                    <a:pt x="252179" y="84282"/>
                  </a:lnTo>
                  <a:lnTo>
                    <a:pt x="270576" y="143996"/>
                  </a:lnTo>
                  <a:lnTo>
                    <a:pt x="273740" y="16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9040519" y="19436265"/>
              <a:ext cx="235089" cy="189719"/>
            </a:xfrm>
            <a:custGeom>
              <a:avLst/>
              <a:gdLst/>
              <a:ahLst/>
              <a:cxnLst/>
              <a:rect l="0" t="0" r="0" b="0"/>
              <a:pathLst>
                <a:path w="235089" h="189719">
                  <a:moveTo>
                    <a:pt x="45574" y="0"/>
                  </a:moveTo>
                  <a:lnTo>
                    <a:pt x="34396" y="11177"/>
                  </a:lnTo>
                  <a:lnTo>
                    <a:pt x="14366" y="70780"/>
                  </a:lnTo>
                  <a:lnTo>
                    <a:pt x="25" y="120827"/>
                  </a:lnTo>
                  <a:lnTo>
                    <a:pt x="0" y="125005"/>
                  </a:lnTo>
                  <a:lnTo>
                    <a:pt x="2324" y="123110"/>
                  </a:lnTo>
                  <a:lnTo>
                    <a:pt x="6212" y="117169"/>
                  </a:lnTo>
                  <a:lnTo>
                    <a:pt x="19204" y="55823"/>
                  </a:lnTo>
                  <a:lnTo>
                    <a:pt x="36591" y="25118"/>
                  </a:lnTo>
                  <a:lnTo>
                    <a:pt x="43095" y="16745"/>
                  </a:lnTo>
                  <a:lnTo>
                    <a:pt x="49771" y="13503"/>
                  </a:lnTo>
                  <a:lnTo>
                    <a:pt x="56561" y="13680"/>
                  </a:lnTo>
                  <a:lnTo>
                    <a:pt x="63428" y="16138"/>
                  </a:lnTo>
                  <a:lnTo>
                    <a:pt x="74177" y="34467"/>
                  </a:lnTo>
                  <a:lnTo>
                    <a:pt x="90609" y="88306"/>
                  </a:lnTo>
                  <a:lnTo>
                    <a:pt x="95962" y="141199"/>
                  </a:lnTo>
                  <a:lnTo>
                    <a:pt x="91706" y="189718"/>
                  </a:lnTo>
                  <a:lnTo>
                    <a:pt x="92706" y="189650"/>
                  </a:lnTo>
                  <a:lnTo>
                    <a:pt x="112549" y="130057"/>
                  </a:lnTo>
                  <a:lnTo>
                    <a:pt x="134757" y="77727"/>
                  </a:lnTo>
                  <a:lnTo>
                    <a:pt x="168597" y="21586"/>
                  </a:lnTo>
                  <a:lnTo>
                    <a:pt x="185650" y="6474"/>
                  </a:lnTo>
                  <a:lnTo>
                    <a:pt x="195110" y="806"/>
                  </a:lnTo>
                  <a:lnTo>
                    <a:pt x="201417" y="1707"/>
                  </a:lnTo>
                  <a:lnTo>
                    <a:pt x="205621" y="6987"/>
                  </a:lnTo>
                  <a:lnTo>
                    <a:pt x="220158" y="57072"/>
                  </a:lnTo>
                  <a:lnTo>
                    <a:pt x="226809" y="119937"/>
                  </a:lnTo>
                  <a:lnTo>
                    <a:pt x="233998" y="180697"/>
                  </a:lnTo>
                  <a:lnTo>
                    <a:pt x="235088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9338777" y="19436265"/>
              <a:ext cx="63173" cy="168456"/>
            </a:xfrm>
            <a:custGeom>
              <a:avLst/>
              <a:gdLst/>
              <a:ahLst/>
              <a:cxnLst/>
              <a:rect l="0" t="0" r="0" b="0"/>
              <a:pathLst>
                <a:path w="63173" h="168456">
                  <a:moveTo>
                    <a:pt x="63172" y="0"/>
                  </a:moveTo>
                  <a:lnTo>
                    <a:pt x="40295" y="25215"/>
                  </a:lnTo>
                  <a:lnTo>
                    <a:pt x="14495" y="84593"/>
                  </a:lnTo>
                  <a:lnTo>
                    <a:pt x="3210" y="129531"/>
                  </a:lnTo>
                  <a:lnTo>
                    <a:pt x="0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9423005" y="1933098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9541813" y="19330980"/>
              <a:ext cx="60178" cy="315856"/>
            </a:xfrm>
            <a:custGeom>
              <a:avLst/>
              <a:gdLst/>
              <a:ahLst/>
              <a:cxnLst/>
              <a:rect l="0" t="0" r="0" b="0"/>
              <a:pathLst>
                <a:path w="60178" h="315856">
                  <a:moveTo>
                    <a:pt x="60177" y="0"/>
                  </a:moveTo>
                  <a:lnTo>
                    <a:pt x="30869" y="58616"/>
                  </a:lnTo>
                  <a:lnTo>
                    <a:pt x="19423" y="120027"/>
                  </a:lnTo>
                  <a:lnTo>
                    <a:pt x="7110" y="181548"/>
                  </a:lnTo>
                  <a:lnTo>
                    <a:pt x="0" y="235506"/>
                  </a:lnTo>
                  <a:lnTo>
                    <a:pt x="1012" y="283469"/>
                  </a:lnTo>
                  <a:lnTo>
                    <a:pt x="7534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9644104" y="19320452"/>
              <a:ext cx="73701" cy="305326"/>
            </a:xfrm>
            <a:custGeom>
              <a:avLst/>
              <a:gdLst/>
              <a:ahLst/>
              <a:cxnLst/>
              <a:rect l="0" t="0" r="0" b="0"/>
              <a:pathLst>
                <a:path w="73701" h="305326">
                  <a:moveTo>
                    <a:pt x="73700" y="0"/>
                  </a:moveTo>
                  <a:lnTo>
                    <a:pt x="48506" y="53874"/>
                  </a:lnTo>
                  <a:lnTo>
                    <a:pt x="28455" y="116625"/>
                  </a:lnTo>
                  <a:lnTo>
                    <a:pt x="14113" y="176111"/>
                  </a:lnTo>
                  <a:lnTo>
                    <a:pt x="4702" y="225836"/>
                  </a:lnTo>
                  <a:lnTo>
                    <a:pt x="929" y="282562"/>
                  </a:lnTo>
                  <a:lnTo>
                    <a:pt x="0" y="3053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9549347" y="19423090"/>
              <a:ext cx="610655" cy="206620"/>
            </a:xfrm>
            <a:custGeom>
              <a:avLst/>
              <a:gdLst/>
              <a:ahLst/>
              <a:cxnLst/>
              <a:rect l="0" t="0" r="0" b="0"/>
              <a:pathLst>
                <a:path w="610655" h="206620">
                  <a:moveTo>
                    <a:pt x="0" y="34231"/>
                  </a:moveTo>
                  <a:lnTo>
                    <a:pt x="5590" y="50997"/>
                  </a:lnTo>
                  <a:lnTo>
                    <a:pt x="17693" y="65469"/>
                  </a:lnTo>
                  <a:lnTo>
                    <a:pt x="25834" y="72604"/>
                  </a:lnTo>
                  <a:lnTo>
                    <a:pt x="70825" y="88235"/>
                  </a:lnTo>
                  <a:lnTo>
                    <a:pt x="132101" y="88356"/>
                  </a:lnTo>
                  <a:lnTo>
                    <a:pt x="189265" y="84048"/>
                  </a:lnTo>
                  <a:lnTo>
                    <a:pt x="251205" y="77867"/>
                  </a:lnTo>
                  <a:lnTo>
                    <a:pt x="302419" y="71207"/>
                  </a:lnTo>
                  <a:lnTo>
                    <a:pt x="354638" y="61825"/>
                  </a:lnTo>
                  <a:lnTo>
                    <a:pt x="395977" y="51636"/>
                  </a:lnTo>
                  <a:lnTo>
                    <a:pt x="416196" y="38457"/>
                  </a:lnTo>
                  <a:lnTo>
                    <a:pt x="424863" y="30030"/>
                  </a:lnTo>
                  <a:lnTo>
                    <a:pt x="427132" y="23241"/>
                  </a:lnTo>
                  <a:lnTo>
                    <a:pt x="425135" y="17545"/>
                  </a:lnTo>
                  <a:lnTo>
                    <a:pt x="413557" y="8098"/>
                  </a:lnTo>
                  <a:lnTo>
                    <a:pt x="396713" y="0"/>
                  </a:lnTo>
                  <a:lnTo>
                    <a:pt x="345142" y="42"/>
                  </a:lnTo>
                  <a:lnTo>
                    <a:pt x="300356" y="7464"/>
                  </a:lnTo>
                  <a:lnTo>
                    <a:pt x="264860" y="28250"/>
                  </a:lnTo>
                  <a:lnTo>
                    <a:pt x="237705" y="51047"/>
                  </a:lnTo>
                  <a:lnTo>
                    <a:pt x="220430" y="83798"/>
                  </a:lnTo>
                  <a:lnTo>
                    <a:pt x="218072" y="106564"/>
                  </a:lnTo>
                  <a:lnTo>
                    <a:pt x="222094" y="128380"/>
                  </a:lnTo>
                  <a:lnTo>
                    <a:pt x="231680" y="149774"/>
                  </a:lnTo>
                  <a:lnTo>
                    <a:pt x="255820" y="175960"/>
                  </a:lnTo>
                  <a:lnTo>
                    <a:pt x="285199" y="192948"/>
                  </a:lnTo>
                  <a:lnTo>
                    <a:pt x="321719" y="205391"/>
                  </a:lnTo>
                  <a:lnTo>
                    <a:pt x="345368" y="206619"/>
                  </a:lnTo>
                  <a:lnTo>
                    <a:pt x="389146" y="197875"/>
                  </a:lnTo>
                  <a:lnTo>
                    <a:pt x="442143" y="170006"/>
                  </a:lnTo>
                  <a:lnTo>
                    <a:pt x="478711" y="142809"/>
                  </a:lnTo>
                  <a:lnTo>
                    <a:pt x="501240" y="116316"/>
                  </a:lnTo>
                  <a:lnTo>
                    <a:pt x="517143" y="80650"/>
                  </a:lnTo>
                  <a:lnTo>
                    <a:pt x="516728" y="69857"/>
                  </a:lnTo>
                  <a:lnTo>
                    <a:pt x="512942" y="60321"/>
                  </a:lnTo>
                  <a:lnTo>
                    <a:pt x="506908" y="51624"/>
                  </a:lnTo>
                  <a:lnTo>
                    <a:pt x="497036" y="48166"/>
                  </a:lnTo>
                  <a:lnTo>
                    <a:pt x="470470" y="50563"/>
                  </a:lnTo>
                  <a:lnTo>
                    <a:pt x="445404" y="68787"/>
                  </a:lnTo>
                  <a:lnTo>
                    <a:pt x="433806" y="81834"/>
                  </a:lnTo>
                  <a:lnTo>
                    <a:pt x="424040" y="111930"/>
                  </a:lnTo>
                  <a:lnTo>
                    <a:pt x="424769" y="141294"/>
                  </a:lnTo>
                  <a:lnTo>
                    <a:pt x="432892" y="162142"/>
                  </a:lnTo>
                  <a:lnTo>
                    <a:pt x="453659" y="179208"/>
                  </a:lnTo>
                  <a:lnTo>
                    <a:pt x="483556" y="192252"/>
                  </a:lnTo>
                  <a:lnTo>
                    <a:pt x="520241" y="198050"/>
                  </a:lnTo>
                  <a:lnTo>
                    <a:pt x="569176" y="190135"/>
                  </a:lnTo>
                  <a:lnTo>
                    <a:pt x="610654" y="171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" name="Group 764"/>
          <p:cNvGrpSpPr/>
          <p:nvPr/>
        </p:nvGrpSpPr>
        <p:grpSpPr>
          <a:xfrm>
            <a:off x="2515379" y="20053085"/>
            <a:ext cx="6370674" cy="1657267"/>
            <a:chOff x="2515379" y="20053085"/>
            <a:chExt cx="6370674" cy="1657267"/>
          </a:xfrm>
        </p:grpSpPr>
        <p:sp>
          <p:nvSpPr>
            <p:cNvPr id="708" name="Freeform 707"/>
            <p:cNvSpPr/>
            <p:nvPr/>
          </p:nvSpPr>
          <p:spPr>
            <a:xfrm>
              <a:off x="3110846" y="20173259"/>
              <a:ext cx="26647" cy="336913"/>
            </a:xfrm>
            <a:custGeom>
              <a:avLst/>
              <a:gdLst/>
              <a:ahLst/>
              <a:cxnLst/>
              <a:rect l="0" t="0" r="0" b="0"/>
              <a:pathLst>
                <a:path w="26647" h="336913">
                  <a:moveTo>
                    <a:pt x="5589" y="0"/>
                  </a:moveTo>
                  <a:lnTo>
                    <a:pt x="0" y="16766"/>
                  </a:lnTo>
                  <a:lnTo>
                    <a:pt x="3272" y="77920"/>
                  </a:lnTo>
                  <a:lnTo>
                    <a:pt x="4903" y="128892"/>
                  </a:lnTo>
                  <a:lnTo>
                    <a:pt x="8573" y="191751"/>
                  </a:lnTo>
                  <a:lnTo>
                    <a:pt x="14627" y="254556"/>
                  </a:lnTo>
                  <a:lnTo>
                    <a:pt x="23059" y="314579"/>
                  </a:lnTo>
                  <a:lnTo>
                    <a:pt x="2664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3349038" y="20110089"/>
              <a:ext cx="9554" cy="400083"/>
            </a:xfrm>
            <a:custGeom>
              <a:avLst/>
              <a:gdLst/>
              <a:ahLst/>
              <a:cxnLst/>
              <a:rect l="0" t="0" r="0" b="0"/>
              <a:pathLst>
                <a:path w="9554" h="400083">
                  <a:moveTo>
                    <a:pt x="9553" y="0"/>
                  </a:moveTo>
                  <a:lnTo>
                    <a:pt x="9553" y="56499"/>
                  </a:lnTo>
                  <a:lnTo>
                    <a:pt x="8383" y="111236"/>
                  </a:lnTo>
                  <a:lnTo>
                    <a:pt x="3964" y="155113"/>
                  </a:lnTo>
                  <a:lnTo>
                    <a:pt x="1220" y="198791"/>
                  </a:lnTo>
                  <a:lnTo>
                    <a:pt x="0" y="241599"/>
                  </a:lnTo>
                  <a:lnTo>
                    <a:pt x="483" y="302822"/>
                  </a:lnTo>
                  <a:lnTo>
                    <a:pt x="7415" y="363495"/>
                  </a:lnTo>
                  <a:lnTo>
                    <a:pt x="9553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3126964" y="20383829"/>
              <a:ext cx="221099" cy="94758"/>
            </a:xfrm>
            <a:custGeom>
              <a:avLst/>
              <a:gdLst/>
              <a:ahLst/>
              <a:cxnLst/>
              <a:rect l="0" t="0" r="0" b="0"/>
              <a:pathLst>
                <a:path w="221099" h="94758">
                  <a:moveTo>
                    <a:pt x="0" y="94757"/>
                  </a:moveTo>
                  <a:lnTo>
                    <a:pt x="62093" y="65448"/>
                  </a:lnTo>
                  <a:lnTo>
                    <a:pt x="113477" y="45597"/>
                  </a:lnTo>
                  <a:lnTo>
                    <a:pt x="171807" y="20358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3461776" y="20317323"/>
              <a:ext cx="233728" cy="200703"/>
            </a:xfrm>
            <a:custGeom>
              <a:avLst/>
              <a:gdLst/>
              <a:ahLst/>
              <a:cxnLst/>
              <a:rect l="0" t="0" r="0" b="0"/>
              <a:pathLst>
                <a:path w="233728" h="200703">
                  <a:moveTo>
                    <a:pt x="181084" y="55978"/>
                  </a:moveTo>
                  <a:lnTo>
                    <a:pt x="186673" y="39211"/>
                  </a:lnTo>
                  <a:lnTo>
                    <a:pt x="185980" y="31931"/>
                  </a:lnTo>
                  <a:lnTo>
                    <a:pt x="178971" y="17605"/>
                  </a:lnTo>
                  <a:lnTo>
                    <a:pt x="164937" y="6557"/>
                  </a:lnTo>
                  <a:lnTo>
                    <a:pt x="156281" y="1973"/>
                  </a:lnTo>
                  <a:lnTo>
                    <a:pt x="137305" y="0"/>
                  </a:lnTo>
                  <a:lnTo>
                    <a:pt x="96527" y="8266"/>
                  </a:lnTo>
                  <a:lnTo>
                    <a:pt x="42721" y="42681"/>
                  </a:lnTo>
                  <a:lnTo>
                    <a:pt x="17775" y="63217"/>
                  </a:lnTo>
                  <a:lnTo>
                    <a:pt x="1155" y="95298"/>
                  </a:lnTo>
                  <a:lnTo>
                    <a:pt x="0" y="145616"/>
                  </a:lnTo>
                  <a:lnTo>
                    <a:pt x="10525" y="175364"/>
                  </a:lnTo>
                  <a:lnTo>
                    <a:pt x="18245" y="188211"/>
                  </a:lnTo>
                  <a:lnTo>
                    <a:pt x="30411" y="195606"/>
                  </a:lnTo>
                  <a:lnTo>
                    <a:pt x="62646" y="200702"/>
                  </a:lnTo>
                  <a:lnTo>
                    <a:pt x="87891" y="195949"/>
                  </a:lnTo>
                  <a:lnTo>
                    <a:pt x="108079" y="184867"/>
                  </a:lnTo>
                  <a:lnTo>
                    <a:pt x="128751" y="168244"/>
                  </a:lnTo>
                  <a:lnTo>
                    <a:pt x="143397" y="146039"/>
                  </a:lnTo>
                  <a:lnTo>
                    <a:pt x="152636" y="118231"/>
                  </a:lnTo>
                  <a:lnTo>
                    <a:pt x="157838" y="77153"/>
                  </a:lnTo>
                  <a:lnTo>
                    <a:pt x="169410" y="131320"/>
                  </a:lnTo>
                  <a:lnTo>
                    <a:pt x="180185" y="156533"/>
                  </a:lnTo>
                  <a:lnTo>
                    <a:pt x="188674" y="163959"/>
                  </a:lnTo>
                  <a:lnTo>
                    <a:pt x="199012" y="167738"/>
                  </a:lnTo>
                  <a:lnTo>
                    <a:pt x="233727" y="171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3737617" y="20299601"/>
              <a:ext cx="126343" cy="200042"/>
            </a:xfrm>
            <a:custGeom>
              <a:avLst/>
              <a:gdLst/>
              <a:ahLst/>
              <a:cxnLst/>
              <a:rect l="0" t="0" r="0" b="0"/>
              <a:pathLst>
                <a:path w="126343" h="200042">
                  <a:moveTo>
                    <a:pt x="0" y="0"/>
                  </a:moveTo>
                  <a:lnTo>
                    <a:pt x="27511" y="53876"/>
                  </a:lnTo>
                  <a:lnTo>
                    <a:pt x="51138" y="111037"/>
                  </a:lnTo>
                  <a:lnTo>
                    <a:pt x="91423" y="172977"/>
                  </a:lnTo>
                  <a:lnTo>
                    <a:pt x="126342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3821845" y="20289073"/>
              <a:ext cx="47892" cy="410612"/>
            </a:xfrm>
            <a:custGeom>
              <a:avLst/>
              <a:gdLst/>
              <a:ahLst/>
              <a:cxnLst/>
              <a:rect l="0" t="0" r="0" b="0"/>
              <a:pathLst>
                <a:path w="47892" h="410612">
                  <a:moveTo>
                    <a:pt x="31585" y="0"/>
                  </a:moveTo>
                  <a:lnTo>
                    <a:pt x="38821" y="28726"/>
                  </a:lnTo>
                  <a:lnTo>
                    <a:pt x="42308" y="77921"/>
                  </a:lnTo>
                  <a:lnTo>
                    <a:pt x="47891" y="130062"/>
                  </a:lnTo>
                  <a:lnTo>
                    <a:pt x="44345" y="182557"/>
                  </a:lnTo>
                  <a:lnTo>
                    <a:pt x="41605" y="233984"/>
                  </a:lnTo>
                  <a:lnTo>
                    <a:pt x="30792" y="293877"/>
                  </a:lnTo>
                  <a:lnTo>
                    <a:pt x="13933" y="356461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3927130" y="20303730"/>
              <a:ext cx="194813" cy="206442"/>
            </a:xfrm>
            <a:custGeom>
              <a:avLst/>
              <a:gdLst/>
              <a:ahLst/>
              <a:cxnLst/>
              <a:rect l="0" t="0" r="0" b="0"/>
              <a:pathLst>
                <a:path w="194813" h="206442">
                  <a:moveTo>
                    <a:pt x="0" y="132742"/>
                  </a:moveTo>
                  <a:lnTo>
                    <a:pt x="17980" y="117100"/>
                  </a:lnTo>
                  <a:lnTo>
                    <a:pt x="80920" y="86720"/>
                  </a:lnTo>
                  <a:lnTo>
                    <a:pt x="134137" y="63383"/>
                  </a:lnTo>
                  <a:lnTo>
                    <a:pt x="189153" y="30613"/>
                  </a:lnTo>
                  <a:lnTo>
                    <a:pt x="193952" y="23711"/>
                  </a:lnTo>
                  <a:lnTo>
                    <a:pt x="194812" y="16772"/>
                  </a:lnTo>
                  <a:lnTo>
                    <a:pt x="193046" y="9805"/>
                  </a:lnTo>
                  <a:lnTo>
                    <a:pt x="186019" y="5161"/>
                  </a:lnTo>
                  <a:lnTo>
                    <a:pt x="162613" y="0"/>
                  </a:lnTo>
                  <a:lnTo>
                    <a:pt x="127730" y="2683"/>
                  </a:lnTo>
                  <a:lnTo>
                    <a:pt x="85672" y="15241"/>
                  </a:lnTo>
                  <a:lnTo>
                    <a:pt x="46276" y="45707"/>
                  </a:lnTo>
                  <a:lnTo>
                    <a:pt x="30349" y="77448"/>
                  </a:lnTo>
                  <a:lnTo>
                    <a:pt x="29399" y="133255"/>
                  </a:lnTo>
                  <a:lnTo>
                    <a:pt x="36853" y="162605"/>
                  </a:lnTo>
                  <a:lnTo>
                    <a:pt x="42116" y="173707"/>
                  </a:lnTo>
                  <a:lnTo>
                    <a:pt x="63561" y="192283"/>
                  </a:lnTo>
                  <a:lnTo>
                    <a:pt x="89081" y="204827"/>
                  </a:lnTo>
                  <a:lnTo>
                    <a:pt x="126342" y="206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4152408" y="20268016"/>
              <a:ext cx="116987" cy="231627"/>
            </a:xfrm>
            <a:custGeom>
              <a:avLst/>
              <a:gdLst/>
              <a:ahLst/>
              <a:cxnLst/>
              <a:rect l="0" t="0" r="0" b="0"/>
              <a:pathLst>
                <a:path w="116987" h="231627">
                  <a:moveTo>
                    <a:pt x="69520" y="0"/>
                  </a:moveTo>
                  <a:lnTo>
                    <a:pt x="45473" y="9574"/>
                  </a:lnTo>
                  <a:lnTo>
                    <a:pt x="9927" y="39402"/>
                  </a:lnTo>
                  <a:lnTo>
                    <a:pt x="2090" y="59235"/>
                  </a:lnTo>
                  <a:lnTo>
                    <a:pt x="0" y="71076"/>
                  </a:lnTo>
                  <a:lnTo>
                    <a:pt x="7036" y="96710"/>
                  </a:lnTo>
                  <a:lnTo>
                    <a:pt x="23032" y="121361"/>
                  </a:lnTo>
                  <a:lnTo>
                    <a:pt x="57175" y="147223"/>
                  </a:lnTo>
                  <a:lnTo>
                    <a:pt x="111395" y="176607"/>
                  </a:lnTo>
                  <a:lnTo>
                    <a:pt x="116154" y="184419"/>
                  </a:lnTo>
                  <a:lnTo>
                    <a:pt x="116986" y="193137"/>
                  </a:lnTo>
                  <a:lnTo>
                    <a:pt x="115202" y="202457"/>
                  </a:lnTo>
                  <a:lnTo>
                    <a:pt x="110503" y="209841"/>
                  </a:lnTo>
                  <a:lnTo>
                    <a:pt x="80048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4469261" y="20099559"/>
              <a:ext cx="142222" cy="389556"/>
            </a:xfrm>
            <a:custGeom>
              <a:avLst/>
              <a:gdLst/>
              <a:ahLst/>
              <a:cxnLst/>
              <a:rect l="0" t="0" r="0" b="0"/>
              <a:pathLst>
                <a:path w="142222" h="389556">
                  <a:moveTo>
                    <a:pt x="57993" y="0"/>
                  </a:moveTo>
                  <a:lnTo>
                    <a:pt x="42352" y="17982"/>
                  </a:lnTo>
                  <a:lnTo>
                    <a:pt x="17560" y="80921"/>
                  </a:lnTo>
                  <a:lnTo>
                    <a:pt x="6593" y="143714"/>
                  </a:lnTo>
                  <a:lnTo>
                    <a:pt x="0" y="195181"/>
                  </a:lnTo>
                  <a:lnTo>
                    <a:pt x="4415" y="252024"/>
                  </a:lnTo>
                  <a:lnTo>
                    <a:pt x="19507" y="314339"/>
                  </a:lnTo>
                  <a:lnTo>
                    <a:pt x="32699" y="340919"/>
                  </a:lnTo>
                  <a:lnTo>
                    <a:pt x="50261" y="360530"/>
                  </a:lnTo>
                  <a:lnTo>
                    <a:pt x="85468" y="379135"/>
                  </a:lnTo>
                  <a:lnTo>
                    <a:pt x="142221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4728271" y="20152202"/>
              <a:ext cx="9554" cy="296892"/>
            </a:xfrm>
            <a:custGeom>
              <a:avLst/>
              <a:gdLst/>
              <a:ahLst/>
              <a:cxnLst/>
              <a:rect l="0" t="0" r="0" b="0"/>
              <a:pathLst>
                <a:path w="9554" h="296892">
                  <a:moveTo>
                    <a:pt x="9553" y="0"/>
                  </a:moveTo>
                  <a:lnTo>
                    <a:pt x="3964" y="58617"/>
                  </a:lnTo>
                  <a:lnTo>
                    <a:pt x="0" y="113961"/>
                  </a:lnTo>
                  <a:lnTo>
                    <a:pt x="483" y="162967"/>
                  </a:lnTo>
                  <a:lnTo>
                    <a:pt x="6346" y="213363"/>
                  </a:lnTo>
                  <a:lnTo>
                    <a:pt x="8920" y="272906"/>
                  </a:lnTo>
                  <a:lnTo>
                    <a:pt x="9365" y="296891"/>
                  </a:lnTo>
                  <a:lnTo>
                    <a:pt x="9553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4685181" y="20166226"/>
              <a:ext cx="221100" cy="291305"/>
            </a:xfrm>
            <a:custGeom>
              <a:avLst/>
              <a:gdLst/>
              <a:ahLst/>
              <a:cxnLst/>
              <a:rect l="0" t="0" r="0" b="0"/>
              <a:pathLst>
                <a:path w="221100" h="291305">
                  <a:moveTo>
                    <a:pt x="0" y="28090"/>
                  </a:moveTo>
                  <a:lnTo>
                    <a:pt x="48932" y="8302"/>
                  </a:lnTo>
                  <a:lnTo>
                    <a:pt x="103016" y="0"/>
                  </a:lnTo>
                  <a:lnTo>
                    <a:pt x="144051" y="397"/>
                  </a:lnTo>
                  <a:lnTo>
                    <a:pt x="177887" y="8374"/>
                  </a:lnTo>
                  <a:lnTo>
                    <a:pt x="188782" y="16116"/>
                  </a:lnTo>
                  <a:lnTo>
                    <a:pt x="196045" y="25957"/>
                  </a:lnTo>
                  <a:lnTo>
                    <a:pt x="200887" y="37197"/>
                  </a:lnTo>
                  <a:lnTo>
                    <a:pt x="201775" y="48199"/>
                  </a:lnTo>
                  <a:lnTo>
                    <a:pt x="196523" y="69784"/>
                  </a:lnTo>
                  <a:lnTo>
                    <a:pt x="183270" y="87955"/>
                  </a:lnTo>
                  <a:lnTo>
                    <a:pt x="140577" y="124272"/>
                  </a:lnTo>
                  <a:lnTo>
                    <a:pt x="88253" y="148430"/>
                  </a:lnTo>
                  <a:lnTo>
                    <a:pt x="51496" y="159543"/>
                  </a:lnTo>
                  <a:lnTo>
                    <a:pt x="13959" y="162186"/>
                  </a:lnTo>
                  <a:lnTo>
                    <a:pt x="12816" y="160770"/>
                  </a:lnTo>
                  <a:lnTo>
                    <a:pt x="15563" y="158657"/>
                  </a:lnTo>
                  <a:lnTo>
                    <a:pt x="74478" y="186226"/>
                  </a:lnTo>
                  <a:lnTo>
                    <a:pt x="135587" y="221140"/>
                  </a:lnTo>
                  <a:lnTo>
                    <a:pt x="199043" y="270248"/>
                  </a:lnTo>
                  <a:lnTo>
                    <a:pt x="221099" y="291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4916808" y="20239992"/>
              <a:ext cx="158719" cy="210736"/>
            </a:xfrm>
            <a:custGeom>
              <a:avLst/>
              <a:gdLst/>
              <a:ahLst/>
              <a:cxnLst/>
              <a:rect l="0" t="0" r="0" b="0"/>
              <a:pathLst>
                <a:path w="158719" h="210736">
                  <a:moveTo>
                    <a:pt x="0" y="91195"/>
                  </a:moveTo>
                  <a:lnTo>
                    <a:pt x="16768" y="102373"/>
                  </a:lnTo>
                  <a:lnTo>
                    <a:pt x="49552" y="109324"/>
                  </a:lnTo>
                  <a:lnTo>
                    <a:pt x="94147" y="103267"/>
                  </a:lnTo>
                  <a:lnTo>
                    <a:pt x="115543" y="97340"/>
                  </a:lnTo>
                  <a:lnTo>
                    <a:pt x="133631" y="81448"/>
                  </a:lnTo>
                  <a:lnTo>
                    <a:pt x="148299" y="58788"/>
                  </a:lnTo>
                  <a:lnTo>
                    <a:pt x="158718" y="33118"/>
                  </a:lnTo>
                  <a:lnTo>
                    <a:pt x="158455" y="22061"/>
                  </a:lnTo>
                  <a:lnTo>
                    <a:pt x="154769" y="12350"/>
                  </a:lnTo>
                  <a:lnTo>
                    <a:pt x="148803" y="3537"/>
                  </a:lnTo>
                  <a:lnTo>
                    <a:pt x="140147" y="0"/>
                  </a:lnTo>
                  <a:lnTo>
                    <a:pt x="118050" y="2312"/>
                  </a:lnTo>
                  <a:lnTo>
                    <a:pt x="84891" y="16765"/>
                  </a:lnTo>
                  <a:lnTo>
                    <a:pt x="58428" y="41455"/>
                  </a:lnTo>
                  <a:lnTo>
                    <a:pt x="35770" y="70998"/>
                  </a:lnTo>
                  <a:lnTo>
                    <a:pt x="27596" y="94697"/>
                  </a:lnTo>
                  <a:lnTo>
                    <a:pt x="25134" y="119657"/>
                  </a:lnTo>
                  <a:lnTo>
                    <a:pt x="36094" y="175012"/>
                  </a:lnTo>
                  <a:lnTo>
                    <a:pt x="41611" y="183338"/>
                  </a:lnTo>
                  <a:lnTo>
                    <a:pt x="57098" y="195708"/>
                  </a:lnTo>
                  <a:lnTo>
                    <a:pt x="85549" y="209250"/>
                  </a:lnTo>
                  <a:lnTo>
                    <a:pt x="105872" y="210735"/>
                  </a:lnTo>
                  <a:lnTo>
                    <a:pt x="136871" y="207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5140295" y="20223989"/>
              <a:ext cx="198093" cy="311142"/>
            </a:xfrm>
            <a:custGeom>
              <a:avLst/>
              <a:gdLst/>
              <a:ahLst/>
              <a:cxnLst/>
              <a:rect l="0" t="0" r="0" b="0"/>
              <a:pathLst>
                <a:path w="198093" h="311142">
                  <a:moveTo>
                    <a:pt x="39726" y="1913"/>
                  </a:moveTo>
                  <a:lnTo>
                    <a:pt x="22938" y="56958"/>
                  </a:lnTo>
                  <a:lnTo>
                    <a:pt x="19512" y="108365"/>
                  </a:lnTo>
                  <a:lnTo>
                    <a:pt x="18835" y="163581"/>
                  </a:lnTo>
                  <a:lnTo>
                    <a:pt x="18702" y="221887"/>
                  </a:lnTo>
                  <a:lnTo>
                    <a:pt x="18678" y="276101"/>
                  </a:lnTo>
                  <a:lnTo>
                    <a:pt x="18673" y="307828"/>
                  </a:lnTo>
                  <a:lnTo>
                    <a:pt x="17502" y="311141"/>
                  </a:lnTo>
                  <a:lnTo>
                    <a:pt x="13081" y="296104"/>
                  </a:lnTo>
                  <a:lnTo>
                    <a:pt x="7947" y="246072"/>
                  </a:lnTo>
                  <a:lnTo>
                    <a:pt x="0" y="188008"/>
                  </a:lnTo>
                  <a:lnTo>
                    <a:pt x="3673" y="126150"/>
                  </a:lnTo>
                  <a:lnTo>
                    <a:pt x="18003" y="76107"/>
                  </a:lnTo>
                  <a:lnTo>
                    <a:pt x="42648" y="38455"/>
                  </a:lnTo>
                  <a:lnTo>
                    <a:pt x="62082" y="19713"/>
                  </a:lnTo>
                  <a:lnTo>
                    <a:pt x="109521" y="1598"/>
                  </a:lnTo>
                  <a:lnTo>
                    <a:pt x="151263" y="0"/>
                  </a:lnTo>
                  <a:lnTo>
                    <a:pt x="171576" y="7303"/>
                  </a:lnTo>
                  <a:lnTo>
                    <a:pt x="180269" y="12525"/>
                  </a:lnTo>
                  <a:lnTo>
                    <a:pt x="193046" y="33926"/>
                  </a:lnTo>
                  <a:lnTo>
                    <a:pt x="198092" y="47822"/>
                  </a:lnTo>
                  <a:lnTo>
                    <a:pt x="197458" y="72619"/>
                  </a:lnTo>
                  <a:lnTo>
                    <a:pt x="188208" y="95340"/>
                  </a:lnTo>
                  <a:lnTo>
                    <a:pt x="143767" y="149136"/>
                  </a:lnTo>
                  <a:lnTo>
                    <a:pt x="107468" y="169667"/>
                  </a:lnTo>
                  <a:lnTo>
                    <a:pt x="72665" y="183159"/>
                  </a:lnTo>
                  <a:lnTo>
                    <a:pt x="53976" y="184632"/>
                  </a:lnTo>
                  <a:lnTo>
                    <a:pt x="29198" y="180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5348477" y="20057445"/>
              <a:ext cx="177514" cy="452727"/>
            </a:xfrm>
            <a:custGeom>
              <a:avLst/>
              <a:gdLst/>
              <a:ahLst/>
              <a:cxnLst/>
              <a:rect l="0" t="0" r="0" b="0"/>
              <a:pathLst>
                <a:path w="177514" h="452727">
                  <a:moveTo>
                    <a:pt x="0" y="0"/>
                  </a:moveTo>
                  <a:lnTo>
                    <a:pt x="63428" y="47810"/>
                  </a:lnTo>
                  <a:lnTo>
                    <a:pt x="105335" y="99694"/>
                  </a:lnTo>
                  <a:lnTo>
                    <a:pt x="136885" y="151982"/>
                  </a:lnTo>
                  <a:lnTo>
                    <a:pt x="162221" y="211927"/>
                  </a:lnTo>
                  <a:lnTo>
                    <a:pt x="174018" y="274145"/>
                  </a:lnTo>
                  <a:lnTo>
                    <a:pt x="177513" y="333912"/>
                  </a:lnTo>
                  <a:lnTo>
                    <a:pt x="173105" y="395333"/>
                  </a:lnTo>
                  <a:lnTo>
                    <a:pt x="157927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5759088" y="20246959"/>
              <a:ext cx="284271" cy="52643"/>
            </a:xfrm>
            <a:custGeom>
              <a:avLst/>
              <a:gdLst/>
              <a:ahLst/>
              <a:cxnLst/>
              <a:rect l="0" t="0" r="0" b="0"/>
              <a:pathLst>
                <a:path w="284271" h="52643">
                  <a:moveTo>
                    <a:pt x="0" y="52642"/>
                  </a:moveTo>
                  <a:lnTo>
                    <a:pt x="52051" y="41189"/>
                  </a:lnTo>
                  <a:lnTo>
                    <a:pt x="101990" y="31310"/>
                  </a:lnTo>
                  <a:lnTo>
                    <a:pt x="160786" y="23081"/>
                  </a:lnTo>
                  <a:lnTo>
                    <a:pt x="211395" y="13052"/>
                  </a:lnTo>
                  <a:lnTo>
                    <a:pt x="262812" y="2924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5874902" y="20141673"/>
              <a:ext cx="202744" cy="252686"/>
            </a:xfrm>
            <a:custGeom>
              <a:avLst/>
              <a:gdLst/>
              <a:ahLst/>
              <a:cxnLst/>
              <a:rect l="0" t="0" r="0" b="0"/>
              <a:pathLst>
                <a:path w="202744" h="252686">
                  <a:moveTo>
                    <a:pt x="0" y="0"/>
                  </a:moveTo>
                  <a:lnTo>
                    <a:pt x="53875" y="27511"/>
                  </a:lnTo>
                  <a:lnTo>
                    <a:pt x="111036" y="45549"/>
                  </a:lnTo>
                  <a:lnTo>
                    <a:pt x="170946" y="74614"/>
                  </a:lnTo>
                  <a:lnTo>
                    <a:pt x="184154" y="81328"/>
                  </a:lnTo>
                  <a:lnTo>
                    <a:pt x="192959" y="90484"/>
                  </a:lnTo>
                  <a:lnTo>
                    <a:pt x="202743" y="113134"/>
                  </a:lnTo>
                  <a:lnTo>
                    <a:pt x="200852" y="138799"/>
                  </a:lnTo>
                  <a:lnTo>
                    <a:pt x="192213" y="163464"/>
                  </a:lnTo>
                  <a:lnTo>
                    <a:pt x="160868" y="205941"/>
                  </a:lnTo>
                  <a:lnTo>
                    <a:pt x="115813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6327627" y="20078503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0" y="0"/>
                  </a:moveTo>
                  <a:lnTo>
                    <a:pt x="1170" y="57668"/>
                  </a:lnTo>
                  <a:lnTo>
                    <a:pt x="7236" y="116133"/>
                  </a:lnTo>
                  <a:lnTo>
                    <a:pt x="10723" y="172190"/>
                  </a:lnTo>
                  <a:lnTo>
                    <a:pt x="17475" y="230394"/>
                  </a:lnTo>
                  <a:lnTo>
                    <a:pt x="20349" y="280690"/>
                  </a:lnTo>
                  <a:lnTo>
                    <a:pt x="2105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6222342" y="20053085"/>
              <a:ext cx="295392" cy="204404"/>
            </a:xfrm>
            <a:custGeom>
              <a:avLst/>
              <a:gdLst/>
              <a:ahLst/>
              <a:cxnLst/>
              <a:rect l="0" t="0" r="0" b="0"/>
              <a:pathLst>
                <a:path w="295392" h="204404">
                  <a:moveTo>
                    <a:pt x="0" y="88588"/>
                  </a:moveTo>
                  <a:lnTo>
                    <a:pt x="53875" y="53841"/>
                  </a:lnTo>
                  <a:lnTo>
                    <a:pt x="111037" y="27356"/>
                  </a:lnTo>
                  <a:lnTo>
                    <a:pt x="172625" y="8946"/>
                  </a:lnTo>
                  <a:lnTo>
                    <a:pt x="215575" y="0"/>
                  </a:lnTo>
                  <a:lnTo>
                    <a:pt x="262121" y="6274"/>
                  </a:lnTo>
                  <a:lnTo>
                    <a:pt x="273014" y="9145"/>
                  </a:lnTo>
                  <a:lnTo>
                    <a:pt x="281445" y="15740"/>
                  </a:lnTo>
                  <a:lnTo>
                    <a:pt x="293933" y="35545"/>
                  </a:lnTo>
                  <a:lnTo>
                    <a:pt x="295391" y="45037"/>
                  </a:lnTo>
                  <a:lnTo>
                    <a:pt x="294024" y="53705"/>
                  </a:lnTo>
                  <a:lnTo>
                    <a:pt x="275018" y="90016"/>
                  </a:lnTo>
                  <a:lnTo>
                    <a:pt x="222075" y="138300"/>
                  </a:lnTo>
                  <a:lnTo>
                    <a:pt x="160179" y="175941"/>
                  </a:lnTo>
                  <a:lnTo>
                    <a:pt x="105285" y="204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6517140" y="20149516"/>
              <a:ext cx="779110" cy="266682"/>
            </a:xfrm>
            <a:custGeom>
              <a:avLst/>
              <a:gdLst/>
              <a:ahLst/>
              <a:cxnLst/>
              <a:rect l="0" t="0" r="0" b="0"/>
              <a:pathLst>
                <a:path w="779110" h="266682">
                  <a:moveTo>
                    <a:pt x="0" y="129028"/>
                  </a:moveTo>
                  <a:lnTo>
                    <a:pt x="3120" y="171718"/>
                  </a:lnTo>
                  <a:lnTo>
                    <a:pt x="9066" y="218960"/>
                  </a:lnTo>
                  <a:lnTo>
                    <a:pt x="8383" y="222909"/>
                  </a:lnTo>
                  <a:lnTo>
                    <a:pt x="6759" y="220861"/>
                  </a:lnTo>
                  <a:lnTo>
                    <a:pt x="4506" y="214816"/>
                  </a:lnTo>
                  <a:lnTo>
                    <a:pt x="5122" y="198743"/>
                  </a:lnTo>
                  <a:lnTo>
                    <a:pt x="20639" y="148648"/>
                  </a:lnTo>
                  <a:lnTo>
                    <a:pt x="44716" y="91230"/>
                  </a:lnTo>
                  <a:lnTo>
                    <a:pt x="50868" y="82773"/>
                  </a:lnTo>
                  <a:lnTo>
                    <a:pt x="60818" y="79474"/>
                  </a:lnTo>
                  <a:lnTo>
                    <a:pt x="87472" y="82048"/>
                  </a:lnTo>
                  <a:lnTo>
                    <a:pt x="112575" y="100349"/>
                  </a:lnTo>
                  <a:lnTo>
                    <a:pt x="163134" y="158440"/>
                  </a:lnTo>
                  <a:lnTo>
                    <a:pt x="191437" y="175636"/>
                  </a:lnTo>
                  <a:lnTo>
                    <a:pt x="223513" y="181717"/>
                  </a:lnTo>
                  <a:lnTo>
                    <a:pt x="253757" y="179352"/>
                  </a:lnTo>
                  <a:lnTo>
                    <a:pt x="274998" y="170501"/>
                  </a:lnTo>
                  <a:lnTo>
                    <a:pt x="289117" y="155649"/>
                  </a:lnTo>
                  <a:lnTo>
                    <a:pt x="294520" y="146775"/>
                  </a:lnTo>
                  <a:lnTo>
                    <a:pt x="302125" y="106341"/>
                  </a:lnTo>
                  <a:lnTo>
                    <a:pt x="297665" y="83460"/>
                  </a:lnTo>
                  <a:lnTo>
                    <a:pt x="293199" y="74082"/>
                  </a:lnTo>
                  <a:lnTo>
                    <a:pt x="285544" y="67831"/>
                  </a:lnTo>
                  <a:lnTo>
                    <a:pt x="264558" y="60886"/>
                  </a:lnTo>
                  <a:lnTo>
                    <a:pt x="252412" y="63712"/>
                  </a:lnTo>
                  <a:lnTo>
                    <a:pt x="205534" y="95633"/>
                  </a:lnTo>
                  <a:lnTo>
                    <a:pt x="196684" y="103256"/>
                  </a:lnTo>
                  <a:lnTo>
                    <a:pt x="183732" y="124203"/>
                  </a:lnTo>
                  <a:lnTo>
                    <a:pt x="178640" y="136339"/>
                  </a:lnTo>
                  <a:lnTo>
                    <a:pt x="177063" y="186956"/>
                  </a:lnTo>
                  <a:lnTo>
                    <a:pt x="190609" y="219895"/>
                  </a:lnTo>
                  <a:lnTo>
                    <a:pt x="200772" y="235229"/>
                  </a:lnTo>
                  <a:lnTo>
                    <a:pt x="227661" y="255387"/>
                  </a:lnTo>
                  <a:lnTo>
                    <a:pt x="256771" y="265906"/>
                  </a:lnTo>
                  <a:lnTo>
                    <a:pt x="281406" y="266681"/>
                  </a:lnTo>
                  <a:lnTo>
                    <a:pt x="315007" y="254953"/>
                  </a:lnTo>
                  <a:lnTo>
                    <a:pt x="369887" y="201767"/>
                  </a:lnTo>
                  <a:lnTo>
                    <a:pt x="409870" y="141625"/>
                  </a:lnTo>
                  <a:lnTo>
                    <a:pt x="428330" y="105465"/>
                  </a:lnTo>
                  <a:lnTo>
                    <a:pt x="457182" y="44687"/>
                  </a:lnTo>
                  <a:lnTo>
                    <a:pt x="470694" y="18624"/>
                  </a:lnTo>
                  <a:lnTo>
                    <a:pt x="481082" y="9801"/>
                  </a:lnTo>
                  <a:lnTo>
                    <a:pt x="508223" y="0"/>
                  </a:lnTo>
                  <a:lnTo>
                    <a:pt x="536662" y="1882"/>
                  </a:lnTo>
                  <a:lnTo>
                    <a:pt x="587459" y="22154"/>
                  </a:lnTo>
                  <a:lnTo>
                    <a:pt x="614959" y="47450"/>
                  </a:lnTo>
                  <a:lnTo>
                    <a:pt x="632336" y="82761"/>
                  </a:lnTo>
                  <a:lnTo>
                    <a:pt x="633715" y="139625"/>
                  </a:lnTo>
                  <a:lnTo>
                    <a:pt x="615536" y="197158"/>
                  </a:lnTo>
                  <a:lnTo>
                    <a:pt x="597616" y="220918"/>
                  </a:lnTo>
                  <a:lnTo>
                    <a:pt x="587924" y="228893"/>
                  </a:lnTo>
                  <a:lnTo>
                    <a:pt x="558437" y="234635"/>
                  </a:lnTo>
                  <a:lnTo>
                    <a:pt x="525445" y="232116"/>
                  </a:lnTo>
                  <a:lnTo>
                    <a:pt x="488310" y="217545"/>
                  </a:lnTo>
                  <a:lnTo>
                    <a:pt x="470100" y="205025"/>
                  </a:lnTo>
                  <a:lnTo>
                    <a:pt x="457328" y="188540"/>
                  </a:lnTo>
                  <a:lnTo>
                    <a:pt x="448922" y="168346"/>
                  </a:lnTo>
                  <a:lnTo>
                    <a:pt x="445186" y="143772"/>
                  </a:lnTo>
                  <a:lnTo>
                    <a:pt x="448870" y="135348"/>
                  </a:lnTo>
                  <a:lnTo>
                    <a:pt x="456004" y="129731"/>
                  </a:lnTo>
                  <a:lnTo>
                    <a:pt x="465440" y="125987"/>
                  </a:lnTo>
                  <a:lnTo>
                    <a:pt x="475239" y="125831"/>
                  </a:lnTo>
                  <a:lnTo>
                    <a:pt x="505800" y="136790"/>
                  </a:lnTo>
                  <a:lnTo>
                    <a:pt x="563656" y="162602"/>
                  </a:lnTo>
                  <a:lnTo>
                    <a:pt x="618093" y="186266"/>
                  </a:lnTo>
                  <a:lnTo>
                    <a:pt x="673908" y="210351"/>
                  </a:lnTo>
                  <a:lnTo>
                    <a:pt x="735582" y="226719"/>
                  </a:lnTo>
                  <a:lnTo>
                    <a:pt x="779109" y="234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3160744" y="20783913"/>
              <a:ext cx="18863" cy="315854"/>
            </a:xfrm>
            <a:custGeom>
              <a:avLst/>
              <a:gdLst/>
              <a:ahLst/>
              <a:cxnLst/>
              <a:rect l="0" t="0" r="0" b="0"/>
              <a:pathLst>
                <a:path w="18863" h="315854">
                  <a:moveTo>
                    <a:pt x="8334" y="0"/>
                  </a:moveTo>
                  <a:lnTo>
                    <a:pt x="0" y="52049"/>
                  </a:lnTo>
                  <a:lnTo>
                    <a:pt x="3828" y="111536"/>
                  </a:lnTo>
                  <a:lnTo>
                    <a:pt x="7444" y="172723"/>
                  </a:lnTo>
                  <a:lnTo>
                    <a:pt x="11278" y="227963"/>
                  </a:lnTo>
                  <a:lnTo>
                    <a:pt x="17364" y="284195"/>
                  </a:lnTo>
                  <a:lnTo>
                    <a:pt x="18862" y="315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3116435" y="20802746"/>
              <a:ext cx="286421" cy="307551"/>
            </a:xfrm>
            <a:custGeom>
              <a:avLst/>
              <a:gdLst/>
              <a:ahLst/>
              <a:cxnLst/>
              <a:rect l="0" t="0" r="0" b="0"/>
              <a:pathLst>
                <a:path w="286421" h="307551">
                  <a:moveTo>
                    <a:pt x="0" y="54866"/>
                  </a:moveTo>
                  <a:lnTo>
                    <a:pt x="11179" y="38100"/>
                  </a:lnTo>
                  <a:lnTo>
                    <a:pt x="46077" y="16493"/>
                  </a:lnTo>
                  <a:lnTo>
                    <a:pt x="87872" y="862"/>
                  </a:lnTo>
                  <a:lnTo>
                    <a:pt x="135481" y="0"/>
                  </a:lnTo>
                  <a:lnTo>
                    <a:pt x="195564" y="11360"/>
                  </a:lnTo>
                  <a:lnTo>
                    <a:pt x="249374" y="34922"/>
                  </a:lnTo>
                  <a:lnTo>
                    <a:pt x="261006" y="41569"/>
                  </a:lnTo>
                  <a:lnTo>
                    <a:pt x="277050" y="61435"/>
                  </a:lnTo>
                  <a:lnTo>
                    <a:pt x="282966" y="73282"/>
                  </a:lnTo>
                  <a:lnTo>
                    <a:pt x="286420" y="98925"/>
                  </a:lnTo>
                  <a:lnTo>
                    <a:pt x="279105" y="147927"/>
                  </a:lnTo>
                  <a:lnTo>
                    <a:pt x="251542" y="210374"/>
                  </a:lnTo>
                  <a:lnTo>
                    <a:pt x="235799" y="232775"/>
                  </a:lnTo>
                  <a:lnTo>
                    <a:pt x="179765" y="280761"/>
                  </a:lnTo>
                  <a:lnTo>
                    <a:pt x="142041" y="297794"/>
                  </a:lnTo>
                  <a:lnTo>
                    <a:pt x="84228" y="307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3468059" y="20885432"/>
              <a:ext cx="153745" cy="240363"/>
            </a:xfrm>
            <a:custGeom>
              <a:avLst/>
              <a:gdLst/>
              <a:ahLst/>
              <a:cxnLst/>
              <a:rect l="0" t="0" r="0" b="0"/>
              <a:pathLst>
                <a:path w="153745" h="240363">
                  <a:moveTo>
                    <a:pt x="37931" y="151165"/>
                  </a:moveTo>
                  <a:lnTo>
                    <a:pt x="86024" y="140419"/>
                  </a:lnTo>
                  <a:lnTo>
                    <a:pt x="114678" y="125332"/>
                  </a:lnTo>
                  <a:lnTo>
                    <a:pt x="145939" y="91517"/>
                  </a:lnTo>
                  <a:lnTo>
                    <a:pt x="153005" y="65382"/>
                  </a:lnTo>
                  <a:lnTo>
                    <a:pt x="151076" y="39339"/>
                  </a:lnTo>
                  <a:lnTo>
                    <a:pt x="142420" y="16066"/>
                  </a:lnTo>
                  <a:lnTo>
                    <a:pt x="133327" y="8455"/>
                  </a:lnTo>
                  <a:lnTo>
                    <a:pt x="107625" y="0"/>
                  </a:lnTo>
                  <a:lnTo>
                    <a:pt x="93752" y="2425"/>
                  </a:lnTo>
                  <a:lnTo>
                    <a:pt x="65860" y="17598"/>
                  </a:lnTo>
                  <a:lnTo>
                    <a:pt x="35028" y="52448"/>
                  </a:lnTo>
                  <a:lnTo>
                    <a:pt x="5988" y="106144"/>
                  </a:lnTo>
                  <a:lnTo>
                    <a:pt x="0" y="146664"/>
                  </a:lnTo>
                  <a:lnTo>
                    <a:pt x="10868" y="203214"/>
                  </a:lnTo>
                  <a:lnTo>
                    <a:pt x="23563" y="221481"/>
                  </a:lnTo>
                  <a:lnTo>
                    <a:pt x="31861" y="229628"/>
                  </a:lnTo>
                  <a:lnTo>
                    <a:pt x="59800" y="238679"/>
                  </a:lnTo>
                  <a:lnTo>
                    <a:pt x="93274" y="240362"/>
                  </a:lnTo>
                  <a:lnTo>
                    <a:pt x="153744" y="224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3706117" y="20899726"/>
              <a:ext cx="329509" cy="222283"/>
            </a:xfrm>
            <a:custGeom>
              <a:avLst/>
              <a:gdLst/>
              <a:ahLst/>
              <a:cxnLst/>
              <a:rect l="0" t="0" r="0" b="0"/>
              <a:pathLst>
                <a:path w="329509" h="222283">
                  <a:moveTo>
                    <a:pt x="10443" y="0"/>
                  </a:moveTo>
                  <a:lnTo>
                    <a:pt x="3207" y="44366"/>
                  </a:lnTo>
                  <a:lnTo>
                    <a:pt x="890" y="105432"/>
                  </a:lnTo>
                  <a:lnTo>
                    <a:pt x="203" y="166160"/>
                  </a:lnTo>
                  <a:lnTo>
                    <a:pt x="0" y="204299"/>
                  </a:lnTo>
                  <a:lnTo>
                    <a:pt x="1092" y="146016"/>
                  </a:lnTo>
                  <a:lnTo>
                    <a:pt x="9492" y="94737"/>
                  </a:lnTo>
                  <a:lnTo>
                    <a:pt x="20159" y="67842"/>
                  </a:lnTo>
                  <a:lnTo>
                    <a:pt x="28619" y="63945"/>
                  </a:lnTo>
                  <a:lnTo>
                    <a:pt x="38937" y="66027"/>
                  </a:lnTo>
                  <a:lnTo>
                    <a:pt x="59372" y="79648"/>
                  </a:lnTo>
                  <a:lnTo>
                    <a:pt x="97454" y="137393"/>
                  </a:lnTo>
                  <a:lnTo>
                    <a:pt x="122375" y="200088"/>
                  </a:lnTo>
                  <a:lnTo>
                    <a:pt x="129601" y="221120"/>
                  </a:lnTo>
                  <a:lnTo>
                    <a:pt x="130826" y="222282"/>
                  </a:lnTo>
                  <a:lnTo>
                    <a:pt x="129067" y="207976"/>
                  </a:lnTo>
                  <a:lnTo>
                    <a:pt x="109960" y="154466"/>
                  </a:lnTo>
                  <a:lnTo>
                    <a:pt x="109729" y="108548"/>
                  </a:lnTo>
                  <a:lnTo>
                    <a:pt x="115401" y="75150"/>
                  </a:lnTo>
                  <a:lnTo>
                    <a:pt x="125722" y="52507"/>
                  </a:lnTo>
                  <a:lnTo>
                    <a:pt x="137598" y="45534"/>
                  </a:lnTo>
                  <a:lnTo>
                    <a:pt x="172631" y="37785"/>
                  </a:lnTo>
                  <a:lnTo>
                    <a:pt x="203020" y="40580"/>
                  </a:lnTo>
                  <a:lnTo>
                    <a:pt x="256713" y="55849"/>
                  </a:lnTo>
                  <a:lnTo>
                    <a:pt x="278213" y="69276"/>
                  </a:lnTo>
                  <a:lnTo>
                    <a:pt x="317323" y="109381"/>
                  </a:lnTo>
                  <a:lnTo>
                    <a:pt x="327378" y="128163"/>
                  </a:lnTo>
                  <a:lnTo>
                    <a:pt x="329508" y="148208"/>
                  </a:lnTo>
                  <a:lnTo>
                    <a:pt x="326298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4127171" y="20741798"/>
              <a:ext cx="31587" cy="473784"/>
            </a:xfrm>
            <a:custGeom>
              <a:avLst/>
              <a:gdLst/>
              <a:ahLst/>
              <a:cxnLst/>
              <a:rect l="0" t="0" r="0" b="0"/>
              <a:pathLst>
                <a:path w="31587" h="473784">
                  <a:moveTo>
                    <a:pt x="31586" y="0"/>
                  </a:moveTo>
                  <a:lnTo>
                    <a:pt x="16931" y="49552"/>
                  </a:lnTo>
                  <a:lnTo>
                    <a:pt x="6837" y="100080"/>
                  </a:lnTo>
                  <a:lnTo>
                    <a:pt x="2026" y="153916"/>
                  </a:lnTo>
                  <a:lnTo>
                    <a:pt x="600" y="206912"/>
                  </a:lnTo>
                  <a:lnTo>
                    <a:pt x="178" y="259660"/>
                  </a:lnTo>
                  <a:lnTo>
                    <a:pt x="53" y="312332"/>
                  </a:lnTo>
                  <a:lnTo>
                    <a:pt x="1180" y="375298"/>
                  </a:lnTo>
                  <a:lnTo>
                    <a:pt x="5216" y="436609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4231789" y="20759837"/>
              <a:ext cx="211238" cy="339930"/>
            </a:xfrm>
            <a:custGeom>
              <a:avLst/>
              <a:gdLst/>
              <a:ahLst/>
              <a:cxnLst/>
              <a:rect l="0" t="0" r="0" b="0"/>
              <a:pathLst>
                <a:path w="211238" h="339930">
                  <a:moveTo>
                    <a:pt x="211237" y="13546"/>
                  </a:moveTo>
                  <a:lnTo>
                    <a:pt x="194470" y="2369"/>
                  </a:lnTo>
                  <a:lnTo>
                    <a:pt x="170639" y="0"/>
                  </a:lnTo>
                  <a:lnTo>
                    <a:pt x="118860" y="8010"/>
                  </a:lnTo>
                  <a:lnTo>
                    <a:pt x="67601" y="30434"/>
                  </a:lnTo>
                  <a:lnTo>
                    <a:pt x="25587" y="67445"/>
                  </a:lnTo>
                  <a:lnTo>
                    <a:pt x="4931" y="98146"/>
                  </a:lnTo>
                  <a:lnTo>
                    <a:pt x="0" y="108551"/>
                  </a:lnTo>
                  <a:lnTo>
                    <a:pt x="761" y="132589"/>
                  </a:lnTo>
                  <a:lnTo>
                    <a:pt x="4239" y="145551"/>
                  </a:lnTo>
                  <a:lnTo>
                    <a:pt x="17463" y="166193"/>
                  </a:lnTo>
                  <a:lnTo>
                    <a:pt x="36208" y="181995"/>
                  </a:lnTo>
                  <a:lnTo>
                    <a:pt x="94327" y="205645"/>
                  </a:lnTo>
                  <a:lnTo>
                    <a:pt x="145726" y="214359"/>
                  </a:lnTo>
                  <a:lnTo>
                    <a:pt x="173153" y="224071"/>
                  </a:lnTo>
                  <a:lnTo>
                    <a:pt x="181168" y="232275"/>
                  </a:lnTo>
                  <a:lnTo>
                    <a:pt x="185342" y="242424"/>
                  </a:lnTo>
                  <a:lnTo>
                    <a:pt x="186955" y="253869"/>
                  </a:lnTo>
                  <a:lnTo>
                    <a:pt x="184521" y="263839"/>
                  </a:lnTo>
                  <a:lnTo>
                    <a:pt x="172457" y="281155"/>
                  </a:lnTo>
                  <a:lnTo>
                    <a:pt x="145934" y="304057"/>
                  </a:lnTo>
                  <a:lnTo>
                    <a:pt x="83690" y="328375"/>
                  </a:lnTo>
                  <a:lnTo>
                    <a:pt x="32253" y="339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4474612" y="20935914"/>
              <a:ext cx="128125" cy="142002"/>
            </a:xfrm>
            <a:custGeom>
              <a:avLst/>
              <a:gdLst/>
              <a:ahLst/>
              <a:cxnLst/>
              <a:rect l="0" t="0" r="0" b="0"/>
              <a:pathLst>
                <a:path w="128125" h="142002">
                  <a:moveTo>
                    <a:pt x="21057" y="5926"/>
                  </a:moveTo>
                  <a:lnTo>
                    <a:pt x="9604" y="54856"/>
                  </a:lnTo>
                  <a:lnTo>
                    <a:pt x="1897" y="113987"/>
                  </a:lnTo>
                  <a:lnTo>
                    <a:pt x="7114" y="124760"/>
                  </a:lnTo>
                  <a:lnTo>
                    <a:pt x="28507" y="139849"/>
                  </a:lnTo>
                  <a:lnTo>
                    <a:pt x="38892" y="142001"/>
                  </a:lnTo>
                  <a:lnTo>
                    <a:pt x="48155" y="141096"/>
                  </a:lnTo>
                  <a:lnTo>
                    <a:pt x="85421" y="122833"/>
                  </a:lnTo>
                  <a:lnTo>
                    <a:pt x="110578" y="103476"/>
                  </a:lnTo>
                  <a:lnTo>
                    <a:pt x="127260" y="77334"/>
                  </a:lnTo>
                  <a:lnTo>
                    <a:pt x="128124" y="66399"/>
                  </a:lnTo>
                  <a:lnTo>
                    <a:pt x="122844" y="41771"/>
                  </a:lnTo>
                  <a:lnTo>
                    <a:pt x="103340" y="21467"/>
                  </a:lnTo>
                  <a:lnTo>
                    <a:pt x="75175" y="6984"/>
                  </a:lnTo>
                  <a:lnTo>
                    <a:pt x="31113" y="0"/>
                  </a:lnTo>
                  <a:lnTo>
                    <a:pt x="0" y="5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4579896" y="20783913"/>
              <a:ext cx="227569" cy="280991"/>
            </a:xfrm>
            <a:custGeom>
              <a:avLst/>
              <a:gdLst/>
              <a:ahLst/>
              <a:cxnLst/>
              <a:rect l="0" t="0" r="0" b="0"/>
              <a:pathLst>
                <a:path w="227569" h="280991">
                  <a:moveTo>
                    <a:pt x="0" y="136869"/>
                  </a:moveTo>
                  <a:lnTo>
                    <a:pt x="27946" y="136869"/>
                  </a:lnTo>
                  <a:lnTo>
                    <a:pt x="38518" y="140379"/>
                  </a:lnTo>
                  <a:lnTo>
                    <a:pt x="56504" y="153637"/>
                  </a:lnTo>
                  <a:lnTo>
                    <a:pt x="79784" y="186422"/>
                  </a:lnTo>
                  <a:lnTo>
                    <a:pt x="101374" y="239421"/>
                  </a:lnTo>
                  <a:lnTo>
                    <a:pt x="113686" y="267066"/>
                  </a:lnTo>
                  <a:lnTo>
                    <a:pt x="121414" y="275140"/>
                  </a:lnTo>
                  <a:lnTo>
                    <a:pt x="130076" y="279353"/>
                  </a:lnTo>
                  <a:lnTo>
                    <a:pt x="139360" y="280990"/>
                  </a:lnTo>
                  <a:lnTo>
                    <a:pt x="147889" y="279744"/>
                  </a:lnTo>
                  <a:lnTo>
                    <a:pt x="163605" y="272120"/>
                  </a:lnTo>
                  <a:lnTo>
                    <a:pt x="192758" y="239754"/>
                  </a:lnTo>
                  <a:lnTo>
                    <a:pt x="212832" y="207517"/>
                  </a:lnTo>
                  <a:lnTo>
                    <a:pt x="227568" y="148529"/>
                  </a:lnTo>
                  <a:lnTo>
                    <a:pt x="227305" y="105620"/>
                  </a:lnTo>
                  <a:lnTo>
                    <a:pt x="216736" y="54789"/>
                  </a:lnTo>
                  <a:lnTo>
                    <a:pt x="1895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4937866" y="20762855"/>
              <a:ext cx="1" cy="242157"/>
            </a:xfrm>
            <a:custGeom>
              <a:avLst/>
              <a:gdLst/>
              <a:ahLst/>
              <a:cxnLst/>
              <a:rect l="0" t="0" r="0" b="0"/>
              <a:pathLst>
                <a:path w="1" h="242157">
                  <a:moveTo>
                    <a:pt x="0" y="0"/>
                  </a:moveTo>
                  <a:lnTo>
                    <a:pt x="0" y="55169"/>
                  </a:lnTo>
                  <a:lnTo>
                    <a:pt x="0" y="110322"/>
                  </a:lnTo>
                  <a:lnTo>
                    <a:pt x="0" y="162539"/>
                  </a:lnTo>
                  <a:lnTo>
                    <a:pt x="0" y="209986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4843109" y="20826026"/>
              <a:ext cx="200042" cy="105287"/>
            </a:xfrm>
            <a:custGeom>
              <a:avLst/>
              <a:gdLst/>
              <a:ahLst/>
              <a:cxnLst/>
              <a:rect l="0" t="0" r="0" b="0"/>
              <a:pathLst>
                <a:path w="200042" h="105287">
                  <a:moveTo>
                    <a:pt x="200041" y="0"/>
                  </a:moveTo>
                  <a:lnTo>
                    <a:pt x="146166" y="28681"/>
                  </a:lnTo>
                  <a:lnTo>
                    <a:pt x="89005" y="60203"/>
                  </a:lnTo>
                  <a:lnTo>
                    <a:pt x="32214" y="91708"/>
                  </a:lnTo>
                  <a:lnTo>
                    <a:pt x="0" y="105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5032622" y="20731269"/>
              <a:ext cx="252685" cy="294799"/>
            </a:xfrm>
            <a:custGeom>
              <a:avLst/>
              <a:gdLst/>
              <a:ahLst/>
              <a:cxnLst/>
              <a:rect l="0" t="0" r="0" b="0"/>
              <a:pathLst>
                <a:path w="252685" h="294799">
                  <a:moveTo>
                    <a:pt x="0" y="0"/>
                  </a:moveTo>
                  <a:lnTo>
                    <a:pt x="3119" y="42692"/>
                  </a:lnTo>
                  <a:lnTo>
                    <a:pt x="9552" y="103239"/>
                  </a:lnTo>
                  <a:lnTo>
                    <a:pt x="10336" y="158216"/>
                  </a:lnTo>
                  <a:lnTo>
                    <a:pt x="10490" y="214138"/>
                  </a:lnTo>
                  <a:lnTo>
                    <a:pt x="5625" y="263225"/>
                  </a:lnTo>
                  <a:lnTo>
                    <a:pt x="8430" y="265559"/>
                  </a:lnTo>
                  <a:lnTo>
                    <a:pt x="12639" y="264778"/>
                  </a:lnTo>
                  <a:lnTo>
                    <a:pt x="16615" y="260747"/>
                  </a:lnTo>
                  <a:lnTo>
                    <a:pt x="45179" y="199281"/>
                  </a:lnTo>
                  <a:lnTo>
                    <a:pt x="58684" y="179817"/>
                  </a:lnTo>
                  <a:lnTo>
                    <a:pt x="76384" y="163367"/>
                  </a:lnTo>
                  <a:lnTo>
                    <a:pt x="99069" y="154495"/>
                  </a:lnTo>
                  <a:lnTo>
                    <a:pt x="111670" y="152131"/>
                  </a:lnTo>
                  <a:lnTo>
                    <a:pt x="135029" y="155741"/>
                  </a:lnTo>
                  <a:lnTo>
                    <a:pt x="164791" y="170928"/>
                  </a:lnTo>
                  <a:lnTo>
                    <a:pt x="188427" y="193364"/>
                  </a:lnTo>
                  <a:lnTo>
                    <a:pt x="231531" y="253022"/>
                  </a:lnTo>
                  <a:lnTo>
                    <a:pt x="246417" y="278131"/>
                  </a:lnTo>
                  <a:lnTo>
                    <a:pt x="252684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5548518" y="20783913"/>
              <a:ext cx="568540" cy="115814"/>
            </a:xfrm>
            <a:custGeom>
              <a:avLst/>
              <a:gdLst/>
              <a:ahLst/>
              <a:cxnLst/>
              <a:rect l="0" t="0" r="0" b="0"/>
              <a:pathLst>
                <a:path w="568540" h="115814">
                  <a:moveTo>
                    <a:pt x="0" y="115813"/>
                  </a:moveTo>
                  <a:lnTo>
                    <a:pt x="27556" y="108576"/>
                  </a:lnTo>
                  <a:lnTo>
                    <a:pt x="80659" y="102814"/>
                  </a:lnTo>
                  <a:lnTo>
                    <a:pt x="131226" y="96347"/>
                  </a:lnTo>
                  <a:lnTo>
                    <a:pt x="186275" y="87833"/>
                  </a:lnTo>
                  <a:lnTo>
                    <a:pt x="245328" y="81821"/>
                  </a:lnTo>
                  <a:lnTo>
                    <a:pt x="295738" y="76105"/>
                  </a:lnTo>
                  <a:lnTo>
                    <a:pt x="344600" y="74412"/>
                  </a:lnTo>
                  <a:lnTo>
                    <a:pt x="391833" y="70791"/>
                  </a:lnTo>
                  <a:lnTo>
                    <a:pt x="445992" y="62309"/>
                  </a:lnTo>
                  <a:lnTo>
                    <a:pt x="500254" y="52387"/>
                  </a:lnTo>
                  <a:lnTo>
                    <a:pt x="528832" y="44340"/>
                  </a:lnTo>
                  <a:lnTo>
                    <a:pt x="549331" y="32964"/>
                  </a:lnTo>
                  <a:lnTo>
                    <a:pt x="560002" y="20109"/>
                  </a:lnTo>
                  <a:lnTo>
                    <a:pt x="5685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5959130" y="20731269"/>
              <a:ext cx="179738" cy="252685"/>
            </a:xfrm>
            <a:custGeom>
              <a:avLst/>
              <a:gdLst/>
              <a:ahLst/>
              <a:cxnLst/>
              <a:rect l="0" t="0" r="0" b="0"/>
              <a:pathLst>
                <a:path w="179738" h="252685">
                  <a:moveTo>
                    <a:pt x="0" y="0"/>
                  </a:moveTo>
                  <a:lnTo>
                    <a:pt x="49263" y="2340"/>
                  </a:lnTo>
                  <a:lnTo>
                    <a:pt x="110293" y="19787"/>
                  </a:lnTo>
                  <a:lnTo>
                    <a:pt x="133247" y="28681"/>
                  </a:lnTo>
                  <a:lnTo>
                    <a:pt x="151247" y="40434"/>
                  </a:lnTo>
                  <a:lnTo>
                    <a:pt x="174536" y="71382"/>
                  </a:lnTo>
                  <a:lnTo>
                    <a:pt x="179737" y="96847"/>
                  </a:lnTo>
                  <a:lnTo>
                    <a:pt x="176979" y="121423"/>
                  </a:lnTo>
                  <a:lnTo>
                    <a:pt x="162272" y="148410"/>
                  </a:lnTo>
                  <a:lnTo>
                    <a:pt x="108690" y="206965"/>
                  </a:lnTo>
                  <a:lnTo>
                    <a:pt x="60139" y="239025"/>
                  </a:lnTo>
                  <a:lnTo>
                    <a:pt x="4211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6401327" y="20713360"/>
              <a:ext cx="239268" cy="403250"/>
            </a:xfrm>
            <a:custGeom>
              <a:avLst/>
              <a:gdLst/>
              <a:ahLst/>
              <a:cxnLst/>
              <a:rect l="0" t="0" r="0" b="0"/>
              <a:pathLst>
                <a:path w="239268" h="403250">
                  <a:moveTo>
                    <a:pt x="0" y="28438"/>
                  </a:moveTo>
                  <a:lnTo>
                    <a:pt x="3119" y="82583"/>
                  </a:lnTo>
                  <a:lnTo>
                    <a:pt x="8333" y="129878"/>
                  </a:lnTo>
                  <a:lnTo>
                    <a:pt x="16117" y="191466"/>
                  </a:lnTo>
                  <a:lnTo>
                    <a:pt x="25880" y="236595"/>
                  </a:lnTo>
                  <a:lnTo>
                    <a:pt x="34119" y="280050"/>
                  </a:lnTo>
                  <a:lnTo>
                    <a:pt x="45334" y="338388"/>
                  </a:lnTo>
                  <a:lnTo>
                    <a:pt x="56095" y="401142"/>
                  </a:lnTo>
                  <a:lnTo>
                    <a:pt x="53774" y="403249"/>
                  </a:lnTo>
                  <a:lnTo>
                    <a:pt x="49887" y="401145"/>
                  </a:lnTo>
                  <a:lnTo>
                    <a:pt x="45568" y="386329"/>
                  </a:lnTo>
                  <a:lnTo>
                    <a:pt x="31618" y="333100"/>
                  </a:lnTo>
                  <a:lnTo>
                    <a:pt x="24185" y="277805"/>
                  </a:lnTo>
                  <a:lnTo>
                    <a:pt x="22447" y="234414"/>
                  </a:lnTo>
                  <a:lnTo>
                    <a:pt x="21674" y="189003"/>
                  </a:lnTo>
                  <a:lnTo>
                    <a:pt x="22410" y="126315"/>
                  </a:lnTo>
                  <a:lnTo>
                    <a:pt x="30686" y="78236"/>
                  </a:lnTo>
                  <a:lnTo>
                    <a:pt x="47437" y="42413"/>
                  </a:lnTo>
                  <a:lnTo>
                    <a:pt x="60467" y="24511"/>
                  </a:lnTo>
                  <a:lnTo>
                    <a:pt x="77176" y="11874"/>
                  </a:lnTo>
                  <a:lnTo>
                    <a:pt x="97471" y="3529"/>
                  </a:lnTo>
                  <a:lnTo>
                    <a:pt x="134035" y="0"/>
                  </a:lnTo>
                  <a:lnTo>
                    <a:pt x="167615" y="7014"/>
                  </a:lnTo>
                  <a:lnTo>
                    <a:pt x="189139" y="17358"/>
                  </a:lnTo>
                  <a:lnTo>
                    <a:pt x="207284" y="35991"/>
                  </a:lnTo>
                  <a:lnTo>
                    <a:pt x="232408" y="80493"/>
                  </a:lnTo>
                  <a:lnTo>
                    <a:pt x="239267" y="118082"/>
                  </a:lnTo>
                  <a:lnTo>
                    <a:pt x="235710" y="153264"/>
                  </a:lnTo>
                  <a:lnTo>
                    <a:pt x="224083" y="175163"/>
                  </a:lnTo>
                  <a:lnTo>
                    <a:pt x="207217" y="194255"/>
                  </a:lnTo>
                  <a:lnTo>
                    <a:pt x="188023" y="206639"/>
                  </a:lnTo>
                  <a:lnTo>
                    <a:pt x="158435" y="206684"/>
                  </a:lnTo>
                  <a:lnTo>
                    <a:pt x="126567" y="198906"/>
                  </a:lnTo>
                  <a:lnTo>
                    <a:pt x="84228" y="1758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6738238" y="20688931"/>
              <a:ext cx="162039" cy="241036"/>
            </a:xfrm>
            <a:custGeom>
              <a:avLst/>
              <a:gdLst/>
              <a:ahLst/>
              <a:cxnLst/>
              <a:rect l="0" t="0" r="0" b="0"/>
              <a:pathLst>
                <a:path w="162039" h="241036">
                  <a:moveTo>
                    <a:pt x="0" y="84452"/>
                  </a:moveTo>
                  <a:lnTo>
                    <a:pt x="7236" y="112009"/>
                  </a:lnTo>
                  <a:lnTo>
                    <a:pt x="12999" y="174471"/>
                  </a:lnTo>
                  <a:lnTo>
                    <a:pt x="19815" y="208688"/>
                  </a:lnTo>
                  <a:lnTo>
                    <a:pt x="30644" y="231696"/>
                  </a:lnTo>
                  <a:lnTo>
                    <a:pt x="40317" y="237596"/>
                  </a:lnTo>
                  <a:lnTo>
                    <a:pt x="66662" y="241035"/>
                  </a:lnTo>
                  <a:lnTo>
                    <a:pt x="91630" y="235542"/>
                  </a:lnTo>
                  <a:lnTo>
                    <a:pt x="113254" y="224134"/>
                  </a:lnTo>
                  <a:lnTo>
                    <a:pt x="130664" y="207364"/>
                  </a:lnTo>
                  <a:lnTo>
                    <a:pt x="148030" y="172603"/>
                  </a:lnTo>
                  <a:lnTo>
                    <a:pt x="162038" y="120106"/>
                  </a:lnTo>
                  <a:lnTo>
                    <a:pt x="155968" y="74727"/>
                  </a:lnTo>
                  <a:lnTo>
                    <a:pt x="138952" y="22557"/>
                  </a:lnTo>
                  <a:lnTo>
                    <a:pt x="127658" y="5860"/>
                  </a:lnTo>
                  <a:lnTo>
                    <a:pt x="122540" y="1642"/>
                  </a:lnTo>
                  <a:lnTo>
                    <a:pt x="117958" y="0"/>
                  </a:lnTo>
                  <a:lnTo>
                    <a:pt x="105285" y="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6993179" y="20647042"/>
              <a:ext cx="29330" cy="231627"/>
            </a:xfrm>
            <a:custGeom>
              <a:avLst/>
              <a:gdLst/>
              <a:ahLst/>
              <a:cxnLst/>
              <a:rect l="0" t="0" r="0" b="0"/>
              <a:pathLst>
                <a:path w="29330" h="231627">
                  <a:moveTo>
                    <a:pt x="29329" y="0"/>
                  </a:moveTo>
                  <a:lnTo>
                    <a:pt x="23740" y="58617"/>
                  </a:lnTo>
                  <a:lnTo>
                    <a:pt x="11117" y="118332"/>
                  </a:lnTo>
                  <a:lnTo>
                    <a:pt x="1411" y="179099"/>
                  </a:lnTo>
                  <a:lnTo>
                    <a:pt x="0" y="213982"/>
                  </a:lnTo>
                  <a:lnTo>
                    <a:pt x="1588" y="219864"/>
                  </a:lnTo>
                  <a:lnTo>
                    <a:pt x="8272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7107712" y="20604928"/>
              <a:ext cx="9554" cy="284269"/>
            </a:xfrm>
            <a:custGeom>
              <a:avLst/>
              <a:gdLst/>
              <a:ahLst/>
              <a:cxnLst/>
              <a:rect l="0" t="0" r="0" b="0"/>
              <a:pathLst>
                <a:path w="9554" h="284269">
                  <a:moveTo>
                    <a:pt x="9553" y="0"/>
                  </a:moveTo>
                  <a:lnTo>
                    <a:pt x="2317" y="29896"/>
                  </a:lnTo>
                  <a:lnTo>
                    <a:pt x="0" y="83986"/>
                  </a:lnTo>
                  <a:lnTo>
                    <a:pt x="2336" y="145964"/>
                  </a:lnTo>
                  <a:lnTo>
                    <a:pt x="8127" y="203267"/>
                  </a:lnTo>
                  <a:lnTo>
                    <a:pt x="9271" y="262201"/>
                  </a:lnTo>
                  <a:lnTo>
                    <a:pt x="9553" y="284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7190964" y="20709603"/>
              <a:ext cx="294799" cy="234689"/>
            </a:xfrm>
            <a:custGeom>
              <a:avLst/>
              <a:gdLst/>
              <a:ahLst/>
              <a:cxnLst/>
              <a:rect l="0" t="0" r="0" b="0"/>
              <a:pathLst>
                <a:path w="294799" h="234689">
                  <a:moveTo>
                    <a:pt x="0" y="42724"/>
                  </a:moveTo>
                  <a:lnTo>
                    <a:pt x="16768" y="53902"/>
                  </a:lnTo>
                  <a:lnTo>
                    <a:pt x="75582" y="70234"/>
                  </a:lnTo>
                  <a:lnTo>
                    <a:pt x="127754" y="81605"/>
                  </a:lnTo>
                  <a:lnTo>
                    <a:pt x="165755" y="80761"/>
                  </a:lnTo>
                  <a:lnTo>
                    <a:pt x="210036" y="69994"/>
                  </a:lnTo>
                  <a:lnTo>
                    <a:pt x="236408" y="54443"/>
                  </a:lnTo>
                  <a:lnTo>
                    <a:pt x="239494" y="47028"/>
                  </a:lnTo>
                  <a:lnTo>
                    <a:pt x="239211" y="38574"/>
                  </a:lnTo>
                  <a:lnTo>
                    <a:pt x="236683" y="29429"/>
                  </a:lnTo>
                  <a:lnTo>
                    <a:pt x="221396" y="13028"/>
                  </a:lnTo>
                  <a:lnTo>
                    <a:pt x="210768" y="5379"/>
                  </a:lnTo>
                  <a:lnTo>
                    <a:pt x="189601" y="0"/>
                  </a:lnTo>
                  <a:lnTo>
                    <a:pt x="147417" y="6078"/>
                  </a:lnTo>
                  <a:lnTo>
                    <a:pt x="115819" y="15228"/>
                  </a:lnTo>
                  <a:lnTo>
                    <a:pt x="97878" y="28164"/>
                  </a:lnTo>
                  <a:lnTo>
                    <a:pt x="83276" y="45611"/>
                  </a:lnTo>
                  <a:lnTo>
                    <a:pt x="72886" y="65064"/>
                  </a:lnTo>
                  <a:lnTo>
                    <a:pt x="66050" y="118102"/>
                  </a:lnTo>
                  <a:lnTo>
                    <a:pt x="70690" y="149925"/>
                  </a:lnTo>
                  <a:lnTo>
                    <a:pt x="81721" y="175767"/>
                  </a:lnTo>
                  <a:lnTo>
                    <a:pt x="98321" y="198950"/>
                  </a:lnTo>
                  <a:lnTo>
                    <a:pt x="120518" y="214714"/>
                  </a:lnTo>
                  <a:lnTo>
                    <a:pt x="172895" y="234365"/>
                  </a:lnTo>
                  <a:lnTo>
                    <a:pt x="219944" y="234688"/>
                  </a:lnTo>
                  <a:lnTo>
                    <a:pt x="281705" y="215892"/>
                  </a:lnTo>
                  <a:lnTo>
                    <a:pt x="294798" y="2111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7547807" y="20581806"/>
              <a:ext cx="243282" cy="341499"/>
            </a:xfrm>
            <a:custGeom>
              <a:avLst/>
              <a:gdLst/>
              <a:ahLst/>
              <a:cxnLst/>
              <a:rect l="0" t="0" r="0" b="0"/>
              <a:pathLst>
                <a:path w="243282" h="341499">
                  <a:moveTo>
                    <a:pt x="211696" y="170521"/>
                  </a:moveTo>
                  <a:lnTo>
                    <a:pt x="194928" y="159342"/>
                  </a:lnTo>
                  <a:lnTo>
                    <a:pt x="162144" y="152390"/>
                  </a:lnTo>
                  <a:lnTo>
                    <a:pt x="111616" y="150332"/>
                  </a:lnTo>
                  <a:lnTo>
                    <a:pt x="81818" y="156088"/>
                  </a:lnTo>
                  <a:lnTo>
                    <a:pt x="48432" y="172482"/>
                  </a:lnTo>
                  <a:lnTo>
                    <a:pt x="23722" y="195278"/>
                  </a:lnTo>
                  <a:lnTo>
                    <a:pt x="4702" y="224260"/>
                  </a:lnTo>
                  <a:lnTo>
                    <a:pt x="0" y="234423"/>
                  </a:lnTo>
                  <a:lnTo>
                    <a:pt x="1015" y="264432"/>
                  </a:lnTo>
                  <a:lnTo>
                    <a:pt x="9266" y="296487"/>
                  </a:lnTo>
                  <a:lnTo>
                    <a:pt x="20731" y="318532"/>
                  </a:lnTo>
                  <a:lnTo>
                    <a:pt x="36746" y="333010"/>
                  </a:lnTo>
                  <a:lnTo>
                    <a:pt x="45929" y="338509"/>
                  </a:lnTo>
                  <a:lnTo>
                    <a:pt x="65493" y="341498"/>
                  </a:lnTo>
                  <a:lnTo>
                    <a:pt x="75622" y="340656"/>
                  </a:lnTo>
                  <a:lnTo>
                    <a:pt x="93117" y="333485"/>
                  </a:lnTo>
                  <a:lnTo>
                    <a:pt x="129001" y="304226"/>
                  </a:lnTo>
                  <a:lnTo>
                    <a:pt x="161479" y="255077"/>
                  </a:lnTo>
                  <a:lnTo>
                    <a:pt x="180959" y="207142"/>
                  </a:lnTo>
                  <a:lnTo>
                    <a:pt x="188941" y="154725"/>
                  </a:lnTo>
                  <a:lnTo>
                    <a:pt x="197025" y="96431"/>
                  </a:lnTo>
                  <a:lnTo>
                    <a:pt x="199939" y="41594"/>
                  </a:lnTo>
                  <a:lnTo>
                    <a:pt x="200622" y="5985"/>
                  </a:lnTo>
                  <a:lnTo>
                    <a:pt x="198464" y="0"/>
                  </a:lnTo>
                  <a:lnTo>
                    <a:pt x="194686" y="1859"/>
                  </a:lnTo>
                  <a:lnTo>
                    <a:pt x="189827" y="8946"/>
                  </a:lnTo>
                  <a:lnTo>
                    <a:pt x="178270" y="67067"/>
                  </a:lnTo>
                  <a:lnTo>
                    <a:pt x="171298" y="121750"/>
                  </a:lnTo>
                  <a:lnTo>
                    <a:pt x="178327" y="179950"/>
                  </a:lnTo>
                  <a:lnTo>
                    <a:pt x="189981" y="231806"/>
                  </a:lnTo>
                  <a:lnTo>
                    <a:pt x="205554" y="254691"/>
                  </a:lnTo>
                  <a:lnTo>
                    <a:pt x="221054" y="266422"/>
                  </a:lnTo>
                  <a:lnTo>
                    <a:pt x="243281" y="2758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8072533" y="20668098"/>
              <a:ext cx="190429" cy="190917"/>
            </a:xfrm>
            <a:custGeom>
              <a:avLst/>
              <a:gdLst/>
              <a:ahLst/>
              <a:cxnLst/>
              <a:rect l="0" t="0" r="0" b="0"/>
              <a:pathLst>
                <a:path w="190429" h="190917">
                  <a:moveTo>
                    <a:pt x="44939" y="42114"/>
                  </a:moveTo>
                  <a:lnTo>
                    <a:pt x="28171" y="47704"/>
                  </a:lnTo>
                  <a:lnTo>
                    <a:pt x="22062" y="54029"/>
                  </a:lnTo>
                  <a:lnTo>
                    <a:pt x="7875" y="86460"/>
                  </a:lnTo>
                  <a:lnTo>
                    <a:pt x="0" y="116416"/>
                  </a:lnTo>
                  <a:lnTo>
                    <a:pt x="5079" y="146107"/>
                  </a:lnTo>
                  <a:lnTo>
                    <a:pt x="19035" y="171393"/>
                  </a:lnTo>
                  <a:lnTo>
                    <a:pt x="36935" y="186528"/>
                  </a:lnTo>
                  <a:lnTo>
                    <a:pt x="69068" y="190916"/>
                  </a:lnTo>
                  <a:lnTo>
                    <a:pt x="120719" y="186809"/>
                  </a:lnTo>
                  <a:lnTo>
                    <a:pt x="134063" y="184201"/>
                  </a:lnTo>
                  <a:lnTo>
                    <a:pt x="155129" y="171945"/>
                  </a:lnTo>
                  <a:lnTo>
                    <a:pt x="187718" y="135480"/>
                  </a:lnTo>
                  <a:lnTo>
                    <a:pt x="190428" y="121906"/>
                  </a:lnTo>
                  <a:lnTo>
                    <a:pt x="187199" y="88106"/>
                  </a:lnTo>
                  <a:lnTo>
                    <a:pt x="172228" y="46383"/>
                  </a:lnTo>
                  <a:lnTo>
                    <a:pt x="156493" y="29194"/>
                  </a:lnTo>
                  <a:lnTo>
                    <a:pt x="124786" y="12940"/>
                  </a:lnTo>
                  <a:lnTo>
                    <a:pt x="85755" y="3834"/>
                  </a:lnTo>
                  <a:lnTo>
                    <a:pt x="449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8350996" y="20657570"/>
              <a:ext cx="121673" cy="194754"/>
            </a:xfrm>
            <a:custGeom>
              <a:avLst/>
              <a:gdLst/>
              <a:ahLst/>
              <a:cxnLst/>
              <a:rect l="0" t="0" r="0" b="0"/>
              <a:pathLst>
                <a:path w="121673" h="194754">
                  <a:moveTo>
                    <a:pt x="19160" y="63171"/>
                  </a:moveTo>
                  <a:lnTo>
                    <a:pt x="2371" y="125451"/>
                  </a:lnTo>
                  <a:lnTo>
                    <a:pt x="0" y="152073"/>
                  </a:lnTo>
                  <a:lnTo>
                    <a:pt x="2877" y="163384"/>
                  </a:lnTo>
                  <a:lnTo>
                    <a:pt x="15433" y="182189"/>
                  </a:lnTo>
                  <a:lnTo>
                    <a:pt x="35831" y="192108"/>
                  </a:lnTo>
                  <a:lnTo>
                    <a:pt x="47821" y="194753"/>
                  </a:lnTo>
                  <a:lnTo>
                    <a:pt x="58154" y="194176"/>
                  </a:lnTo>
                  <a:lnTo>
                    <a:pt x="75875" y="187296"/>
                  </a:lnTo>
                  <a:lnTo>
                    <a:pt x="91549" y="170201"/>
                  </a:lnTo>
                  <a:lnTo>
                    <a:pt x="115087" y="126687"/>
                  </a:lnTo>
                  <a:lnTo>
                    <a:pt x="121672" y="83680"/>
                  </a:lnTo>
                  <a:lnTo>
                    <a:pt x="112445" y="39481"/>
                  </a:lnTo>
                  <a:lnTo>
                    <a:pt x="9285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8696667" y="20552285"/>
              <a:ext cx="20931" cy="284271"/>
            </a:xfrm>
            <a:custGeom>
              <a:avLst/>
              <a:gdLst/>
              <a:ahLst/>
              <a:cxnLst/>
              <a:rect l="0" t="0" r="0" b="0"/>
              <a:pathLst>
                <a:path w="20931" h="284271">
                  <a:moveTo>
                    <a:pt x="10401" y="0"/>
                  </a:moveTo>
                  <a:lnTo>
                    <a:pt x="2067" y="55170"/>
                  </a:lnTo>
                  <a:lnTo>
                    <a:pt x="522" y="110324"/>
                  </a:lnTo>
                  <a:lnTo>
                    <a:pt x="0" y="170881"/>
                  </a:lnTo>
                  <a:lnTo>
                    <a:pt x="8223" y="233679"/>
                  </a:lnTo>
                  <a:lnTo>
                    <a:pt x="10602" y="257105"/>
                  </a:lnTo>
                  <a:lnTo>
                    <a:pt x="2093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8675482" y="20640976"/>
              <a:ext cx="210571" cy="16595"/>
            </a:xfrm>
            <a:custGeom>
              <a:avLst/>
              <a:gdLst/>
              <a:ahLst/>
              <a:cxnLst/>
              <a:rect l="0" t="0" r="0" b="0"/>
              <a:pathLst>
                <a:path w="210571" h="16595">
                  <a:moveTo>
                    <a:pt x="210570" y="6066"/>
                  </a:moveTo>
                  <a:lnTo>
                    <a:pt x="167373" y="0"/>
                  </a:lnTo>
                  <a:lnTo>
                    <a:pt x="114712" y="3748"/>
                  </a:lnTo>
                  <a:lnTo>
                    <a:pt x="67264" y="6548"/>
                  </a:lnTo>
                  <a:lnTo>
                    <a:pt x="15020" y="14264"/>
                  </a:lnTo>
                  <a:lnTo>
                    <a:pt x="0" y="16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4411440" y="21278751"/>
              <a:ext cx="21059" cy="347442"/>
            </a:xfrm>
            <a:custGeom>
              <a:avLst/>
              <a:gdLst/>
              <a:ahLst/>
              <a:cxnLst/>
              <a:rect l="0" t="0" r="0" b="0"/>
              <a:pathLst>
                <a:path w="21059" h="347442">
                  <a:moveTo>
                    <a:pt x="21058" y="0"/>
                  </a:moveTo>
                  <a:lnTo>
                    <a:pt x="6404" y="53029"/>
                  </a:lnTo>
                  <a:lnTo>
                    <a:pt x="1265" y="111644"/>
                  </a:lnTo>
                  <a:lnTo>
                    <a:pt x="375" y="163452"/>
                  </a:lnTo>
                  <a:lnTo>
                    <a:pt x="111" y="220396"/>
                  </a:lnTo>
                  <a:lnTo>
                    <a:pt x="23" y="282744"/>
                  </a:lnTo>
                  <a:lnTo>
                    <a:pt x="7" y="319692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4285099" y="21412074"/>
              <a:ext cx="589169" cy="197865"/>
            </a:xfrm>
            <a:custGeom>
              <a:avLst/>
              <a:gdLst/>
              <a:ahLst/>
              <a:cxnLst/>
              <a:rect l="0" t="0" r="0" b="0"/>
              <a:pathLst>
                <a:path w="589169" h="197865">
                  <a:moveTo>
                    <a:pt x="0" y="3547"/>
                  </a:moveTo>
                  <a:lnTo>
                    <a:pt x="5589" y="20315"/>
                  </a:lnTo>
                  <a:lnTo>
                    <a:pt x="11914" y="26425"/>
                  </a:lnTo>
                  <a:lnTo>
                    <a:pt x="31422" y="36332"/>
                  </a:lnTo>
                  <a:lnTo>
                    <a:pt x="85479" y="37308"/>
                  </a:lnTo>
                  <a:lnTo>
                    <a:pt x="143486" y="27158"/>
                  </a:lnTo>
                  <a:lnTo>
                    <a:pt x="199526" y="10440"/>
                  </a:lnTo>
                  <a:lnTo>
                    <a:pt x="237063" y="0"/>
                  </a:lnTo>
                  <a:lnTo>
                    <a:pt x="246950" y="1183"/>
                  </a:lnTo>
                  <a:lnTo>
                    <a:pt x="254710" y="5481"/>
                  </a:lnTo>
                  <a:lnTo>
                    <a:pt x="261054" y="11856"/>
                  </a:lnTo>
                  <a:lnTo>
                    <a:pt x="268102" y="37657"/>
                  </a:lnTo>
                  <a:lnTo>
                    <a:pt x="272627" y="100233"/>
                  </a:lnTo>
                  <a:lnTo>
                    <a:pt x="266285" y="158823"/>
                  </a:lnTo>
                  <a:lnTo>
                    <a:pt x="265293" y="197864"/>
                  </a:lnTo>
                  <a:lnTo>
                    <a:pt x="266939" y="197432"/>
                  </a:lnTo>
                  <a:lnTo>
                    <a:pt x="284596" y="138029"/>
                  </a:lnTo>
                  <a:lnTo>
                    <a:pt x="298372" y="83794"/>
                  </a:lnTo>
                  <a:lnTo>
                    <a:pt x="314444" y="47602"/>
                  </a:lnTo>
                  <a:lnTo>
                    <a:pt x="333555" y="28586"/>
                  </a:lnTo>
                  <a:lnTo>
                    <a:pt x="345202" y="20241"/>
                  </a:lnTo>
                  <a:lnTo>
                    <a:pt x="356477" y="17016"/>
                  </a:lnTo>
                  <a:lnTo>
                    <a:pt x="378362" y="19672"/>
                  </a:lnTo>
                  <a:lnTo>
                    <a:pt x="404826" y="34321"/>
                  </a:lnTo>
                  <a:lnTo>
                    <a:pt x="427484" y="53479"/>
                  </a:lnTo>
                  <a:lnTo>
                    <a:pt x="443427" y="79565"/>
                  </a:lnTo>
                  <a:lnTo>
                    <a:pt x="450888" y="135460"/>
                  </a:lnTo>
                  <a:lnTo>
                    <a:pt x="451909" y="164341"/>
                  </a:lnTo>
                  <a:lnTo>
                    <a:pt x="456860" y="172743"/>
                  </a:lnTo>
                  <a:lnTo>
                    <a:pt x="464841" y="177176"/>
                  </a:lnTo>
                  <a:lnTo>
                    <a:pt x="474840" y="178962"/>
                  </a:lnTo>
                  <a:lnTo>
                    <a:pt x="495309" y="174706"/>
                  </a:lnTo>
                  <a:lnTo>
                    <a:pt x="537046" y="152910"/>
                  </a:lnTo>
                  <a:lnTo>
                    <a:pt x="568566" y="121764"/>
                  </a:lnTo>
                  <a:lnTo>
                    <a:pt x="588954" y="77309"/>
                  </a:lnTo>
                  <a:lnTo>
                    <a:pt x="589168" y="63251"/>
                  </a:lnTo>
                  <a:lnTo>
                    <a:pt x="580047" y="38271"/>
                  </a:lnTo>
                  <a:lnTo>
                    <a:pt x="570362" y="29036"/>
                  </a:lnTo>
                  <a:lnTo>
                    <a:pt x="544002" y="15655"/>
                  </a:lnTo>
                  <a:lnTo>
                    <a:pt x="501867" y="7135"/>
                  </a:lnTo>
                  <a:lnTo>
                    <a:pt x="465336" y="10200"/>
                  </a:lnTo>
                  <a:lnTo>
                    <a:pt x="446242" y="18593"/>
                  </a:lnTo>
                  <a:lnTo>
                    <a:pt x="437874" y="24106"/>
                  </a:lnTo>
                  <a:lnTo>
                    <a:pt x="434636" y="30123"/>
                  </a:lnTo>
                  <a:lnTo>
                    <a:pt x="434816" y="36471"/>
                  </a:lnTo>
                  <a:lnTo>
                    <a:pt x="442197" y="561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4914457" y="21426150"/>
              <a:ext cx="153682" cy="177204"/>
            </a:xfrm>
            <a:custGeom>
              <a:avLst/>
              <a:gdLst/>
              <a:ahLst/>
              <a:cxnLst/>
              <a:rect l="0" t="0" r="0" b="0"/>
              <a:pathLst>
                <a:path w="153682" h="177204">
                  <a:moveTo>
                    <a:pt x="44466" y="0"/>
                  </a:moveTo>
                  <a:lnTo>
                    <a:pt x="33287" y="11179"/>
                  </a:lnTo>
                  <a:lnTo>
                    <a:pt x="4923" y="70781"/>
                  </a:lnTo>
                  <a:lnTo>
                    <a:pt x="557" y="82283"/>
                  </a:lnTo>
                  <a:lnTo>
                    <a:pt x="0" y="132004"/>
                  </a:lnTo>
                  <a:lnTo>
                    <a:pt x="6633" y="146494"/>
                  </a:lnTo>
                  <a:lnTo>
                    <a:pt x="29601" y="168834"/>
                  </a:lnTo>
                  <a:lnTo>
                    <a:pt x="53067" y="177203"/>
                  </a:lnTo>
                  <a:lnTo>
                    <a:pt x="86008" y="175336"/>
                  </a:lnTo>
                  <a:lnTo>
                    <a:pt x="106213" y="169174"/>
                  </a:lnTo>
                  <a:lnTo>
                    <a:pt x="122992" y="158636"/>
                  </a:lnTo>
                  <a:lnTo>
                    <a:pt x="135128" y="143036"/>
                  </a:lnTo>
                  <a:lnTo>
                    <a:pt x="152452" y="104424"/>
                  </a:lnTo>
                  <a:lnTo>
                    <a:pt x="153681" y="83846"/>
                  </a:lnTo>
                  <a:lnTo>
                    <a:pt x="152371" y="73445"/>
                  </a:lnTo>
                  <a:lnTo>
                    <a:pt x="133759" y="36450"/>
                  </a:lnTo>
                  <a:lnTo>
                    <a:pt x="123882" y="27809"/>
                  </a:lnTo>
                  <a:lnTo>
                    <a:pt x="100428" y="18209"/>
                  </a:lnTo>
                  <a:lnTo>
                    <a:pt x="74407" y="20181"/>
                  </a:lnTo>
                  <a:lnTo>
                    <a:pt x="42809" y="31326"/>
                  </a:lnTo>
                  <a:lnTo>
                    <a:pt x="23409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5127668" y="21413769"/>
              <a:ext cx="190869" cy="296583"/>
            </a:xfrm>
            <a:custGeom>
              <a:avLst/>
              <a:gdLst/>
              <a:ahLst/>
              <a:cxnLst/>
              <a:rect l="0" t="0" r="0" b="0"/>
              <a:pathLst>
                <a:path w="190869" h="296583">
                  <a:moveTo>
                    <a:pt x="20767" y="54496"/>
                  </a:moveTo>
                  <a:lnTo>
                    <a:pt x="12434" y="109665"/>
                  </a:lnTo>
                  <a:lnTo>
                    <a:pt x="10889" y="167938"/>
                  </a:lnTo>
                  <a:lnTo>
                    <a:pt x="10432" y="219129"/>
                  </a:lnTo>
                  <a:lnTo>
                    <a:pt x="10296" y="270173"/>
                  </a:lnTo>
                  <a:lnTo>
                    <a:pt x="10264" y="296582"/>
                  </a:lnTo>
                  <a:lnTo>
                    <a:pt x="3005" y="236179"/>
                  </a:lnTo>
                  <a:lnTo>
                    <a:pt x="686" y="185407"/>
                  </a:lnTo>
                  <a:lnTo>
                    <a:pt x="0" y="128769"/>
                  </a:lnTo>
                  <a:lnTo>
                    <a:pt x="2887" y="66525"/>
                  </a:lnTo>
                  <a:lnTo>
                    <a:pt x="5338" y="51986"/>
                  </a:lnTo>
                  <a:lnTo>
                    <a:pt x="17419" y="29593"/>
                  </a:lnTo>
                  <a:lnTo>
                    <a:pt x="34487" y="13013"/>
                  </a:lnTo>
                  <a:lnTo>
                    <a:pt x="53771" y="1744"/>
                  </a:lnTo>
                  <a:lnTo>
                    <a:pt x="101126" y="0"/>
                  </a:lnTo>
                  <a:lnTo>
                    <a:pt x="127062" y="7268"/>
                  </a:lnTo>
                  <a:lnTo>
                    <a:pt x="168366" y="30998"/>
                  </a:lnTo>
                  <a:lnTo>
                    <a:pt x="183073" y="50682"/>
                  </a:lnTo>
                  <a:lnTo>
                    <a:pt x="188632" y="62481"/>
                  </a:lnTo>
                  <a:lnTo>
                    <a:pt x="190868" y="112626"/>
                  </a:lnTo>
                  <a:lnTo>
                    <a:pt x="180596" y="139213"/>
                  </a:lnTo>
                  <a:lnTo>
                    <a:pt x="155082" y="167332"/>
                  </a:lnTo>
                  <a:lnTo>
                    <a:pt x="125295" y="187364"/>
                  </a:lnTo>
                  <a:lnTo>
                    <a:pt x="115019" y="192207"/>
                  </a:lnTo>
                  <a:lnTo>
                    <a:pt x="67021" y="193435"/>
                  </a:lnTo>
                  <a:lnTo>
                    <a:pt x="40934" y="186046"/>
                  </a:lnTo>
                  <a:lnTo>
                    <a:pt x="10239" y="1703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5448192" y="21373508"/>
              <a:ext cx="150220" cy="228886"/>
            </a:xfrm>
            <a:custGeom>
              <a:avLst/>
              <a:gdLst/>
              <a:ahLst/>
              <a:cxnLst/>
              <a:rect l="0" t="0" r="0" b="0"/>
              <a:pathLst>
                <a:path w="150220" h="228886">
                  <a:moveTo>
                    <a:pt x="121384" y="0"/>
                  </a:moveTo>
                  <a:lnTo>
                    <a:pt x="59291" y="14655"/>
                  </a:lnTo>
                  <a:lnTo>
                    <a:pt x="17481" y="29367"/>
                  </a:lnTo>
                  <a:lnTo>
                    <a:pt x="725" y="40738"/>
                  </a:lnTo>
                  <a:lnTo>
                    <a:pt x="0" y="48215"/>
                  </a:lnTo>
                  <a:lnTo>
                    <a:pt x="4197" y="56710"/>
                  </a:lnTo>
                  <a:lnTo>
                    <a:pt x="20167" y="73167"/>
                  </a:lnTo>
                  <a:lnTo>
                    <a:pt x="69277" y="97271"/>
                  </a:lnTo>
                  <a:lnTo>
                    <a:pt x="124573" y="121921"/>
                  </a:lnTo>
                  <a:lnTo>
                    <a:pt x="137548" y="130414"/>
                  </a:lnTo>
                  <a:lnTo>
                    <a:pt x="145028" y="139585"/>
                  </a:lnTo>
                  <a:lnTo>
                    <a:pt x="148845" y="149208"/>
                  </a:lnTo>
                  <a:lnTo>
                    <a:pt x="150219" y="159133"/>
                  </a:lnTo>
                  <a:lnTo>
                    <a:pt x="145508" y="176401"/>
                  </a:lnTo>
                  <a:lnTo>
                    <a:pt x="134445" y="191875"/>
                  </a:lnTo>
                  <a:lnTo>
                    <a:pt x="108486" y="212568"/>
                  </a:lnTo>
                  <a:lnTo>
                    <a:pt x="88745" y="222377"/>
                  </a:lnTo>
                  <a:lnTo>
                    <a:pt x="46722" y="228885"/>
                  </a:lnTo>
                  <a:lnTo>
                    <a:pt x="35344" y="227459"/>
                  </a:lnTo>
                  <a:lnTo>
                    <a:pt x="557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5835505" y="21188155"/>
              <a:ext cx="218382" cy="385396"/>
            </a:xfrm>
            <a:custGeom>
              <a:avLst/>
              <a:gdLst/>
              <a:ahLst/>
              <a:cxnLst/>
              <a:rect l="0" t="0" r="0" b="0"/>
              <a:pathLst>
                <a:path w="218382" h="385396">
                  <a:moveTo>
                    <a:pt x="218381" y="69540"/>
                  </a:moveTo>
                  <a:lnTo>
                    <a:pt x="168883" y="10977"/>
                  </a:lnTo>
                  <a:lnTo>
                    <a:pt x="145689" y="2569"/>
                  </a:lnTo>
                  <a:lnTo>
                    <a:pt x="118223" y="0"/>
                  </a:lnTo>
                  <a:lnTo>
                    <a:pt x="94318" y="2758"/>
                  </a:lnTo>
                  <a:lnTo>
                    <a:pt x="61129" y="16478"/>
                  </a:lnTo>
                  <a:lnTo>
                    <a:pt x="34658" y="35360"/>
                  </a:lnTo>
                  <a:lnTo>
                    <a:pt x="17585" y="61362"/>
                  </a:lnTo>
                  <a:lnTo>
                    <a:pt x="2506" y="109995"/>
                  </a:lnTo>
                  <a:lnTo>
                    <a:pt x="0" y="150806"/>
                  </a:lnTo>
                  <a:lnTo>
                    <a:pt x="5922" y="209638"/>
                  </a:lnTo>
                  <a:lnTo>
                    <a:pt x="13027" y="271648"/>
                  </a:lnTo>
                  <a:lnTo>
                    <a:pt x="24526" y="322892"/>
                  </a:lnTo>
                  <a:lnTo>
                    <a:pt x="28868" y="3853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5769617" y="21357802"/>
              <a:ext cx="551632" cy="204511"/>
            </a:xfrm>
            <a:custGeom>
              <a:avLst/>
              <a:gdLst/>
              <a:ahLst/>
              <a:cxnLst/>
              <a:rect l="0" t="0" r="0" b="0"/>
              <a:pathLst>
                <a:path w="551632" h="204511">
                  <a:moveTo>
                    <a:pt x="0" y="78877"/>
                  </a:moveTo>
                  <a:lnTo>
                    <a:pt x="16767" y="62111"/>
                  </a:lnTo>
                  <a:lnTo>
                    <a:pt x="75582" y="34578"/>
                  </a:lnTo>
                  <a:lnTo>
                    <a:pt x="127753" y="19780"/>
                  </a:lnTo>
                  <a:lnTo>
                    <a:pt x="171994" y="20033"/>
                  </a:lnTo>
                  <a:lnTo>
                    <a:pt x="228166" y="30599"/>
                  </a:lnTo>
                  <a:lnTo>
                    <a:pt x="251146" y="49622"/>
                  </a:lnTo>
                  <a:lnTo>
                    <a:pt x="269548" y="76403"/>
                  </a:lnTo>
                  <a:lnTo>
                    <a:pt x="277727" y="103904"/>
                  </a:lnTo>
                  <a:lnTo>
                    <a:pt x="274571" y="165752"/>
                  </a:lnTo>
                  <a:lnTo>
                    <a:pt x="269040" y="191188"/>
                  </a:lnTo>
                  <a:lnTo>
                    <a:pt x="267098" y="193526"/>
                  </a:lnTo>
                  <a:lnTo>
                    <a:pt x="264939" y="180525"/>
                  </a:lnTo>
                  <a:lnTo>
                    <a:pt x="274893" y="131040"/>
                  </a:lnTo>
                  <a:lnTo>
                    <a:pt x="292610" y="72747"/>
                  </a:lnTo>
                  <a:lnTo>
                    <a:pt x="303964" y="54316"/>
                  </a:lnTo>
                  <a:lnTo>
                    <a:pt x="329099" y="30785"/>
                  </a:lnTo>
                  <a:lnTo>
                    <a:pt x="358774" y="14585"/>
                  </a:lnTo>
                  <a:lnTo>
                    <a:pt x="366694" y="14959"/>
                  </a:lnTo>
                  <a:lnTo>
                    <a:pt x="373144" y="18716"/>
                  </a:lnTo>
                  <a:lnTo>
                    <a:pt x="378615" y="24732"/>
                  </a:lnTo>
                  <a:lnTo>
                    <a:pt x="384692" y="47014"/>
                  </a:lnTo>
                  <a:lnTo>
                    <a:pt x="384995" y="95563"/>
                  </a:lnTo>
                  <a:lnTo>
                    <a:pt x="383914" y="148161"/>
                  </a:lnTo>
                  <a:lnTo>
                    <a:pt x="385794" y="163670"/>
                  </a:lnTo>
                  <a:lnTo>
                    <a:pt x="397242" y="187143"/>
                  </a:lnTo>
                  <a:lnTo>
                    <a:pt x="405208" y="196678"/>
                  </a:lnTo>
                  <a:lnTo>
                    <a:pt x="414028" y="201865"/>
                  </a:lnTo>
                  <a:lnTo>
                    <a:pt x="433187" y="204510"/>
                  </a:lnTo>
                  <a:lnTo>
                    <a:pt x="453400" y="198665"/>
                  </a:lnTo>
                  <a:lnTo>
                    <a:pt x="494973" y="175848"/>
                  </a:lnTo>
                  <a:lnTo>
                    <a:pt x="520875" y="150113"/>
                  </a:lnTo>
                  <a:lnTo>
                    <a:pt x="546289" y="91276"/>
                  </a:lnTo>
                  <a:lnTo>
                    <a:pt x="551631" y="69180"/>
                  </a:lnTo>
                  <a:lnTo>
                    <a:pt x="550106" y="47660"/>
                  </a:lnTo>
                  <a:lnTo>
                    <a:pt x="536170" y="26400"/>
                  </a:lnTo>
                  <a:lnTo>
                    <a:pt x="525903" y="15816"/>
                  </a:lnTo>
                  <a:lnTo>
                    <a:pt x="502016" y="4057"/>
                  </a:lnTo>
                  <a:lnTo>
                    <a:pt x="475802" y="0"/>
                  </a:lnTo>
                  <a:lnTo>
                    <a:pt x="412495" y="9853"/>
                  </a:lnTo>
                  <a:lnTo>
                    <a:pt x="379584" y="19561"/>
                  </a:lnTo>
                  <a:lnTo>
                    <a:pt x="372379" y="24125"/>
                  </a:lnTo>
                  <a:lnTo>
                    <a:pt x="367576" y="29508"/>
                  </a:lnTo>
                  <a:lnTo>
                    <a:pt x="357969" y="47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6353623" y="21360526"/>
              <a:ext cx="416202" cy="160382"/>
            </a:xfrm>
            <a:custGeom>
              <a:avLst/>
              <a:gdLst/>
              <a:ahLst/>
              <a:cxnLst/>
              <a:rect l="0" t="0" r="0" b="0"/>
              <a:pathLst>
                <a:path w="416202" h="160382">
                  <a:moveTo>
                    <a:pt x="5590" y="23511"/>
                  </a:moveTo>
                  <a:lnTo>
                    <a:pt x="5590" y="80775"/>
                  </a:lnTo>
                  <a:lnTo>
                    <a:pt x="2470" y="130164"/>
                  </a:lnTo>
                  <a:lnTo>
                    <a:pt x="0" y="147256"/>
                  </a:lnTo>
                  <a:lnTo>
                    <a:pt x="693" y="152801"/>
                  </a:lnTo>
                  <a:lnTo>
                    <a:pt x="3495" y="150648"/>
                  </a:lnTo>
                  <a:lnTo>
                    <a:pt x="29582" y="96355"/>
                  </a:lnTo>
                  <a:lnTo>
                    <a:pt x="60685" y="37083"/>
                  </a:lnTo>
                  <a:lnTo>
                    <a:pt x="66886" y="29049"/>
                  </a:lnTo>
                  <a:lnTo>
                    <a:pt x="86255" y="20122"/>
                  </a:lnTo>
                  <a:lnTo>
                    <a:pt x="97971" y="17743"/>
                  </a:lnTo>
                  <a:lnTo>
                    <a:pt x="109291" y="20834"/>
                  </a:lnTo>
                  <a:lnTo>
                    <a:pt x="131228" y="36749"/>
                  </a:lnTo>
                  <a:lnTo>
                    <a:pt x="146436" y="65658"/>
                  </a:lnTo>
                  <a:lnTo>
                    <a:pt x="158456" y="118278"/>
                  </a:lnTo>
                  <a:lnTo>
                    <a:pt x="162438" y="142839"/>
                  </a:lnTo>
                  <a:lnTo>
                    <a:pt x="165137" y="142837"/>
                  </a:lnTo>
                  <a:lnTo>
                    <a:pt x="193767" y="85655"/>
                  </a:lnTo>
                  <a:lnTo>
                    <a:pt x="242963" y="23420"/>
                  </a:lnTo>
                  <a:lnTo>
                    <a:pt x="263947" y="8653"/>
                  </a:lnTo>
                  <a:lnTo>
                    <a:pt x="276094" y="3077"/>
                  </a:lnTo>
                  <a:lnTo>
                    <a:pt x="302068" y="0"/>
                  </a:lnTo>
                  <a:lnTo>
                    <a:pt x="315546" y="818"/>
                  </a:lnTo>
                  <a:lnTo>
                    <a:pt x="339881" y="14205"/>
                  </a:lnTo>
                  <a:lnTo>
                    <a:pt x="360054" y="34582"/>
                  </a:lnTo>
                  <a:lnTo>
                    <a:pt x="386739" y="86754"/>
                  </a:lnTo>
                  <a:lnTo>
                    <a:pt x="409060" y="149859"/>
                  </a:lnTo>
                  <a:lnTo>
                    <a:pt x="413028" y="158435"/>
                  </a:lnTo>
                  <a:lnTo>
                    <a:pt x="416201" y="160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7085679" y="21104707"/>
              <a:ext cx="294799" cy="361229"/>
            </a:xfrm>
            <a:custGeom>
              <a:avLst/>
              <a:gdLst/>
              <a:ahLst/>
              <a:cxnLst/>
              <a:rect l="0" t="0" r="0" b="0"/>
              <a:pathLst>
                <a:path w="294799" h="361229">
                  <a:moveTo>
                    <a:pt x="294798" y="5589"/>
                  </a:moveTo>
                  <a:lnTo>
                    <a:pt x="278030" y="0"/>
                  </a:lnTo>
                  <a:lnTo>
                    <a:pt x="226451" y="4442"/>
                  </a:lnTo>
                  <a:lnTo>
                    <a:pt x="180042" y="19703"/>
                  </a:lnTo>
                  <a:lnTo>
                    <a:pt x="137079" y="50492"/>
                  </a:lnTo>
                  <a:lnTo>
                    <a:pt x="97138" y="90368"/>
                  </a:lnTo>
                  <a:lnTo>
                    <a:pt x="84896" y="111119"/>
                  </a:lnTo>
                  <a:lnTo>
                    <a:pt x="81795" y="138279"/>
                  </a:lnTo>
                  <a:lnTo>
                    <a:pt x="82606" y="153710"/>
                  </a:lnTo>
                  <a:lnTo>
                    <a:pt x="88996" y="166337"/>
                  </a:lnTo>
                  <a:lnTo>
                    <a:pt x="111693" y="186606"/>
                  </a:lnTo>
                  <a:lnTo>
                    <a:pt x="138159" y="197176"/>
                  </a:lnTo>
                  <a:lnTo>
                    <a:pt x="193277" y="209550"/>
                  </a:lnTo>
                  <a:lnTo>
                    <a:pt x="251793" y="226741"/>
                  </a:lnTo>
                  <a:lnTo>
                    <a:pt x="262618" y="230233"/>
                  </a:lnTo>
                  <a:lnTo>
                    <a:pt x="267496" y="238410"/>
                  </a:lnTo>
                  <a:lnTo>
                    <a:pt x="266676" y="263093"/>
                  </a:lnTo>
                  <a:lnTo>
                    <a:pt x="255394" y="287321"/>
                  </a:lnTo>
                  <a:lnTo>
                    <a:pt x="237510" y="308617"/>
                  </a:lnTo>
                  <a:lnTo>
                    <a:pt x="199965" y="332591"/>
                  </a:lnTo>
                  <a:lnTo>
                    <a:pt x="138589" y="351765"/>
                  </a:lnTo>
                  <a:lnTo>
                    <a:pt x="81058" y="361228"/>
                  </a:lnTo>
                  <a:lnTo>
                    <a:pt x="22078" y="348625"/>
                  </a:lnTo>
                  <a:lnTo>
                    <a:pt x="0" y="342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7348892" y="21247165"/>
              <a:ext cx="190311" cy="233302"/>
            </a:xfrm>
            <a:custGeom>
              <a:avLst/>
              <a:gdLst/>
              <a:ahLst/>
              <a:cxnLst/>
              <a:rect l="0" t="0" r="0" b="0"/>
              <a:pathLst>
                <a:path w="190311" h="233302">
                  <a:moveTo>
                    <a:pt x="31585" y="0"/>
                  </a:moveTo>
                  <a:lnTo>
                    <a:pt x="28465" y="42692"/>
                  </a:lnTo>
                  <a:lnTo>
                    <a:pt x="25519" y="68109"/>
                  </a:lnTo>
                  <a:lnTo>
                    <a:pt x="30437" y="127285"/>
                  </a:lnTo>
                  <a:lnTo>
                    <a:pt x="41643" y="185114"/>
                  </a:lnTo>
                  <a:lnTo>
                    <a:pt x="57113" y="209395"/>
                  </a:lnTo>
                  <a:lnTo>
                    <a:pt x="81925" y="224865"/>
                  </a:lnTo>
                  <a:lnTo>
                    <a:pt x="110110" y="233301"/>
                  </a:lnTo>
                  <a:lnTo>
                    <a:pt x="134336" y="233152"/>
                  </a:lnTo>
                  <a:lnTo>
                    <a:pt x="153681" y="226065"/>
                  </a:lnTo>
                  <a:lnTo>
                    <a:pt x="170078" y="213948"/>
                  </a:lnTo>
                  <a:lnTo>
                    <a:pt x="185164" y="196864"/>
                  </a:lnTo>
                  <a:lnTo>
                    <a:pt x="190310" y="168215"/>
                  </a:lnTo>
                  <a:lnTo>
                    <a:pt x="187527" y="135593"/>
                  </a:lnTo>
                  <a:lnTo>
                    <a:pt x="178491" y="109398"/>
                  </a:lnTo>
                  <a:lnTo>
                    <a:pt x="163557" y="89176"/>
                  </a:lnTo>
                  <a:lnTo>
                    <a:pt x="145221" y="73560"/>
                  </a:lnTo>
                  <a:lnTo>
                    <a:pt x="101735" y="54003"/>
                  </a:lnTo>
                  <a:lnTo>
                    <a:pt x="76800" y="48568"/>
                  </a:lnTo>
                  <a:lnTo>
                    <a:pt x="32198" y="54611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7620620" y="21205053"/>
              <a:ext cx="141578" cy="256486"/>
            </a:xfrm>
            <a:custGeom>
              <a:avLst/>
              <a:gdLst/>
              <a:ahLst/>
              <a:cxnLst/>
              <a:rect l="0" t="0" r="0" b="0"/>
              <a:pathLst>
                <a:path w="141578" h="256486">
                  <a:moveTo>
                    <a:pt x="12541" y="73698"/>
                  </a:moveTo>
                  <a:lnTo>
                    <a:pt x="1363" y="101645"/>
                  </a:lnTo>
                  <a:lnTo>
                    <a:pt x="0" y="152558"/>
                  </a:lnTo>
                  <a:lnTo>
                    <a:pt x="11190" y="208598"/>
                  </a:lnTo>
                  <a:lnTo>
                    <a:pt x="22079" y="235820"/>
                  </a:lnTo>
                  <a:lnTo>
                    <a:pt x="30598" y="244949"/>
                  </a:lnTo>
                  <a:lnTo>
                    <a:pt x="52542" y="255096"/>
                  </a:lnTo>
                  <a:lnTo>
                    <a:pt x="74772" y="256485"/>
                  </a:lnTo>
                  <a:lnTo>
                    <a:pt x="95182" y="252033"/>
                  </a:lnTo>
                  <a:lnTo>
                    <a:pt x="112051" y="242256"/>
                  </a:lnTo>
                  <a:lnTo>
                    <a:pt x="124228" y="226992"/>
                  </a:lnTo>
                  <a:lnTo>
                    <a:pt x="141577" y="183007"/>
                  </a:lnTo>
                  <a:lnTo>
                    <a:pt x="141501" y="126234"/>
                  </a:lnTo>
                  <a:lnTo>
                    <a:pt x="129825" y="66139"/>
                  </a:lnTo>
                  <a:lnTo>
                    <a:pt x="109321" y="19779"/>
                  </a:lnTo>
                  <a:lnTo>
                    <a:pt x="967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7927959" y="21173467"/>
              <a:ext cx="52643" cy="263213"/>
            </a:xfrm>
            <a:custGeom>
              <a:avLst/>
              <a:gdLst/>
              <a:ahLst/>
              <a:cxnLst/>
              <a:rect l="0" t="0" r="0" b="0"/>
              <a:pathLst>
                <a:path w="52643" h="263213">
                  <a:moveTo>
                    <a:pt x="0" y="0"/>
                  </a:moveTo>
                  <a:lnTo>
                    <a:pt x="23719" y="58617"/>
                  </a:lnTo>
                  <a:lnTo>
                    <a:pt x="37268" y="112790"/>
                  </a:lnTo>
                  <a:lnTo>
                    <a:pt x="44277" y="168553"/>
                  </a:lnTo>
                  <a:lnTo>
                    <a:pt x="50990" y="230216"/>
                  </a:lnTo>
                  <a:lnTo>
                    <a:pt x="52642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7896373" y="21226109"/>
              <a:ext cx="200043" cy="84228"/>
            </a:xfrm>
            <a:custGeom>
              <a:avLst/>
              <a:gdLst/>
              <a:ahLst/>
              <a:cxnLst/>
              <a:rect l="0" t="0" r="0" b="0"/>
              <a:pathLst>
                <a:path w="200043" h="84228">
                  <a:moveTo>
                    <a:pt x="200042" y="0"/>
                  </a:moveTo>
                  <a:lnTo>
                    <a:pt x="175996" y="9575"/>
                  </a:lnTo>
                  <a:lnTo>
                    <a:pt x="141263" y="29665"/>
                  </a:lnTo>
                  <a:lnTo>
                    <a:pt x="83637" y="56116"/>
                  </a:lnTo>
                  <a:lnTo>
                    <a:pt x="22597" y="76743"/>
                  </a:lnTo>
                  <a:lnTo>
                    <a:pt x="0" y="8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Freeform 762"/>
            <p:cNvSpPr/>
            <p:nvPr/>
          </p:nvSpPr>
          <p:spPr>
            <a:xfrm>
              <a:off x="8145376" y="21162938"/>
              <a:ext cx="235310" cy="315856"/>
            </a:xfrm>
            <a:custGeom>
              <a:avLst/>
              <a:gdLst/>
              <a:ahLst/>
              <a:cxnLst/>
              <a:rect l="0" t="0" r="0" b="0"/>
              <a:pathLst>
                <a:path w="235310" h="315856">
                  <a:moveTo>
                    <a:pt x="35267" y="0"/>
                  </a:moveTo>
                  <a:lnTo>
                    <a:pt x="26202" y="58616"/>
                  </a:lnTo>
                  <a:lnTo>
                    <a:pt x="23857" y="120026"/>
                  </a:lnTo>
                  <a:lnTo>
                    <a:pt x="13342" y="178431"/>
                  </a:lnTo>
                  <a:lnTo>
                    <a:pt x="0" y="240618"/>
                  </a:lnTo>
                  <a:lnTo>
                    <a:pt x="58" y="246980"/>
                  </a:lnTo>
                  <a:lnTo>
                    <a:pt x="2435" y="246541"/>
                  </a:lnTo>
                  <a:lnTo>
                    <a:pt x="6361" y="241571"/>
                  </a:lnTo>
                  <a:lnTo>
                    <a:pt x="27748" y="187125"/>
                  </a:lnTo>
                  <a:lnTo>
                    <a:pt x="47820" y="132889"/>
                  </a:lnTo>
                  <a:lnTo>
                    <a:pt x="64983" y="102285"/>
                  </a:lnTo>
                  <a:lnTo>
                    <a:pt x="81229" y="89132"/>
                  </a:lnTo>
                  <a:lnTo>
                    <a:pt x="90475" y="83988"/>
                  </a:lnTo>
                  <a:lnTo>
                    <a:pt x="110106" y="81390"/>
                  </a:lnTo>
                  <a:lnTo>
                    <a:pt x="129360" y="85306"/>
                  </a:lnTo>
                  <a:lnTo>
                    <a:pt x="145716" y="94845"/>
                  </a:lnTo>
                  <a:lnTo>
                    <a:pt x="173667" y="124549"/>
                  </a:lnTo>
                  <a:lnTo>
                    <a:pt x="205195" y="187083"/>
                  </a:lnTo>
                  <a:lnTo>
                    <a:pt x="226501" y="236736"/>
                  </a:lnTo>
                  <a:lnTo>
                    <a:pt x="234149" y="296177"/>
                  </a:lnTo>
                  <a:lnTo>
                    <a:pt x="235309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Freeform 763"/>
            <p:cNvSpPr/>
            <p:nvPr/>
          </p:nvSpPr>
          <p:spPr>
            <a:xfrm>
              <a:off x="2515379" y="20173259"/>
              <a:ext cx="485244" cy="1096152"/>
            </a:xfrm>
            <a:custGeom>
              <a:avLst/>
              <a:gdLst/>
              <a:ahLst/>
              <a:cxnLst/>
              <a:rect l="0" t="0" r="0" b="0"/>
              <a:pathLst>
                <a:path w="485244" h="1096152">
                  <a:moveTo>
                    <a:pt x="316787" y="0"/>
                  </a:moveTo>
                  <a:lnTo>
                    <a:pt x="316787" y="55170"/>
                  </a:lnTo>
                  <a:lnTo>
                    <a:pt x="313667" y="113444"/>
                  </a:lnTo>
                  <a:lnTo>
                    <a:pt x="308454" y="164633"/>
                  </a:lnTo>
                  <a:lnTo>
                    <a:pt x="300670" y="212556"/>
                  </a:lnTo>
                  <a:lnTo>
                    <a:pt x="283546" y="263801"/>
                  </a:lnTo>
                  <a:lnTo>
                    <a:pt x="260534" y="319149"/>
                  </a:lnTo>
                  <a:lnTo>
                    <a:pt x="228370" y="376884"/>
                  </a:lnTo>
                  <a:lnTo>
                    <a:pt x="186084" y="427915"/>
                  </a:lnTo>
                  <a:lnTo>
                    <a:pt x="124983" y="487080"/>
                  </a:lnTo>
                  <a:lnTo>
                    <a:pt x="67853" y="533082"/>
                  </a:lnTo>
                  <a:lnTo>
                    <a:pt x="14628" y="555860"/>
                  </a:lnTo>
                  <a:lnTo>
                    <a:pt x="0" y="561734"/>
                  </a:lnTo>
                  <a:lnTo>
                    <a:pt x="51894" y="560832"/>
                  </a:lnTo>
                  <a:lnTo>
                    <a:pt x="111585" y="587382"/>
                  </a:lnTo>
                  <a:lnTo>
                    <a:pt x="165076" y="623994"/>
                  </a:lnTo>
                  <a:lnTo>
                    <a:pt x="207531" y="675073"/>
                  </a:lnTo>
                  <a:lnTo>
                    <a:pt x="238793" y="735812"/>
                  </a:lnTo>
                  <a:lnTo>
                    <a:pt x="254813" y="792407"/>
                  </a:lnTo>
                  <a:lnTo>
                    <a:pt x="266969" y="848039"/>
                  </a:lnTo>
                  <a:lnTo>
                    <a:pt x="272390" y="901569"/>
                  </a:lnTo>
                  <a:lnTo>
                    <a:pt x="289863" y="963652"/>
                  </a:lnTo>
                  <a:lnTo>
                    <a:pt x="308912" y="1017857"/>
                  </a:lnTo>
                  <a:lnTo>
                    <a:pt x="322646" y="1039637"/>
                  </a:lnTo>
                  <a:lnTo>
                    <a:pt x="370201" y="1080110"/>
                  </a:lnTo>
                  <a:lnTo>
                    <a:pt x="401244" y="1096151"/>
                  </a:lnTo>
                  <a:lnTo>
                    <a:pt x="425293" y="1095102"/>
                  </a:lnTo>
                  <a:lnTo>
                    <a:pt x="485243" y="10739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4" name="Group 773"/>
          <p:cNvGrpSpPr/>
          <p:nvPr/>
        </p:nvGrpSpPr>
        <p:grpSpPr>
          <a:xfrm>
            <a:off x="453348" y="20189411"/>
            <a:ext cx="1968208" cy="500910"/>
            <a:chOff x="453348" y="20189411"/>
            <a:chExt cx="1968208" cy="500910"/>
          </a:xfrm>
        </p:grpSpPr>
        <p:sp>
          <p:nvSpPr>
            <p:cNvPr id="766" name="Freeform 765"/>
            <p:cNvSpPr/>
            <p:nvPr/>
          </p:nvSpPr>
          <p:spPr>
            <a:xfrm>
              <a:off x="453348" y="20280773"/>
              <a:ext cx="142315" cy="409548"/>
            </a:xfrm>
            <a:custGeom>
              <a:avLst/>
              <a:gdLst/>
              <a:ahLst/>
              <a:cxnLst/>
              <a:rect l="0" t="0" r="0" b="0"/>
              <a:pathLst>
                <a:path w="142315" h="409548">
                  <a:moveTo>
                    <a:pt x="136248" y="60942"/>
                  </a:moveTo>
                  <a:lnTo>
                    <a:pt x="139367" y="103634"/>
                  </a:lnTo>
                  <a:lnTo>
                    <a:pt x="141837" y="113970"/>
                  </a:lnTo>
                  <a:lnTo>
                    <a:pt x="142314" y="113841"/>
                  </a:lnTo>
                  <a:lnTo>
                    <a:pt x="131689" y="50490"/>
                  </a:lnTo>
                  <a:lnTo>
                    <a:pt x="116310" y="11441"/>
                  </a:lnTo>
                  <a:lnTo>
                    <a:pt x="107748" y="4544"/>
                  </a:lnTo>
                  <a:lnTo>
                    <a:pt x="85757" y="0"/>
                  </a:lnTo>
                  <a:lnTo>
                    <a:pt x="75681" y="2767"/>
                  </a:lnTo>
                  <a:lnTo>
                    <a:pt x="58246" y="15199"/>
                  </a:lnTo>
                  <a:lnTo>
                    <a:pt x="45819" y="35542"/>
                  </a:lnTo>
                  <a:lnTo>
                    <a:pt x="28308" y="92320"/>
                  </a:lnTo>
                  <a:lnTo>
                    <a:pt x="17178" y="148228"/>
                  </a:lnTo>
                  <a:lnTo>
                    <a:pt x="6471" y="209248"/>
                  </a:lnTo>
                  <a:lnTo>
                    <a:pt x="1479" y="271780"/>
                  </a:lnTo>
                  <a:lnTo>
                    <a:pt x="0" y="329174"/>
                  </a:lnTo>
                  <a:lnTo>
                    <a:pt x="5151" y="377634"/>
                  </a:lnTo>
                  <a:lnTo>
                    <a:pt x="12585" y="389054"/>
                  </a:lnTo>
                  <a:lnTo>
                    <a:pt x="36443" y="404862"/>
                  </a:lnTo>
                  <a:lnTo>
                    <a:pt x="60305" y="409547"/>
                  </a:lnTo>
                  <a:lnTo>
                    <a:pt x="71581" y="409159"/>
                  </a:lnTo>
                  <a:lnTo>
                    <a:pt x="124497" y="383485"/>
                  </a:lnTo>
                  <a:lnTo>
                    <a:pt x="136248" y="376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715938" y="20447000"/>
              <a:ext cx="48302" cy="134244"/>
            </a:xfrm>
            <a:custGeom>
              <a:avLst/>
              <a:gdLst/>
              <a:ahLst/>
              <a:cxnLst/>
              <a:rect l="0" t="0" r="0" b="0"/>
              <a:pathLst>
                <a:path w="48302" h="134244">
                  <a:moveTo>
                    <a:pt x="42114" y="0"/>
                  </a:moveTo>
                  <a:lnTo>
                    <a:pt x="25325" y="55045"/>
                  </a:lnTo>
                  <a:lnTo>
                    <a:pt x="21900" y="109573"/>
                  </a:lnTo>
                  <a:lnTo>
                    <a:pt x="21619" y="125692"/>
                  </a:lnTo>
                  <a:lnTo>
                    <a:pt x="24941" y="132928"/>
                  </a:lnTo>
                  <a:lnTo>
                    <a:pt x="30665" y="134243"/>
                  </a:lnTo>
                  <a:lnTo>
                    <a:pt x="37991" y="131609"/>
                  </a:lnTo>
                  <a:lnTo>
                    <a:pt x="42875" y="125174"/>
                  </a:lnTo>
                  <a:lnTo>
                    <a:pt x="48301" y="105545"/>
                  </a:lnTo>
                  <a:lnTo>
                    <a:pt x="45767" y="73775"/>
                  </a:lnTo>
                  <a:lnTo>
                    <a:pt x="34379" y="55795"/>
                  </a:lnTo>
                  <a:lnTo>
                    <a:pt x="19959" y="43515"/>
                  </a:lnTo>
                  <a:lnTo>
                    <a:pt x="14476" y="41878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842280" y="20427223"/>
              <a:ext cx="263213" cy="140093"/>
            </a:xfrm>
            <a:custGeom>
              <a:avLst/>
              <a:gdLst/>
              <a:ahLst/>
              <a:cxnLst/>
              <a:rect l="0" t="0" r="0" b="0"/>
              <a:pathLst>
                <a:path w="263213" h="140093">
                  <a:moveTo>
                    <a:pt x="0" y="40835"/>
                  </a:moveTo>
                  <a:lnTo>
                    <a:pt x="15641" y="67219"/>
                  </a:lnTo>
                  <a:lnTo>
                    <a:pt x="26341" y="104285"/>
                  </a:lnTo>
                  <a:lnTo>
                    <a:pt x="28862" y="140092"/>
                  </a:lnTo>
                  <a:lnTo>
                    <a:pt x="16726" y="102288"/>
                  </a:lnTo>
                  <a:lnTo>
                    <a:pt x="17954" y="60733"/>
                  </a:lnTo>
                  <a:lnTo>
                    <a:pt x="23668" y="50591"/>
                  </a:lnTo>
                  <a:lnTo>
                    <a:pt x="32156" y="43830"/>
                  </a:lnTo>
                  <a:lnTo>
                    <a:pt x="42494" y="39322"/>
                  </a:lnTo>
                  <a:lnTo>
                    <a:pt x="52896" y="42166"/>
                  </a:lnTo>
                  <a:lnTo>
                    <a:pt x="83133" y="71775"/>
                  </a:lnTo>
                  <a:lnTo>
                    <a:pt x="125938" y="134581"/>
                  </a:lnTo>
                  <a:lnTo>
                    <a:pt x="127242" y="132578"/>
                  </a:lnTo>
                  <a:lnTo>
                    <a:pt x="122919" y="71628"/>
                  </a:lnTo>
                  <a:lnTo>
                    <a:pt x="130917" y="40599"/>
                  </a:lnTo>
                  <a:lnTo>
                    <a:pt x="151874" y="9179"/>
                  </a:lnTo>
                  <a:lnTo>
                    <a:pt x="162080" y="3353"/>
                  </a:lnTo>
                  <a:lnTo>
                    <a:pt x="185899" y="0"/>
                  </a:lnTo>
                  <a:lnTo>
                    <a:pt x="205844" y="5528"/>
                  </a:lnTo>
                  <a:lnTo>
                    <a:pt x="214438" y="10278"/>
                  </a:lnTo>
                  <a:lnTo>
                    <a:pt x="227107" y="24915"/>
                  </a:lnTo>
                  <a:lnTo>
                    <a:pt x="252287" y="83399"/>
                  </a:lnTo>
                  <a:lnTo>
                    <a:pt x="263212" y="1145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1158135" y="20338512"/>
              <a:ext cx="179816" cy="307178"/>
            </a:xfrm>
            <a:custGeom>
              <a:avLst/>
              <a:gdLst/>
              <a:ahLst/>
              <a:cxnLst/>
              <a:rect l="0" t="0" r="0" b="0"/>
              <a:pathLst>
                <a:path w="179816" h="307178">
                  <a:moveTo>
                    <a:pt x="0" y="55846"/>
                  </a:moveTo>
                  <a:lnTo>
                    <a:pt x="3119" y="98538"/>
                  </a:lnTo>
                  <a:lnTo>
                    <a:pt x="10722" y="159085"/>
                  </a:lnTo>
                  <a:lnTo>
                    <a:pt x="21788" y="214063"/>
                  </a:lnTo>
                  <a:lnTo>
                    <a:pt x="37531" y="276766"/>
                  </a:lnTo>
                  <a:lnTo>
                    <a:pt x="40077" y="302991"/>
                  </a:lnTo>
                  <a:lnTo>
                    <a:pt x="39586" y="307177"/>
                  </a:lnTo>
                  <a:lnTo>
                    <a:pt x="38089" y="305288"/>
                  </a:lnTo>
                  <a:lnTo>
                    <a:pt x="20703" y="251558"/>
                  </a:lnTo>
                  <a:lnTo>
                    <a:pt x="6949" y="198881"/>
                  </a:lnTo>
                  <a:lnTo>
                    <a:pt x="1372" y="143415"/>
                  </a:lnTo>
                  <a:lnTo>
                    <a:pt x="2746" y="101419"/>
                  </a:lnTo>
                  <a:lnTo>
                    <a:pt x="16931" y="61680"/>
                  </a:lnTo>
                  <a:lnTo>
                    <a:pt x="49514" y="18472"/>
                  </a:lnTo>
                  <a:lnTo>
                    <a:pt x="75892" y="2138"/>
                  </a:lnTo>
                  <a:lnTo>
                    <a:pt x="95731" y="0"/>
                  </a:lnTo>
                  <a:lnTo>
                    <a:pt x="137063" y="8159"/>
                  </a:lnTo>
                  <a:lnTo>
                    <a:pt x="162924" y="23259"/>
                  </a:lnTo>
                  <a:lnTo>
                    <a:pt x="174966" y="39024"/>
                  </a:lnTo>
                  <a:lnTo>
                    <a:pt x="179815" y="48140"/>
                  </a:lnTo>
                  <a:lnTo>
                    <a:pt x="178963" y="76988"/>
                  </a:lnTo>
                  <a:lnTo>
                    <a:pt x="170786" y="108527"/>
                  </a:lnTo>
                  <a:lnTo>
                    <a:pt x="153028" y="139435"/>
                  </a:lnTo>
                  <a:lnTo>
                    <a:pt x="139762" y="155778"/>
                  </a:lnTo>
                  <a:lnTo>
                    <a:pt x="116709" y="164602"/>
                  </a:lnTo>
                  <a:lnTo>
                    <a:pt x="73699" y="171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1392797" y="20327686"/>
              <a:ext cx="241804" cy="135295"/>
            </a:xfrm>
            <a:custGeom>
              <a:avLst/>
              <a:gdLst/>
              <a:ahLst/>
              <a:cxnLst/>
              <a:rect l="0" t="0" r="0" b="0"/>
              <a:pathLst>
                <a:path w="241804" h="135295">
                  <a:moveTo>
                    <a:pt x="7493" y="56143"/>
                  </a:moveTo>
                  <a:lnTo>
                    <a:pt x="15827" y="93621"/>
                  </a:lnTo>
                  <a:lnTo>
                    <a:pt x="16558" y="105695"/>
                  </a:lnTo>
                  <a:lnTo>
                    <a:pt x="11132" y="125349"/>
                  </a:lnTo>
                  <a:lnTo>
                    <a:pt x="6410" y="133867"/>
                  </a:lnTo>
                  <a:lnTo>
                    <a:pt x="3261" y="134865"/>
                  </a:lnTo>
                  <a:lnTo>
                    <a:pt x="1162" y="130851"/>
                  </a:lnTo>
                  <a:lnTo>
                    <a:pt x="0" y="115083"/>
                  </a:lnTo>
                  <a:lnTo>
                    <a:pt x="3383" y="96376"/>
                  </a:lnTo>
                  <a:lnTo>
                    <a:pt x="23043" y="66114"/>
                  </a:lnTo>
                  <a:lnTo>
                    <a:pt x="56684" y="40511"/>
                  </a:lnTo>
                  <a:lnTo>
                    <a:pt x="69533" y="37533"/>
                  </a:lnTo>
                  <a:lnTo>
                    <a:pt x="96288" y="40463"/>
                  </a:lnTo>
                  <a:lnTo>
                    <a:pt x="117537" y="55803"/>
                  </a:lnTo>
                  <a:lnTo>
                    <a:pt x="139535" y="87628"/>
                  </a:lnTo>
                  <a:lnTo>
                    <a:pt x="157448" y="129822"/>
                  </a:lnTo>
                  <a:lnTo>
                    <a:pt x="164785" y="134508"/>
                  </a:lnTo>
                  <a:lnTo>
                    <a:pt x="174355" y="135294"/>
                  </a:lnTo>
                  <a:lnTo>
                    <a:pt x="195128" y="129926"/>
                  </a:lnTo>
                  <a:lnTo>
                    <a:pt x="212159" y="119742"/>
                  </a:lnTo>
                  <a:lnTo>
                    <a:pt x="224408" y="104296"/>
                  </a:lnTo>
                  <a:lnTo>
                    <a:pt x="237881" y="69630"/>
                  </a:lnTo>
                  <a:lnTo>
                    <a:pt x="241803" y="54606"/>
                  </a:lnTo>
                  <a:lnTo>
                    <a:pt x="239923" y="28554"/>
                  </a:lnTo>
                  <a:lnTo>
                    <a:pt x="236146" y="16692"/>
                  </a:lnTo>
                  <a:lnTo>
                    <a:pt x="228948" y="8786"/>
                  </a:lnTo>
                  <a:lnTo>
                    <a:pt x="208473" y="0"/>
                  </a:lnTo>
                  <a:lnTo>
                    <a:pt x="183775" y="2335"/>
                  </a:lnTo>
                  <a:lnTo>
                    <a:pt x="159540" y="11172"/>
                  </a:lnTo>
                  <a:lnTo>
                    <a:pt x="123307" y="350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1663503" y="20264245"/>
              <a:ext cx="284270" cy="174291"/>
            </a:xfrm>
            <a:custGeom>
              <a:avLst/>
              <a:gdLst/>
              <a:ahLst/>
              <a:cxnLst/>
              <a:rect l="0" t="0" r="0" b="0"/>
              <a:pathLst>
                <a:path w="284270" h="174291">
                  <a:moveTo>
                    <a:pt x="0" y="35356"/>
                  </a:moveTo>
                  <a:lnTo>
                    <a:pt x="20243" y="90496"/>
                  </a:lnTo>
                  <a:lnTo>
                    <a:pt x="42646" y="146291"/>
                  </a:lnTo>
                  <a:lnTo>
                    <a:pt x="43130" y="170058"/>
                  </a:lnTo>
                  <a:lnTo>
                    <a:pt x="41622" y="174290"/>
                  </a:lnTo>
                  <a:lnTo>
                    <a:pt x="39446" y="173604"/>
                  </a:lnTo>
                  <a:lnTo>
                    <a:pt x="36826" y="169635"/>
                  </a:lnTo>
                  <a:lnTo>
                    <a:pt x="27549" y="136104"/>
                  </a:lnTo>
                  <a:lnTo>
                    <a:pt x="28569" y="89124"/>
                  </a:lnTo>
                  <a:lnTo>
                    <a:pt x="36484" y="64713"/>
                  </a:lnTo>
                  <a:lnTo>
                    <a:pt x="41870" y="54927"/>
                  </a:lnTo>
                  <a:lnTo>
                    <a:pt x="50140" y="49572"/>
                  </a:lnTo>
                  <a:lnTo>
                    <a:pt x="71807" y="46745"/>
                  </a:lnTo>
                  <a:lnTo>
                    <a:pt x="90796" y="52506"/>
                  </a:lnTo>
                  <a:lnTo>
                    <a:pt x="99135" y="57318"/>
                  </a:lnTo>
                  <a:lnTo>
                    <a:pt x="122050" y="92037"/>
                  </a:lnTo>
                  <a:lnTo>
                    <a:pt x="141178" y="140528"/>
                  </a:lnTo>
                  <a:lnTo>
                    <a:pt x="144634" y="166717"/>
                  </a:lnTo>
                  <a:lnTo>
                    <a:pt x="145556" y="168554"/>
                  </a:lnTo>
                  <a:lnTo>
                    <a:pt x="150154" y="117948"/>
                  </a:lnTo>
                  <a:lnTo>
                    <a:pt x="158744" y="65286"/>
                  </a:lnTo>
                  <a:lnTo>
                    <a:pt x="172126" y="16052"/>
                  </a:lnTo>
                  <a:lnTo>
                    <a:pt x="179092" y="8449"/>
                  </a:lnTo>
                  <a:lnTo>
                    <a:pt x="199309" y="0"/>
                  </a:lnTo>
                  <a:lnTo>
                    <a:pt x="210081" y="2428"/>
                  </a:lnTo>
                  <a:lnTo>
                    <a:pt x="231410" y="17601"/>
                  </a:lnTo>
                  <a:lnTo>
                    <a:pt x="251969" y="46863"/>
                  </a:lnTo>
                  <a:lnTo>
                    <a:pt x="273184" y="101775"/>
                  </a:lnTo>
                  <a:lnTo>
                    <a:pt x="284269" y="151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2015695" y="20246959"/>
              <a:ext cx="16306" cy="168456"/>
            </a:xfrm>
            <a:custGeom>
              <a:avLst/>
              <a:gdLst/>
              <a:ahLst/>
              <a:cxnLst/>
              <a:rect l="0" t="0" r="0" b="0"/>
              <a:pathLst>
                <a:path w="16306" h="168456">
                  <a:moveTo>
                    <a:pt x="16305" y="0"/>
                  </a:moveTo>
                  <a:lnTo>
                    <a:pt x="7972" y="52050"/>
                  </a:lnTo>
                  <a:lnTo>
                    <a:pt x="3308" y="105109"/>
                  </a:lnTo>
                  <a:lnTo>
                    <a:pt x="0" y="135622"/>
                  </a:lnTo>
                  <a:lnTo>
                    <a:pt x="5777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2117366" y="20189411"/>
              <a:ext cx="304190" cy="215420"/>
            </a:xfrm>
            <a:custGeom>
              <a:avLst/>
              <a:gdLst/>
              <a:ahLst/>
              <a:cxnLst/>
              <a:rect l="0" t="0" r="0" b="0"/>
              <a:pathLst>
                <a:path w="304190" h="215420">
                  <a:moveTo>
                    <a:pt x="83090" y="4905"/>
                  </a:moveTo>
                  <a:lnTo>
                    <a:pt x="29215" y="40822"/>
                  </a:lnTo>
                  <a:lnTo>
                    <a:pt x="8843" y="54405"/>
                  </a:lnTo>
                  <a:lnTo>
                    <a:pt x="3176" y="63641"/>
                  </a:lnTo>
                  <a:lnTo>
                    <a:pt x="0" y="86382"/>
                  </a:lnTo>
                  <a:lnTo>
                    <a:pt x="4300" y="96658"/>
                  </a:lnTo>
                  <a:lnTo>
                    <a:pt x="21556" y="114314"/>
                  </a:lnTo>
                  <a:lnTo>
                    <a:pt x="84063" y="137477"/>
                  </a:lnTo>
                  <a:lnTo>
                    <a:pt x="110429" y="150003"/>
                  </a:lnTo>
                  <a:lnTo>
                    <a:pt x="117694" y="158959"/>
                  </a:lnTo>
                  <a:lnTo>
                    <a:pt x="122646" y="181389"/>
                  </a:lnTo>
                  <a:lnTo>
                    <a:pt x="118819" y="191582"/>
                  </a:lnTo>
                  <a:lnTo>
                    <a:pt x="102089" y="209145"/>
                  </a:lnTo>
                  <a:lnTo>
                    <a:pt x="91077" y="213595"/>
                  </a:lnTo>
                  <a:lnTo>
                    <a:pt x="66363" y="215419"/>
                  </a:lnTo>
                  <a:lnTo>
                    <a:pt x="59070" y="211928"/>
                  </a:lnTo>
                  <a:lnTo>
                    <a:pt x="55379" y="206091"/>
                  </a:lnTo>
                  <a:lnTo>
                    <a:pt x="54087" y="198692"/>
                  </a:lnTo>
                  <a:lnTo>
                    <a:pt x="57906" y="190247"/>
                  </a:lnTo>
                  <a:lnTo>
                    <a:pt x="94536" y="154600"/>
                  </a:lnTo>
                  <a:lnTo>
                    <a:pt x="156870" y="110392"/>
                  </a:lnTo>
                  <a:lnTo>
                    <a:pt x="216848" y="68094"/>
                  </a:lnTo>
                  <a:lnTo>
                    <a:pt x="253011" y="40004"/>
                  </a:lnTo>
                  <a:lnTo>
                    <a:pt x="257202" y="31814"/>
                  </a:lnTo>
                  <a:lnTo>
                    <a:pt x="257656" y="22844"/>
                  </a:lnTo>
                  <a:lnTo>
                    <a:pt x="255620" y="13356"/>
                  </a:lnTo>
                  <a:lnTo>
                    <a:pt x="248412" y="7029"/>
                  </a:lnTo>
                  <a:lnTo>
                    <a:pt x="224807" y="0"/>
                  </a:lnTo>
                  <a:lnTo>
                    <a:pt x="178632" y="1631"/>
                  </a:lnTo>
                  <a:lnTo>
                    <a:pt x="154409" y="9689"/>
                  </a:lnTo>
                  <a:lnTo>
                    <a:pt x="144674" y="15114"/>
                  </a:lnTo>
                  <a:lnTo>
                    <a:pt x="138184" y="25749"/>
                  </a:lnTo>
                  <a:lnTo>
                    <a:pt x="130973" y="56282"/>
                  </a:lnTo>
                  <a:lnTo>
                    <a:pt x="134007" y="83891"/>
                  </a:lnTo>
                  <a:lnTo>
                    <a:pt x="144324" y="106690"/>
                  </a:lnTo>
                  <a:lnTo>
                    <a:pt x="179544" y="140392"/>
                  </a:lnTo>
                  <a:lnTo>
                    <a:pt x="189506" y="147872"/>
                  </a:lnTo>
                  <a:lnTo>
                    <a:pt x="213054" y="156183"/>
                  </a:lnTo>
                  <a:lnTo>
                    <a:pt x="271889" y="161519"/>
                  </a:lnTo>
                  <a:lnTo>
                    <a:pt x="304189" y="1628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6" name="Group 805"/>
          <p:cNvGrpSpPr/>
          <p:nvPr/>
        </p:nvGrpSpPr>
        <p:grpSpPr>
          <a:xfrm>
            <a:off x="835044" y="20592531"/>
            <a:ext cx="8344139" cy="1570615"/>
            <a:chOff x="835044" y="20592531"/>
            <a:chExt cx="8344139" cy="1570615"/>
          </a:xfrm>
        </p:grpSpPr>
        <p:sp>
          <p:nvSpPr>
            <p:cNvPr id="775" name="Freeform 774"/>
            <p:cNvSpPr/>
            <p:nvPr/>
          </p:nvSpPr>
          <p:spPr>
            <a:xfrm>
              <a:off x="835044" y="21025490"/>
              <a:ext cx="127808" cy="185688"/>
            </a:xfrm>
            <a:custGeom>
              <a:avLst/>
              <a:gdLst/>
              <a:ahLst/>
              <a:cxnLst/>
              <a:rect l="0" t="0" r="0" b="0"/>
              <a:pathLst>
                <a:path w="127808" h="185688">
                  <a:moveTo>
                    <a:pt x="7236" y="32163"/>
                  </a:moveTo>
                  <a:lnTo>
                    <a:pt x="0" y="59719"/>
                  </a:lnTo>
                  <a:lnTo>
                    <a:pt x="477" y="112823"/>
                  </a:lnTo>
                  <a:lnTo>
                    <a:pt x="6572" y="134693"/>
                  </a:lnTo>
                  <a:lnTo>
                    <a:pt x="29548" y="167796"/>
                  </a:lnTo>
                  <a:lnTo>
                    <a:pt x="36149" y="175228"/>
                  </a:lnTo>
                  <a:lnTo>
                    <a:pt x="59080" y="183485"/>
                  </a:lnTo>
                  <a:lnTo>
                    <a:pt x="73384" y="185687"/>
                  </a:lnTo>
                  <a:lnTo>
                    <a:pt x="86430" y="182476"/>
                  </a:lnTo>
                  <a:lnTo>
                    <a:pt x="110283" y="166429"/>
                  </a:lnTo>
                  <a:lnTo>
                    <a:pt x="123225" y="140579"/>
                  </a:lnTo>
                  <a:lnTo>
                    <a:pt x="127807" y="111933"/>
                  </a:lnTo>
                  <a:lnTo>
                    <a:pt x="121216" y="64948"/>
                  </a:lnTo>
                  <a:lnTo>
                    <a:pt x="114046" y="44394"/>
                  </a:lnTo>
                  <a:lnTo>
                    <a:pt x="83721" y="4774"/>
                  </a:lnTo>
                  <a:lnTo>
                    <a:pt x="75774" y="1034"/>
                  </a:lnTo>
                  <a:lnTo>
                    <a:pt x="57584" y="0"/>
                  </a:lnTo>
                  <a:lnTo>
                    <a:pt x="48990" y="3702"/>
                  </a:lnTo>
                  <a:lnTo>
                    <a:pt x="33202" y="17174"/>
                  </a:lnTo>
                  <a:lnTo>
                    <a:pt x="29226" y="25679"/>
                  </a:lnTo>
                  <a:lnTo>
                    <a:pt x="28293" y="637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1040915" y="20830966"/>
              <a:ext cx="85635" cy="321445"/>
            </a:xfrm>
            <a:custGeom>
              <a:avLst/>
              <a:gdLst/>
              <a:ahLst/>
              <a:cxnLst/>
              <a:rect l="0" t="0" r="0" b="0"/>
              <a:pathLst>
                <a:path w="85635" h="321445">
                  <a:moveTo>
                    <a:pt x="85634" y="5589"/>
                  </a:moveTo>
                  <a:lnTo>
                    <a:pt x="68867" y="0"/>
                  </a:lnTo>
                  <a:lnTo>
                    <a:pt x="51276" y="3494"/>
                  </a:lnTo>
                  <a:lnTo>
                    <a:pt x="41672" y="7702"/>
                  </a:lnTo>
                  <a:lnTo>
                    <a:pt x="24761" y="24856"/>
                  </a:lnTo>
                  <a:lnTo>
                    <a:pt x="430" y="68405"/>
                  </a:lnTo>
                  <a:lnTo>
                    <a:pt x="0" y="126445"/>
                  </a:lnTo>
                  <a:lnTo>
                    <a:pt x="7368" y="187303"/>
                  </a:lnTo>
                  <a:lnTo>
                    <a:pt x="25071" y="244123"/>
                  </a:lnTo>
                  <a:lnTo>
                    <a:pt x="43401" y="296791"/>
                  </a:lnTo>
                  <a:lnTo>
                    <a:pt x="54049" y="321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1031793" y="21026067"/>
              <a:ext cx="115814" cy="21059"/>
            </a:xfrm>
            <a:custGeom>
              <a:avLst/>
              <a:gdLst/>
              <a:ahLst/>
              <a:cxnLst/>
              <a:rect l="0" t="0" r="0" b="0"/>
              <a:pathLst>
                <a:path w="115814" h="21059">
                  <a:moveTo>
                    <a:pt x="0" y="21058"/>
                  </a:moveTo>
                  <a:lnTo>
                    <a:pt x="48931" y="17938"/>
                  </a:lnTo>
                  <a:lnTo>
                    <a:pt x="87417" y="9604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1368705" y="20783913"/>
              <a:ext cx="63172" cy="263213"/>
            </a:xfrm>
            <a:custGeom>
              <a:avLst/>
              <a:gdLst/>
              <a:ahLst/>
              <a:cxnLst/>
              <a:rect l="0" t="0" r="0" b="0"/>
              <a:pathLst>
                <a:path w="63172" h="263213">
                  <a:moveTo>
                    <a:pt x="0" y="0"/>
                  </a:moveTo>
                  <a:lnTo>
                    <a:pt x="17958" y="55044"/>
                  </a:lnTo>
                  <a:lnTo>
                    <a:pt x="28547" y="106452"/>
                  </a:lnTo>
                  <a:lnTo>
                    <a:pt x="36574" y="161667"/>
                  </a:lnTo>
                  <a:lnTo>
                    <a:pt x="52837" y="223323"/>
                  </a:lnTo>
                  <a:lnTo>
                    <a:pt x="63171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1508312" y="20722937"/>
              <a:ext cx="173682" cy="292277"/>
            </a:xfrm>
            <a:custGeom>
              <a:avLst/>
              <a:gdLst/>
              <a:ahLst/>
              <a:cxnLst/>
              <a:rect l="0" t="0" r="0" b="0"/>
              <a:pathLst>
                <a:path w="173682" h="292277">
                  <a:moveTo>
                    <a:pt x="113077" y="8332"/>
                  </a:moveTo>
                  <a:lnTo>
                    <a:pt x="75599" y="0"/>
                  </a:lnTo>
                  <a:lnTo>
                    <a:pt x="51966" y="1121"/>
                  </a:lnTo>
                  <a:lnTo>
                    <a:pt x="29764" y="9416"/>
                  </a:lnTo>
                  <a:lnTo>
                    <a:pt x="3124" y="32830"/>
                  </a:lnTo>
                  <a:lnTo>
                    <a:pt x="0" y="43381"/>
                  </a:lnTo>
                  <a:lnTo>
                    <a:pt x="2769" y="67585"/>
                  </a:lnTo>
                  <a:lnTo>
                    <a:pt x="17482" y="101927"/>
                  </a:lnTo>
                  <a:lnTo>
                    <a:pt x="36275" y="120510"/>
                  </a:lnTo>
                  <a:lnTo>
                    <a:pt x="91611" y="158762"/>
                  </a:lnTo>
                  <a:lnTo>
                    <a:pt x="153985" y="202483"/>
                  </a:lnTo>
                  <a:lnTo>
                    <a:pt x="170642" y="220964"/>
                  </a:lnTo>
                  <a:lnTo>
                    <a:pt x="173681" y="231976"/>
                  </a:lnTo>
                  <a:lnTo>
                    <a:pt x="170817" y="256688"/>
                  </a:lnTo>
                  <a:lnTo>
                    <a:pt x="163269" y="267489"/>
                  </a:lnTo>
                  <a:lnTo>
                    <a:pt x="139284" y="285729"/>
                  </a:lnTo>
                  <a:lnTo>
                    <a:pt x="112246" y="292276"/>
                  </a:lnTo>
                  <a:lnTo>
                    <a:pt x="86971" y="290118"/>
                  </a:lnTo>
                  <a:lnTo>
                    <a:pt x="67939" y="281361"/>
                  </a:lnTo>
                  <a:lnTo>
                    <a:pt x="61928" y="272239"/>
                  </a:lnTo>
                  <a:lnTo>
                    <a:pt x="55249" y="246507"/>
                  </a:lnTo>
                  <a:lnTo>
                    <a:pt x="57078" y="210314"/>
                  </a:lnTo>
                  <a:lnTo>
                    <a:pt x="71445" y="155987"/>
                  </a:lnTo>
                  <a:lnTo>
                    <a:pt x="90685" y="113669"/>
                  </a:lnTo>
                  <a:lnTo>
                    <a:pt x="123605" y="60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1758259" y="20669314"/>
              <a:ext cx="126343" cy="283055"/>
            </a:xfrm>
            <a:custGeom>
              <a:avLst/>
              <a:gdLst/>
              <a:ahLst/>
              <a:cxnLst/>
              <a:rect l="0" t="0" r="0" b="0"/>
              <a:pathLst>
                <a:path w="126343" h="283055">
                  <a:moveTo>
                    <a:pt x="0" y="61955"/>
                  </a:moveTo>
                  <a:lnTo>
                    <a:pt x="49498" y="2362"/>
                  </a:lnTo>
                  <a:lnTo>
                    <a:pt x="58735" y="0"/>
                  </a:lnTo>
                  <a:lnTo>
                    <a:pt x="81477" y="3613"/>
                  </a:lnTo>
                  <a:lnTo>
                    <a:pt x="90583" y="9022"/>
                  </a:lnTo>
                  <a:lnTo>
                    <a:pt x="103820" y="24392"/>
                  </a:lnTo>
                  <a:lnTo>
                    <a:pt x="112260" y="80720"/>
                  </a:lnTo>
                  <a:lnTo>
                    <a:pt x="114761" y="134326"/>
                  </a:lnTo>
                  <a:lnTo>
                    <a:pt x="121091" y="196612"/>
                  </a:lnTo>
                  <a:lnTo>
                    <a:pt x="124786" y="250163"/>
                  </a:lnTo>
                  <a:lnTo>
                    <a:pt x="126342" y="2830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1768788" y="20794441"/>
              <a:ext cx="115814" cy="47705"/>
            </a:xfrm>
            <a:custGeom>
              <a:avLst/>
              <a:gdLst/>
              <a:ahLst/>
              <a:cxnLst/>
              <a:rect l="0" t="0" r="0" b="0"/>
              <a:pathLst>
                <a:path w="115814" h="47705">
                  <a:moveTo>
                    <a:pt x="0" y="42114"/>
                  </a:moveTo>
                  <a:lnTo>
                    <a:pt x="16767" y="47704"/>
                  </a:lnTo>
                  <a:lnTo>
                    <a:pt x="49551" y="45589"/>
                  </a:lnTo>
                  <a:lnTo>
                    <a:pt x="69206" y="3741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1958301" y="20592531"/>
              <a:ext cx="189513" cy="286138"/>
            </a:xfrm>
            <a:custGeom>
              <a:avLst/>
              <a:gdLst/>
              <a:ahLst/>
              <a:cxnLst/>
              <a:rect l="0" t="0" r="0" b="0"/>
              <a:pathLst>
                <a:path w="189513" h="286138">
                  <a:moveTo>
                    <a:pt x="0" y="65039"/>
                  </a:moveTo>
                  <a:lnTo>
                    <a:pt x="61110" y="30294"/>
                  </a:lnTo>
                  <a:lnTo>
                    <a:pt x="115542" y="3807"/>
                  </a:lnTo>
                  <a:lnTo>
                    <a:pt x="136750" y="0"/>
                  </a:lnTo>
                  <a:lnTo>
                    <a:pt x="147318" y="623"/>
                  </a:lnTo>
                  <a:lnTo>
                    <a:pt x="155534" y="5717"/>
                  </a:lnTo>
                  <a:lnTo>
                    <a:pt x="167782" y="23856"/>
                  </a:lnTo>
                  <a:lnTo>
                    <a:pt x="175665" y="71553"/>
                  </a:lnTo>
                  <a:lnTo>
                    <a:pt x="178001" y="118963"/>
                  </a:lnTo>
                  <a:lnTo>
                    <a:pt x="178693" y="173823"/>
                  </a:lnTo>
                  <a:lnTo>
                    <a:pt x="186162" y="237263"/>
                  </a:lnTo>
                  <a:lnTo>
                    <a:pt x="189512" y="2861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2032000" y="20762855"/>
              <a:ext cx="157929" cy="84229"/>
            </a:xfrm>
            <a:custGeom>
              <a:avLst/>
              <a:gdLst/>
              <a:ahLst/>
              <a:cxnLst/>
              <a:rect l="0" t="0" r="0" b="0"/>
              <a:pathLst>
                <a:path w="157929" h="84229">
                  <a:moveTo>
                    <a:pt x="0" y="84228"/>
                  </a:moveTo>
                  <a:lnTo>
                    <a:pt x="55045" y="65100"/>
                  </a:lnTo>
                  <a:lnTo>
                    <a:pt x="100214" y="41109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1737202" y="21162938"/>
              <a:ext cx="2845005" cy="1000208"/>
            </a:xfrm>
            <a:custGeom>
              <a:avLst/>
              <a:gdLst/>
              <a:ahLst/>
              <a:cxnLst/>
              <a:rect l="0" t="0" r="0" b="0"/>
              <a:pathLst>
                <a:path w="2845005" h="1000208">
                  <a:moveTo>
                    <a:pt x="0" y="0"/>
                  </a:moveTo>
                  <a:lnTo>
                    <a:pt x="3120" y="54144"/>
                  </a:lnTo>
                  <a:lnTo>
                    <a:pt x="9065" y="109091"/>
                  </a:lnTo>
                  <a:lnTo>
                    <a:pt x="15684" y="156585"/>
                  </a:lnTo>
                  <a:lnTo>
                    <a:pt x="30644" y="207703"/>
                  </a:lnTo>
                  <a:lnTo>
                    <a:pt x="49424" y="261737"/>
                  </a:lnTo>
                  <a:lnTo>
                    <a:pt x="75630" y="324571"/>
                  </a:lnTo>
                  <a:lnTo>
                    <a:pt x="100511" y="375375"/>
                  </a:lnTo>
                  <a:lnTo>
                    <a:pt x="142568" y="436776"/>
                  </a:lnTo>
                  <a:lnTo>
                    <a:pt x="190263" y="494126"/>
                  </a:lnTo>
                  <a:lnTo>
                    <a:pt x="249490" y="547388"/>
                  </a:lnTo>
                  <a:lnTo>
                    <a:pt x="300406" y="589578"/>
                  </a:lnTo>
                  <a:lnTo>
                    <a:pt x="360507" y="626118"/>
                  </a:lnTo>
                  <a:lnTo>
                    <a:pt x="418608" y="663100"/>
                  </a:lnTo>
                  <a:lnTo>
                    <a:pt x="482078" y="697269"/>
                  </a:lnTo>
                  <a:lnTo>
                    <a:pt x="540022" y="731878"/>
                  </a:lnTo>
                  <a:lnTo>
                    <a:pt x="588036" y="754065"/>
                  </a:lnTo>
                  <a:lnTo>
                    <a:pt x="644896" y="769869"/>
                  </a:lnTo>
                  <a:lnTo>
                    <a:pt x="700608" y="787550"/>
                  </a:lnTo>
                  <a:lnTo>
                    <a:pt x="754160" y="802017"/>
                  </a:lnTo>
                  <a:lnTo>
                    <a:pt x="795706" y="809956"/>
                  </a:lnTo>
                  <a:lnTo>
                    <a:pt x="840298" y="818554"/>
                  </a:lnTo>
                  <a:lnTo>
                    <a:pt x="883513" y="830175"/>
                  </a:lnTo>
                  <a:lnTo>
                    <a:pt x="926116" y="840020"/>
                  </a:lnTo>
                  <a:lnTo>
                    <a:pt x="989563" y="852138"/>
                  </a:lnTo>
                  <a:lnTo>
                    <a:pt x="1032911" y="859530"/>
                  </a:lnTo>
                  <a:lnTo>
                    <a:pt x="1079473" y="866714"/>
                  </a:lnTo>
                  <a:lnTo>
                    <a:pt x="1124344" y="876926"/>
                  </a:lnTo>
                  <a:lnTo>
                    <a:pt x="1167683" y="886924"/>
                  </a:lnTo>
                  <a:lnTo>
                    <a:pt x="1210342" y="891369"/>
                  </a:lnTo>
                  <a:lnTo>
                    <a:pt x="1273819" y="905047"/>
                  </a:lnTo>
                  <a:lnTo>
                    <a:pt x="1337081" y="912739"/>
                  </a:lnTo>
                  <a:lnTo>
                    <a:pt x="1400279" y="920609"/>
                  </a:lnTo>
                  <a:lnTo>
                    <a:pt x="1463458" y="930349"/>
                  </a:lnTo>
                  <a:lnTo>
                    <a:pt x="1508693" y="937184"/>
                  </a:lnTo>
                  <a:lnTo>
                    <a:pt x="1554924" y="944120"/>
                  </a:lnTo>
                  <a:lnTo>
                    <a:pt x="1598868" y="951104"/>
                  </a:lnTo>
                  <a:lnTo>
                    <a:pt x="1644915" y="954986"/>
                  </a:lnTo>
                  <a:lnTo>
                    <a:pt x="1692676" y="956713"/>
                  </a:lnTo>
                  <a:lnTo>
                    <a:pt x="1741200" y="957479"/>
                  </a:lnTo>
                  <a:lnTo>
                    <a:pt x="1790061" y="957820"/>
                  </a:lnTo>
                  <a:lnTo>
                    <a:pt x="1839074" y="957972"/>
                  </a:lnTo>
                  <a:lnTo>
                    <a:pt x="1888153" y="958039"/>
                  </a:lnTo>
                  <a:lnTo>
                    <a:pt x="1940382" y="954949"/>
                  </a:lnTo>
                  <a:lnTo>
                    <a:pt x="1994791" y="950847"/>
                  </a:lnTo>
                  <a:lnTo>
                    <a:pt x="2050168" y="949024"/>
                  </a:lnTo>
                  <a:lnTo>
                    <a:pt x="2105975" y="945094"/>
                  </a:lnTo>
                  <a:lnTo>
                    <a:pt x="2160804" y="940618"/>
                  </a:lnTo>
                  <a:lnTo>
                    <a:pt x="2212469" y="938628"/>
                  </a:lnTo>
                  <a:lnTo>
                    <a:pt x="2262727" y="934623"/>
                  </a:lnTo>
                  <a:lnTo>
                    <a:pt x="2312360" y="930115"/>
                  </a:lnTo>
                  <a:lnTo>
                    <a:pt x="2361715" y="928110"/>
                  </a:lnTo>
                  <a:lnTo>
                    <a:pt x="2410947" y="927219"/>
                  </a:lnTo>
                  <a:lnTo>
                    <a:pt x="2458954" y="925653"/>
                  </a:lnTo>
                  <a:lnTo>
                    <a:pt x="2503687" y="921058"/>
                  </a:lnTo>
                  <a:lnTo>
                    <a:pt x="2546966" y="918237"/>
                  </a:lnTo>
                  <a:lnTo>
                    <a:pt x="2607672" y="916648"/>
                  </a:lnTo>
                  <a:lnTo>
                    <a:pt x="2662704" y="916178"/>
                  </a:lnTo>
                  <a:lnTo>
                    <a:pt x="2712935" y="912918"/>
                  </a:lnTo>
                  <a:lnTo>
                    <a:pt x="2771829" y="906926"/>
                  </a:lnTo>
                  <a:lnTo>
                    <a:pt x="2820335" y="904572"/>
                  </a:lnTo>
                  <a:lnTo>
                    <a:pt x="2820769" y="902524"/>
                  </a:lnTo>
                  <a:lnTo>
                    <a:pt x="2758820" y="852458"/>
                  </a:lnTo>
                  <a:lnTo>
                    <a:pt x="2704931" y="802331"/>
                  </a:lnTo>
                  <a:lnTo>
                    <a:pt x="2677093" y="776630"/>
                  </a:lnTo>
                  <a:lnTo>
                    <a:pt x="2666149" y="762800"/>
                  </a:lnTo>
                  <a:lnTo>
                    <a:pt x="2666506" y="762387"/>
                  </a:lnTo>
                  <a:lnTo>
                    <a:pt x="2669083" y="764452"/>
                  </a:lnTo>
                  <a:lnTo>
                    <a:pt x="2730824" y="779490"/>
                  </a:lnTo>
                  <a:lnTo>
                    <a:pt x="2786671" y="793223"/>
                  </a:lnTo>
                  <a:lnTo>
                    <a:pt x="2820636" y="809287"/>
                  </a:lnTo>
                  <a:lnTo>
                    <a:pt x="2836010" y="828396"/>
                  </a:lnTo>
                  <a:lnTo>
                    <a:pt x="2841748" y="840043"/>
                  </a:lnTo>
                  <a:lnTo>
                    <a:pt x="2845004" y="865463"/>
                  </a:lnTo>
                  <a:lnTo>
                    <a:pt x="2841381" y="890018"/>
                  </a:lnTo>
                  <a:lnTo>
                    <a:pt x="2811764" y="948213"/>
                  </a:lnTo>
                  <a:lnTo>
                    <a:pt x="2779068" y="978173"/>
                  </a:lnTo>
                  <a:lnTo>
                    <a:pt x="2743254" y="998878"/>
                  </a:lnTo>
                  <a:lnTo>
                    <a:pt x="2716353" y="10002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4727296" y="21870546"/>
              <a:ext cx="178985" cy="239206"/>
            </a:xfrm>
            <a:custGeom>
              <a:avLst/>
              <a:gdLst/>
              <a:ahLst/>
              <a:cxnLst/>
              <a:rect l="0" t="0" r="0" b="0"/>
              <a:pathLst>
                <a:path w="178985" h="239206">
                  <a:moveTo>
                    <a:pt x="0" y="103086"/>
                  </a:moveTo>
                  <a:lnTo>
                    <a:pt x="17980" y="118727"/>
                  </a:lnTo>
                  <a:lnTo>
                    <a:pt x="34897" y="126806"/>
                  </a:lnTo>
                  <a:lnTo>
                    <a:pt x="57234" y="128055"/>
                  </a:lnTo>
                  <a:lnTo>
                    <a:pt x="80419" y="123543"/>
                  </a:lnTo>
                  <a:lnTo>
                    <a:pt x="136444" y="88380"/>
                  </a:lnTo>
                  <a:lnTo>
                    <a:pt x="152669" y="74713"/>
                  </a:lnTo>
                  <a:lnTo>
                    <a:pt x="169367" y="42687"/>
                  </a:lnTo>
                  <a:lnTo>
                    <a:pt x="169063" y="31235"/>
                  </a:lnTo>
                  <a:lnTo>
                    <a:pt x="159367" y="9151"/>
                  </a:lnTo>
                  <a:lnTo>
                    <a:pt x="151868" y="3029"/>
                  </a:lnTo>
                  <a:lnTo>
                    <a:pt x="143359" y="116"/>
                  </a:lnTo>
                  <a:lnTo>
                    <a:pt x="124546" y="0"/>
                  </a:lnTo>
                  <a:lnTo>
                    <a:pt x="104487" y="3847"/>
                  </a:lnTo>
                  <a:lnTo>
                    <a:pt x="79052" y="18180"/>
                  </a:lnTo>
                  <a:lnTo>
                    <a:pt x="35256" y="72366"/>
                  </a:lnTo>
                  <a:lnTo>
                    <a:pt x="19675" y="108933"/>
                  </a:lnTo>
                  <a:lnTo>
                    <a:pt x="13238" y="149401"/>
                  </a:lnTo>
                  <a:lnTo>
                    <a:pt x="16920" y="185440"/>
                  </a:lnTo>
                  <a:lnTo>
                    <a:pt x="31009" y="218344"/>
                  </a:lnTo>
                  <a:lnTo>
                    <a:pt x="52776" y="233471"/>
                  </a:lnTo>
                  <a:lnTo>
                    <a:pt x="66770" y="239142"/>
                  </a:lnTo>
                  <a:lnTo>
                    <a:pt x="97915" y="239205"/>
                  </a:lnTo>
                  <a:lnTo>
                    <a:pt x="142095" y="226085"/>
                  </a:lnTo>
                  <a:lnTo>
                    <a:pt x="178984" y="2083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4948779" y="21910461"/>
              <a:ext cx="206434" cy="209731"/>
            </a:xfrm>
            <a:custGeom>
              <a:avLst/>
              <a:gdLst/>
              <a:ahLst/>
              <a:cxnLst/>
              <a:rect l="0" t="0" r="0" b="0"/>
              <a:pathLst>
                <a:path w="206434" h="209731">
                  <a:moveTo>
                    <a:pt x="20672" y="0"/>
                  </a:moveTo>
                  <a:lnTo>
                    <a:pt x="9494" y="16768"/>
                  </a:lnTo>
                  <a:lnTo>
                    <a:pt x="1566" y="76752"/>
                  </a:lnTo>
                  <a:lnTo>
                    <a:pt x="0" y="136088"/>
                  </a:lnTo>
                  <a:lnTo>
                    <a:pt x="2849" y="184990"/>
                  </a:lnTo>
                  <a:lnTo>
                    <a:pt x="6901" y="209730"/>
                  </a:lnTo>
                  <a:lnTo>
                    <a:pt x="7982" y="206501"/>
                  </a:lnTo>
                  <a:lnTo>
                    <a:pt x="9716" y="145295"/>
                  </a:lnTo>
                  <a:lnTo>
                    <a:pt x="18465" y="87971"/>
                  </a:lnTo>
                  <a:lnTo>
                    <a:pt x="29247" y="54922"/>
                  </a:lnTo>
                  <a:lnTo>
                    <a:pt x="40471" y="37669"/>
                  </a:lnTo>
                  <a:lnTo>
                    <a:pt x="62617" y="25323"/>
                  </a:lnTo>
                  <a:lnTo>
                    <a:pt x="91957" y="18273"/>
                  </a:lnTo>
                  <a:lnTo>
                    <a:pt x="124494" y="19041"/>
                  </a:lnTo>
                  <a:lnTo>
                    <a:pt x="149093" y="26402"/>
                  </a:lnTo>
                  <a:lnTo>
                    <a:pt x="158929" y="31638"/>
                  </a:lnTo>
                  <a:lnTo>
                    <a:pt x="172976" y="46816"/>
                  </a:lnTo>
                  <a:lnTo>
                    <a:pt x="201472" y="97715"/>
                  </a:lnTo>
                  <a:lnTo>
                    <a:pt x="206433" y="139827"/>
                  </a:lnTo>
                  <a:lnTo>
                    <a:pt x="199656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5166485" y="21773590"/>
              <a:ext cx="171464" cy="313401"/>
            </a:xfrm>
            <a:custGeom>
              <a:avLst/>
              <a:gdLst/>
              <a:ahLst/>
              <a:cxnLst/>
              <a:rect l="0" t="0" r="0" b="0"/>
              <a:pathLst>
                <a:path w="171464" h="313401">
                  <a:moveTo>
                    <a:pt x="160935" y="0"/>
                  </a:moveTo>
                  <a:lnTo>
                    <a:pt x="160935" y="57265"/>
                  </a:lnTo>
                  <a:lnTo>
                    <a:pt x="160935" y="106656"/>
                  </a:lnTo>
                  <a:lnTo>
                    <a:pt x="160935" y="158335"/>
                  </a:lnTo>
                  <a:lnTo>
                    <a:pt x="160935" y="207572"/>
                  </a:lnTo>
                  <a:lnTo>
                    <a:pt x="160935" y="266130"/>
                  </a:lnTo>
                  <a:lnTo>
                    <a:pt x="166524" y="308661"/>
                  </a:lnTo>
                  <a:lnTo>
                    <a:pt x="168170" y="313400"/>
                  </a:lnTo>
                  <a:lnTo>
                    <a:pt x="169268" y="311877"/>
                  </a:lnTo>
                  <a:lnTo>
                    <a:pt x="169318" y="298880"/>
                  </a:lnTo>
                  <a:lnTo>
                    <a:pt x="160429" y="269492"/>
                  </a:lnTo>
                  <a:lnTo>
                    <a:pt x="127170" y="214584"/>
                  </a:lnTo>
                  <a:lnTo>
                    <a:pt x="117368" y="202718"/>
                  </a:lnTo>
                  <a:lnTo>
                    <a:pt x="90879" y="189533"/>
                  </a:lnTo>
                  <a:lnTo>
                    <a:pt x="75626" y="186017"/>
                  </a:lnTo>
                  <a:lnTo>
                    <a:pt x="52440" y="188350"/>
                  </a:lnTo>
                  <a:lnTo>
                    <a:pt x="26233" y="202816"/>
                  </a:lnTo>
                  <a:lnTo>
                    <a:pt x="18491" y="208910"/>
                  </a:lnTo>
                  <a:lnTo>
                    <a:pt x="6770" y="228160"/>
                  </a:lnTo>
                  <a:lnTo>
                    <a:pt x="0" y="251143"/>
                  </a:lnTo>
                  <a:lnTo>
                    <a:pt x="891" y="273057"/>
                  </a:lnTo>
                  <a:lnTo>
                    <a:pt x="6276" y="282644"/>
                  </a:lnTo>
                  <a:lnTo>
                    <a:pt x="24737" y="299534"/>
                  </a:lnTo>
                  <a:lnTo>
                    <a:pt x="48540" y="308602"/>
                  </a:lnTo>
                  <a:lnTo>
                    <a:pt x="73547" y="311462"/>
                  </a:lnTo>
                  <a:lnTo>
                    <a:pt x="96359" y="308834"/>
                  </a:lnTo>
                  <a:lnTo>
                    <a:pt x="128933" y="295189"/>
                  </a:lnTo>
                  <a:lnTo>
                    <a:pt x="171463" y="2632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5380062" y="21912045"/>
              <a:ext cx="221100" cy="177719"/>
            </a:xfrm>
            <a:custGeom>
              <a:avLst/>
              <a:gdLst/>
              <a:ahLst/>
              <a:cxnLst/>
              <a:rect l="0" t="0" r="0" b="0"/>
              <a:pathLst>
                <a:path w="221100" h="177719">
                  <a:moveTo>
                    <a:pt x="0" y="61587"/>
                  </a:moveTo>
                  <a:lnTo>
                    <a:pt x="11179" y="78354"/>
                  </a:lnTo>
                  <a:lnTo>
                    <a:pt x="19151" y="83295"/>
                  </a:lnTo>
                  <a:lnTo>
                    <a:pt x="40487" y="88783"/>
                  </a:lnTo>
                  <a:lnTo>
                    <a:pt x="89985" y="86282"/>
                  </a:lnTo>
                  <a:lnTo>
                    <a:pt x="144377" y="73787"/>
                  </a:lnTo>
                  <a:lnTo>
                    <a:pt x="178089" y="55323"/>
                  </a:lnTo>
                  <a:lnTo>
                    <a:pt x="199644" y="37747"/>
                  </a:lnTo>
                  <a:lnTo>
                    <a:pt x="204456" y="28146"/>
                  </a:lnTo>
                  <a:lnTo>
                    <a:pt x="205324" y="18237"/>
                  </a:lnTo>
                  <a:lnTo>
                    <a:pt x="203563" y="8121"/>
                  </a:lnTo>
                  <a:lnTo>
                    <a:pt x="197710" y="2546"/>
                  </a:lnTo>
                  <a:lnTo>
                    <a:pt x="189129" y="0"/>
                  </a:lnTo>
                  <a:lnTo>
                    <a:pt x="157814" y="2005"/>
                  </a:lnTo>
                  <a:lnTo>
                    <a:pt x="147323" y="4318"/>
                  </a:lnTo>
                  <a:lnTo>
                    <a:pt x="126308" y="19367"/>
                  </a:lnTo>
                  <a:lnTo>
                    <a:pt x="100986" y="51027"/>
                  </a:lnTo>
                  <a:lnTo>
                    <a:pt x="95400" y="61566"/>
                  </a:lnTo>
                  <a:lnTo>
                    <a:pt x="92313" y="91993"/>
                  </a:lnTo>
                  <a:lnTo>
                    <a:pt x="96011" y="124235"/>
                  </a:lnTo>
                  <a:lnTo>
                    <a:pt x="105452" y="146362"/>
                  </a:lnTo>
                  <a:lnTo>
                    <a:pt x="126807" y="163997"/>
                  </a:lnTo>
                  <a:lnTo>
                    <a:pt x="140690" y="171974"/>
                  </a:lnTo>
                  <a:lnTo>
                    <a:pt x="171713" y="177718"/>
                  </a:lnTo>
                  <a:lnTo>
                    <a:pt x="221099" y="17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5639452" y="21763062"/>
              <a:ext cx="193337" cy="346152"/>
            </a:xfrm>
            <a:custGeom>
              <a:avLst/>
              <a:gdLst/>
              <a:ahLst/>
              <a:cxnLst/>
              <a:rect l="0" t="0" r="0" b="0"/>
              <a:pathLst>
                <a:path w="193337" h="346152">
                  <a:moveTo>
                    <a:pt x="193336" y="0"/>
                  </a:moveTo>
                  <a:lnTo>
                    <a:pt x="190217" y="42692"/>
                  </a:lnTo>
                  <a:lnTo>
                    <a:pt x="183783" y="104408"/>
                  </a:lnTo>
                  <a:lnTo>
                    <a:pt x="183000" y="166550"/>
                  </a:lnTo>
                  <a:lnTo>
                    <a:pt x="188435" y="224232"/>
                  </a:lnTo>
                  <a:lnTo>
                    <a:pt x="191884" y="266612"/>
                  </a:lnTo>
                  <a:lnTo>
                    <a:pt x="190028" y="271328"/>
                  </a:lnTo>
                  <a:lnTo>
                    <a:pt x="186451" y="269793"/>
                  </a:lnTo>
                  <a:lnTo>
                    <a:pt x="138210" y="209722"/>
                  </a:lnTo>
                  <a:lnTo>
                    <a:pt x="108372" y="189913"/>
                  </a:lnTo>
                  <a:lnTo>
                    <a:pt x="81484" y="190082"/>
                  </a:lnTo>
                  <a:lnTo>
                    <a:pt x="53547" y="199125"/>
                  </a:lnTo>
                  <a:lnTo>
                    <a:pt x="33331" y="214841"/>
                  </a:lnTo>
                  <a:lnTo>
                    <a:pt x="14386" y="243421"/>
                  </a:lnTo>
                  <a:lnTo>
                    <a:pt x="1363" y="274115"/>
                  </a:lnTo>
                  <a:lnTo>
                    <a:pt x="0" y="294965"/>
                  </a:lnTo>
                  <a:lnTo>
                    <a:pt x="1274" y="305437"/>
                  </a:lnTo>
                  <a:lnTo>
                    <a:pt x="15169" y="326433"/>
                  </a:lnTo>
                  <a:lnTo>
                    <a:pt x="25425" y="336946"/>
                  </a:lnTo>
                  <a:lnTo>
                    <a:pt x="35772" y="342782"/>
                  </a:lnTo>
                  <a:lnTo>
                    <a:pt x="56627" y="346151"/>
                  </a:lnTo>
                  <a:lnTo>
                    <a:pt x="88099" y="341469"/>
                  </a:lnTo>
                  <a:lnTo>
                    <a:pt x="119651" y="327084"/>
                  </a:lnTo>
                  <a:lnTo>
                    <a:pt x="16175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6106529" y="21794648"/>
              <a:ext cx="10529" cy="252685"/>
            </a:xfrm>
            <a:custGeom>
              <a:avLst/>
              <a:gdLst/>
              <a:ahLst/>
              <a:cxnLst/>
              <a:rect l="0" t="0" r="0" b="0"/>
              <a:pathLst>
                <a:path w="10529" h="252685">
                  <a:moveTo>
                    <a:pt x="0" y="0"/>
                  </a:moveTo>
                  <a:lnTo>
                    <a:pt x="0" y="58617"/>
                  </a:lnTo>
                  <a:lnTo>
                    <a:pt x="7235" y="121197"/>
                  </a:lnTo>
                  <a:lnTo>
                    <a:pt x="9552" y="173690"/>
                  </a:lnTo>
                  <a:lnTo>
                    <a:pt x="10335" y="235001"/>
                  </a:lnTo>
                  <a:lnTo>
                    <a:pt x="10528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6011772" y="21733935"/>
              <a:ext cx="353005" cy="429211"/>
            </a:xfrm>
            <a:custGeom>
              <a:avLst/>
              <a:gdLst/>
              <a:ahLst/>
              <a:cxnLst/>
              <a:rect l="0" t="0" r="0" b="0"/>
              <a:pathLst>
                <a:path w="353005" h="429211">
                  <a:moveTo>
                    <a:pt x="0" y="92299"/>
                  </a:moveTo>
                  <a:lnTo>
                    <a:pt x="11179" y="75532"/>
                  </a:lnTo>
                  <a:lnTo>
                    <a:pt x="26025" y="64181"/>
                  </a:lnTo>
                  <a:lnTo>
                    <a:pt x="82759" y="36386"/>
                  </a:lnTo>
                  <a:lnTo>
                    <a:pt x="137274" y="16220"/>
                  </a:lnTo>
                  <a:lnTo>
                    <a:pt x="166296" y="5842"/>
                  </a:lnTo>
                  <a:lnTo>
                    <a:pt x="215519" y="0"/>
                  </a:lnTo>
                  <a:lnTo>
                    <a:pt x="268319" y="610"/>
                  </a:lnTo>
                  <a:lnTo>
                    <a:pt x="307596" y="9043"/>
                  </a:lnTo>
                  <a:lnTo>
                    <a:pt x="319708" y="18078"/>
                  </a:lnTo>
                  <a:lnTo>
                    <a:pt x="326612" y="29951"/>
                  </a:lnTo>
                  <a:lnTo>
                    <a:pt x="330046" y="43714"/>
                  </a:lnTo>
                  <a:lnTo>
                    <a:pt x="329995" y="55230"/>
                  </a:lnTo>
                  <a:lnTo>
                    <a:pt x="323699" y="74264"/>
                  </a:lnTo>
                  <a:lnTo>
                    <a:pt x="306863" y="90522"/>
                  </a:lnTo>
                  <a:lnTo>
                    <a:pt x="244481" y="125990"/>
                  </a:lnTo>
                  <a:lnTo>
                    <a:pt x="189279" y="143970"/>
                  </a:lnTo>
                  <a:lnTo>
                    <a:pt x="133315" y="153199"/>
                  </a:lnTo>
                  <a:lnTo>
                    <a:pt x="130991" y="156295"/>
                  </a:lnTo>
                  <a:lnTo>
                    <a:pt x="147126" y="165975"/>
                  </a:lnTo>
                  <a:lnTo>
                    <a:pt x="205100" y="184019"/>
                  </a:lnTo>
                  <a:lnTo>
                    <a:pt x="262826" y="208899"/>
                  </a:lnTo>
                  <a:lnTo>
                    <a:pt x="302092" y="232521"/>
                  </a:lnTo>
                  <a:lnTo>
                    <a:pt x="323776" y="252886"/>
                  </a:lnTo>
                  <a:lnTo>
                    <a:pt x="341213" y="277534"/>
                  </a:lnTo>
                  <a:lnTo>
                    <a:pt x="353004" y="334487"/>
                  </a:lnTo>
                  <a:lnTo>
                    <a:pt x="345319" y="386456"/>
                  </a:lnTo>
                  <a:lnTo>
                    <a:pt x="326384" y="429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6411855" y="21865810"/>
              <a:ext cx="152648" cy="202855"/>
            </a:xfrm>
            <a:custGeom>
              <a:avLst/>
              <a:gdLst/>
              <a:ahLst/>
              <a:cxnLst/>
              <a:rect l="0" t="0" r="0" b="0"/>
              <a:pathLst>
                <a:path w="152648" h="202855">
                  <a:moveTo>
                    <a:pt x="0" y="86766"/>
                  </a:moveTo>
                  <a:lnTo>
                    <a:pt x="11179" y="97944"/>
                  </a:lnTo>
                  <a:lnTo>
                    <a:pt x="29144" y="103432"/>
                  </a:lnTo>
                  <a:lnTo>
                    <a:pt x="40486" y="104895"/>
                  </a:lnTo>
                  <a:lnTo>
                    <a:pt x="78807" y="95777"/>
                  </a:lnTo>
                  <a:lnTo>
                    <a:pt x="125272" y="70566"/>
                  </a:lnTo>
                  <a:lnTo>
                    <a:pt x="146923" y="52660"/>
                  </a:lnTo>
                  <a:lnTo>
                    <a:pt x="151761" y="42971"/>
                  </a:lnTo>
                  <a:lnTo>
                    <a:pt x="152647" y="33002"/>
                  </a:lnTo>
                  <a:lnTo>
                    <a:pt x="150898" y="22848"/>
                  </a:lnTo>
                  <a:lnTo>
                    <a:pt x="145052" y="14907"/>
                  </a:lnTo>
                  <a:lnTo>
                    <a:pt x="126078" y="2967"/>
                  </a:lnTo>
                  <a:lnTo>
                    <a:pt x="98929" y="0"/>
                  </a:lnTo>
                  <a:lnTo>
                    <a:pt x="68535" y="4919"/>
                  </a:lnTo>
                  <a:lnTo>
                    <a:pt x="39429" y="18805"/>
                  </a:lnTo>
                  <a:lnTo>
                    <a:pt x="20253" y="39792"/>
                  </a:lnTo>
                  <a:lnTo>
                    <a:pt x="13502" y="51941"/>
                  </a:lnTo>
                  <a:lnTo>
                    <a:pt x="9121" y="87275"/>
                  </a:lnTo>
                  <a:lnTo>
                    <a:pt x="12242" y="125597"/>
                  </a:lnTo>
                  <a:lnTo>
                    <a:pt x="27154" y="165732"/>
                  </a:lnTo>
                  <a:lnTo>
                    <a:pt x="39755" y="184643"/>
                  </a:lnTo>
                  <a:lnTo>
                    <a:pt x="56273" y="197727"/>
                  </a:lnTo>
                  <a:lnTo>
                    <a:pt x="65591" y="202854"/>
                  </a:lnTo>
                  <a:lnTo>
                    <a:pt x="94663" y="202311"/>
                  </a:lnTo>
                  <a:lnTo>
                    <a:pt x="147399" y="192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6606231" y="21836762"/>
              <a:ext cx="329068" cy="242811"/>
            </a:xfrm>
            <a:custGeom>
              <a:avLst/>
              <a:gdLst/>
              <a:ahLst/>
              <a:cxnLst/>
              <a:rect l="0" t="0" r="0" b="0"/>
              <a:pathLst>
                <a:path w="329068" h="242811">
                  <a:moveTo>
                    <a:pt x="110950" y="0"/>
                  </a:moveTo>
                  <a:lnTo>
                    <a:pt x="101886" y="58616"/>
                  </a:lnTo>
                  <a:lnTo>
                    <a:pt x="107312" y="79085"/>
                  </a:lnTo>
                  <a:lnTo>
                    <a:pt x="112035" y="87818"/>
                  </a:lnTo>
                  <a:lnTo>
                    <a:pt x="116352" y="90131"/>
                  </a:lnTo>
                  <a:lnTo>
                    <a:pt x="120401" y="88163"/>
                  </a:lnTo>
                  <a:lnTo>
                    <a:pt x="124270" y="83342"/>
                  </a:lnTo>
                  <a:lnTo>
                    <a:pt x="125449" y="65507"/>
                  </a:lnTo>
                  <a:lnTo>
                    <a:pt x="124126" y="54199"/>
                  </a:lnTo>
                  <a:lnTo>
                    <a:pt x="113297" y="32277"/>
                  </a:lnTo>
                  <a:lnTo>
                    <a:pt x="105496" y="21518"/>
                  </a:lnTo>
                  <a:lnTo>
                    <a:pt x="95616" y="15515"/>
                  </a:lnTo>
                  <a:lnTo>
                    <a:pt x="72160" y="11965"/>
                  </a:lnTo>
                  <a:lnTo>
                    <a:pt x="49257" y="20526"/>
                  </a:lnTo>
                  <a:lnTo>
                    <a:pt x="28549" y="37197"/>
                  </a:lnTo>
                  <a:lnTo>
                    <a:pt x="11547" y="60207"/>
                  </a:lnTo>
                  <a:lnTo>
                    <a:pt x="0" y="116234"/>
                  </a:lnTo>
                  <a:lnTo>
                    <a:pt x="4503" y="174908"/>
                  </a:lnTo>
                  <a:lnTo>
                    <a:pt x="14549" y="208192"/>
                  </a:lnTo>
                  <a:lnTo>
                    <a:pt x="25601" y="225501"/>
                  </a:lnTo>
                  <a:lnTo>
                    <a:pt x="47671" y="237872"/>
                  </a:lnTo>
                  <a:lnTo>
                    <a:pt x="61746" y="242810"/>
                  </a:lnTo>
                  <a:lnTo>
                    <a:pt x="96101" y="238935"/>
                  </a:lnTo>
                  <a:lnTo>
                    <a:pt x="130087" y="225516"/>
                  </a:lnTo>
                  <a:lnTo>
                    <a:pt x="184628" y="178180"/>
                  </a:lnTo>
                  <a:lnTo>
                    <a:pt x="210640" y="141571"/>
                  </a:lnTo>
                  <a:lnTo>
                    <a:pt x="227576" y="95499"/>
                  </a:lnTo>
                  <a:lnTo>
                    <a:pt x="227305" y="87063"/>
                  </a:lnTo>
                  <a:lnTo>
                    <a:pt x="223616" y="83779"/>
                  </a:lnTo>
                  <a:lnTo>
                    <a:pt x="217646" y="83928"/>
                  </a:lnTo>
                  <a:lnTo>
                    <a:pt x="212497" y="89878"/>
                  </a:lnTo>
                  <a:lnTo>
                    <a:pt x="203655" y="112086"/>
                  </a:lnTo>
                  <a:lnTo>
                    <a:pt x="203280" y="157472"/>
                  </a:lnTo>
                  <a:lnTo>
                    <a:pt x="216167" y="196788"/>
                  </a:lnTo>
                  <a:lnTo>
                    <a:pt x="231413" y="213413"/>
                  </a:lnTo>
                  <a:lnTo>
                    <a:pt x="240391" y="219484"/>
                  </a:lnTo>
                  <a:lnTo>
                    <a:pt x="251057" y="221192"/>
                  </a:lnTo>
                  <a:lnTo>
                    <a:pt x="275385" y="216850"/>
                  </a:lnTo>
                  <a:lnTo>
                    <a:pt x="304212" y="201253"/>
                  </a:lnTo>
                  <a:lnTo>
                    <a:pt x="316947" y="185371"/>
                  </a:lnTo>
                  <a:lnTo>
                    <a:pt x="321982" y="176223"/>
                  </a:lnTo>
                  <a:lnTo>
                    <a:pt x="329067" y="129813"/>
                  </a:lnTo>
                  <a:lnTo>
                    <a:pt x="324484" y="104099"/>
                  </a:lnTo>
                  <a:lnTo>
                    <a:pt x="308750" y="76468"/>
                  </a:lnTo>
                  <a:lnTo>
                    <a:pt x="294788" y="62063"/>
                  </a:lnTo>
                  <a:lnTo>
                    <a:pt x="276884" y="51759"/>
                  </a:lnTo>
                  <a:lnTo>
                    <a:pt x="254109" y="49521"/>
                  </a:lnTo>
                  <a:lnTo>
                    <a:pt x="241484" y="50561"/>
                  </a:lnTo>
                  <a:lnTo>
                    <a:pt x="221218" y="61077"/>
                  </a:lnTo>
                  <a:lnTo>
                    <a:pt x="195179" y="84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6967779" y="21889300"/>
              <a:ext cx="149487" cy="189618"/>
            </a:xfrm>
            <a:custGeom>
              <a:avLst/>
              <a:gdLst/>
              <a:ahLst/>
              <a:cxnLst/>
              <a:rect l="0" t="0" r="0" b="0"/>
              <a:pathLst>
                <a:path w="149487" h="189618">
                  <a:moveTo>
                    <a:pt x="12615" y="126446"/>
                  </a:moveTo>
                  <a:lnTo>
                    <a:pt x="18205" y="143214"/>
                  </a:lnTo>
                  <a:lnTo>
                    <a:pt x="16091" y="175998"/>
                  </a:lnTo>
                  <a:lnTo>
                    <a:pt x="12593" y="181708"/>
                  </a:lnTo>
                  <a:lnTo>
                    <a:pt x="7921" y="183174"/>
                  </a:lnTo>
                  <a:lnTo>
                    <a:pt x="2467" y="181813"/>
                  </a:lnTo>
                  <a:lnTo>
                    <a:pt x="0" y="173885"/>
                  </a:lnTo>
                  <a:lnTo>
                    <a:pt x="1327" y="116969"/>
                  </a:lnTo>
                  <a:lnTo>
                    <a:pt x="4088" y="89479"/>
                  </a:lnTo>
                  <a:lnTo>
                    <a:pt x="25761" y="32368"/>
                  </a:lnTo>
                  <a:lnTo>
                    <a:pt x="42506" y="5894"/>
                  </a:lnTo>
                  <a:lnTo>
                    <a:pt x="51260" y="1624"/>
                  </a:lnTo>
                  <a:lnTo>
                    <a:pt x="73465" y="0"/>
                  </a:lnTo>
                  <a:lnTo>
                    <a:pt x="83597" y="3545"/>
                  </a:lnTo>
                  <a:lnTo>
                    <a:pt x="101095" y="16842"/>
                  </a:lnTo>
                  <a:lnTo>
                    <a:pt x="118510" y="44059"/>
                  </a:lnTo>
                  <a:lnTo>
                    <a:pt x="142212" y="105551"/>
                  </a:lnTo>
                  <a:lnTo>
                    <a:pt x="148528" y="168481"/>
                  </a:lnTo>
                  <a:lnTo>
                    <a:pt x="149486" y="1896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7180754" y="21847290"/>
              <a:ext cx="207872" cy="237613"/>
            </a:xfrm>
            <a:custGeom>
              <a:avLst/>
              <a:gdLst/>
              <a:ahLst/>
              <a:cxnLst/>
              <a:rect l="0" t="0" r="0" b="0"/>
              <a:pathLst>
                <a:path w="207872" h="237613">
                  <a:moveTo>
                    <a:pt x="157609" y="0"/>
                  </a:moveTo>
                  <a:lnTo>
                    <a:pt x="98992" y="0"/>
                  </a:lnTo>
                  <a:lnTo>
                    <a:pt x="52054" y="9576"/>
                  </a:lnTo>
                  <a:lnTo>
                    <a:pt x="26077" y="20243"/>
                  </a:lnTo>
                  <a:lnTo>
                    <a:pt x="8293" y="39022"/>
                  </a:lnTo>
                  <a:lnTo>
                    <a:pt x="1914" y="50583"/>
                  </a:lnTo>
                  <a:lnTo>
                    <a:pt x="0" y="61798"/>
                  </a:lnTo>
                  <a:lnTo>
                    <a:pt x="4113" y="83618"/>
                  </a:lnTo>
                  <a:lnTo>
                    <a:pt x="19582" y="110044"/>
                  </a:lnTo>
                  <a:lnTo>
                    <a:pt x="35432" y="122217"/>
                  </a:lnTo>
                  <a:lnTo>
                    <a:pt x="94804" y="147036"/>
                  </a:lnTo>
                  <a:lnTo>
                    <a:pt x="149468" y="167239"/>
                  </a:lnTo>
                  <a:lnTo>
                    <a:pt x="190812" y="192273"/>
                  </a:lnTo>
                  <a:lnTo>
                    <a:pt x="206681" y="211798"/>
                  </a:lnTo>
                  <a:lnTo>
                    <a:pt x="207871" y="219577"/>
                  </a:lnTo>
                  <a:lnTo>
                    <a:pt x="205155" y="225933"/>
                  </a:lnTo>
                  <a:lnTo>
                    <a:pt x="199835" y="231341"/>
                  </a:lnTo>
                  <a:lnTo>
                    <a:pt x="181445" y="237348"/>
                  </a:lnTo>
                  <a:lnTo>
                    <a:pt x="141665" y="237612"/>
                  </a:lnTo>
                  <a:lnTo>
                    <a:pt x="113088" y="231947"/>
                  </a:lnTo>
                  <a:lnTo>
                    <a:pt x="7338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7496290" y="21720949"/>
              <a:ext cx="31587" cy="336912"/>
            </a:xfrm>
            <a:custGeom>
              <a:avLst/>
              <a:gdLst/>
              <a:ahLst/>
              <a:cxnLst/>
              <a:rect l="0" t="0" r="0" b="0"/>
              <a:pathLst>
                <a:path w="31587" h="336912">
                  <a:moveTo>
                    <a:pt x="31586" y="0"/>
                  </a:moveTo>
                  <a:lnTo>
                    <a:pt x="28466" y="62478"/>
                  </a:lnTo>
                  <a:lnTo>
                    <a:pt x="22521" y="119186"/>
                  </a:lnTo>
                  <a:lnTo>
                    <a:pt x="14111" y="182683"/>
                  </a:lnTo>
                  <a:lnTo>
                    <a:pt x="8117" y="241500"/>
                  </a:lnTo>
                  <a:lnTo>
                    <a:pt x="1603" y="298178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7454177" y="21847290"/>
              <a:ext cx="200042" cy="18863"/>
            </a:xfrm>
            <a:custGeom>
              <a:avLst/>
              <a:gdLst/>
              <a:ahLst/>
              <a:cxnLst/>
              <a:rect l="0" t="0" r="0" b="0"/>
              <a:pathLst>
                <a:path w="200042" h="18863">
                  <a:moveTo>
                    <a:pt x="0" y="10529"/>
                  </a:moveTo>
                  <a:lnTo>
                    <a:pt x="60383" y="18862"/>
                  </a:lnTo>
                  <a:lnTo>
                    <a:pt x="121632" y="15034"/>
                  </a:lnTo>
                  <a:lnTo>
                    <a:pt x="175244" y="2789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7675275" y="21865512"/>
              <a:ext cx="221099" cy="182222"/>
            </a:xfrm>
            <a:custGeom>
              <a:avLst/>
              <a:gdLst/>
              <a:ahLst/>
              <a:cxnLst/>
              <a:rect l="0" t="0" r="0" b="0"/>
              <a:pathLst>
                <a:path w="221099" h="182222">
                  <a:moveTo>
                    <a:pt x="0" y="34421"/>
                  </a:moveTo>
                  <a:lnTo>
                    <a:pt x="29308" y="83973"/>
                  </a:lnTo>
                  <a:lnTo>
                    <a:pt x="43909" y="134502"/>
                  </a:lnTo>
                  <a:lnTo>
                    <a:pt x="44465" y="177158"/>
                  </a:lnTo>
                  <a:lnTo>
                    <a:pt x="42512" y="182221"/>
                  </a:lnTo>
                  <a:lnTo>
                    <a:pt x="40040" y="182088"/>
                  </a:lnTo>
                  <a:lnTo>
                    <a:pt x="37222" y="178490"/>
                  </a:lnTo>
                  <a:lnTo>
                    <a:pt x="33256" y="145478"/>
                  </a:lnTo>
                  <a:lnTo>
                    <a:pt x="43259" y="87824"/>
                  </a:lnTo>
                  <a:lnTo>
                    <a:pt x="50812" y="67515"/>
                  </a:lnTo>
                  <a:lnTo>
                    <a:pt x="81401" y="28062"/>
                  </a:lnTo>
                  <a:lnTo>
                    <a:pt x="113156" y="12129"/>
                  </a:lnTo>
                  <a:lnTo>
                    <a:pt x="146611" y="0"/>
                  </a:lnTo>
                  <a:lnTo>
                    <a:pt x="207245" y="1652"/>
                  </a:lnTo>
                  <a:lnTo>
                    <a:pt x="221098" y="2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7938488" y="21836762"/>
              <a:ext cx="144493" cy="228089"/>
            </a:xfrm>
            <a:custGeom>
              <a:avLst/>
              <a:gdLst/>
              <a:ahLst/>
              <a:cxnLst/>
              <a:rect l="0" t="0" r="0" b="0"/>
              <a:pathLst>
                <a:path w="144493" h="228089">
                  <a:moveTo>
                    <a:pt x="0" y="21057"/>
                  </a:moveTo>
                  <a:lnTo>
                    <a:pt x="0" y="76226"/>
                  </a:lnTo>
                  <a:lnTo>
                    <a:pt x="1169" y="118106"/>
                  </a:lnTo>
                  <a:lnTo>
                    <a:pt x="5588" y="164016"/>
                  </a:lnTo>
                  <a:lnTo>
                    <a:pt x="17691" y="199237"/>
                  </a:lnTo>
                  <a:lnTo>
                    <a:pt x="25831" y="213543"/>
                  </a:lnTo>
                  <a:lnTo>
                    <a:pt x="35938" y="221910"/>
                  </a:lnTo>
                  <a:lnTo>
                    <a:pt x="47355" y="226319"/>
                  </a:lnTo>
                  <a:lnTo>
                    <a:pt x="59646" y="228088"/>
                  </a:lnTo>
                  <a:lnTo>
                    <a:pt x="71349" y="225758"/>
                  </a:lnTo>
                  <a:lnTo>
                    <a:pt x="93712" y="213811"/>
                  </a:lnTo>
                  <a:lnTo>
                    <a:pt x="120443" y="187354"/>
                  </a:lnTo>
                  <a:lnTo>
                    <a:pt x="137592" y="151699"/>
                  </a:lnTo>
                  <a:lnTo>
                    <a:pt x="144492" y="94730"/>
                  </a:lnTo>
                  <a:lnTo>
                    <a:pt x="140948" y="42757"/>
                  </a:lnTo>
                  <a:lnTo>
                    <a:pt x="1368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8122015" y="21836762"/>
              <a:ext cx="174442" cy="213639"/>
            </a:xfrm>
            <a:custGeom>
              <a:avLst/>
              <a:gdLst/>
              <a:ahLst/>
              <a:cxnLst/>
              <a:rect l="0" t="0" r="0" b="0"/>
              <a:pathLst>
                <a:path w="174442" h="213639">
                  <a:moveTo>
                    <a:pt x="153385" y="0"/>
                  </a:moveTo>
                  <a:lnTo>
                    <a:pt x="96121" y="3119"/>
                  </a:lnTo>
                  <a:lnTo>
                    <a:pt x="52969" y="14572"/>
                  </a:lnTo>
                  <a:lnTo>
                    <a:pt x="40818" y="20243"/>
                  </a:lnTo>
                  <a:lnTo>
                    <a:pt x="21076" y="42143"/>
                  </a:lnTo>
                  <a:lnTo>
                    <a:pt x="6843" y="70203"/>
                  </a:lnTo>
                  <a:lnTo>
                    <a:pt x="0" y="111139"/>
                  </a:lnTo>
                  <a:lnTo>
                    <a:pt x="2546" y="134791"/>
                  </a:lnTo>
                  <a:lnTo>
                    <a:pt x="13815" y="157003"/>
                  </a:lnTo>
                  <a:lnTo>
                    <a:pt x="39891" y="186120"/>
                  </a:lnTo>
                  <a:lnTo>
                    <a:pt x="69844" y="206446"/>
                  </a:lnTo>
                  <a:lnTo>
                    <a:pt x="80143" y="211329"/>
                  </a:lnTo>
                  <a:lnTo>
                    <a:pt x="100946" y="213638"/>
                  </a:lnTo>
                  <a:lnTo>
                    <a:pt x="123059" y="209595"/>
                  </a:lnTo>
                  <a:lnTo>
                    <a:pt x="174441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8380710" y="21720949"/>
              <a:ext cx="10504" cy="294798"/>
            </a:xfrm>
            <a:custGeom>
              <a:avLst/>
              <a:gdLst/>
              <a:ahLst/>
              <a:cxnLst/>
              <a:rect l="0" t="0" r="0" b="0"/>
              <a:pathLst>
                <a:path w="10504" h="294798">
                  <a:moveTo>
                    <a:pt x="10503" y="0"/>
                  </a:moveTo>
                  <a:lnTo>
                    <a:pt x="2170" y="52051"/>
                  </a:lnTo>
                  <a:lnTo>
                    <a:pt x="625" y="101990"/>
                  </a:lnTo>
                  <a:lnTo>
                    <a:pt x="103" y="160785"/>
                  </a:lnTo>
                  <a:lnTo>
                    <a:pt x="0" y="217459"/>
                  </a:lnTo>
                  <a:lnTo>
                    <a:pt x="3099" y="267475"/>
                  </a:lnTo>
                  <a:lnTo>
                    <a:pt x="10503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8254343" y="21852806"/>
              <a:ext cx="332693" cy="183999"/>
            </a:xfrm>
            <a:custGeom>
              <a:avLst/>
              <a:gdLst/>
              <a:ahLst/>
              <a:cxnLst/>
              <a:rect l="0" t="0" r="0" b="0"/>
              <a:pathLst>
                <a:path w="332693" h="183999">
                  <a:moveTo>
                    <a:pt x="0" y="47127"/>
                  </a:moveTo>
                  <a:lnTo>
                    <a:pt x="53027" y="32472"/>
                  </a:lnTo>
                  <a:lnTo>
                    <a:pt x="103238" y="26164"/>
                  </a:lnTo>
                  <a:lnTo>
                    <a:pt x="161335" y="14867"/>
                  </a:lnTo>
                  <a:lnTo>
                    <a:pt x="211579" y="7933"/>
                  </a:lnTo>
                  <a:lnTo>
                    <a:pt x="269780" y="0"/>
                  </a:lnTo>
                  <a:lnTo>
                    <a:pt x="315331" y="1708"/>
                  </a:lnTo>
                  <a:lnTo>
                    <a:pt x="324864" y="7489"/>
                  </a:lnTo>
                  <a:lnTo>
                    <a:pt x="330049" y="16022"/>
                  </a:lnTo>
                  <a:lnTo>
                    <a:pt x="332692" y="36813"/>
                  </a:lnTo>
                  <a:lnTo>
                    <a:pt x="321855" y="89269"/>
                  </a:lnTo>
                  <a:lnTo>
                    <a:pt x="318210" y="144662"/>
                  </a:lnTo>
                  <a:lnTo>
                    <a:pt x="326383" y="1839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8689805" y="21836762"/>
              <a:ext cx="127610" cy="218395"/>
            </a:xfrm>
            <a:custGeom>
              <a:avLst/>
              <a:gdLst/>
              <a:ahLst/>
              <a:cxnLst/>
              <a:rect l="0" t="0" r="0" b="0"/>
              <a:pathLst>
                <a:path w="127610" h="218395">
                  <a:moveTo>
                    <a:pt x="38320" y="21057"/>
                  </a:moveTo>
                  <a:lnTo>
                    <a:pt x="9011" y="76198"/>
                  </a:lnTo>
                  <a:lnTo>
                    <a:pt x="0" y="135791"/>
                  </a:lnTo>
                  <a:lnTo>
                    <a:pt x="7251" y="172265"/>
                  </a:lnTo>
                  <a:lnTo>
                    <a:pt x="14098" y="188543"/>
                  </a:lnTo>
                  <a:lnTo>
                    <a:pt x="34183" y="209750"/>
                  </a:lnTo>
                  <a:lnTo>
                    <a:pt x="46090" y="217042"/>
                  </a:lnTo>
                  <a:lnTo>
                    <a:pt x="58708" y="218394"/>
                  </a:lnTo>
                  <a:lnTo>
                    <a:pt x="85206" y="210539"/>
                  </a:lnTo>
                  <a:lnTo>
                    <a:pt x="106341" y="195349"/>
                  </a:lnTo>
                  <a:lnTo>
                    <a:pt x="115252" y="186384"/>
                  </a:lnTo>
                  <a:lnTo>
                    <a:pt x="125154" y="154587"/>
                  </a:lnTo>
                  <a:lnTo>
                    <a:pt x="127609" y="103127"/>
                  </a:lnTo>
                  <a:lnTo>
                    <a:pt x="117958" y="54296"/>
                  </a:lnTo>
                  <a:lnTo>
                    <a:pt x="102600" y="27136"/>
                  </a:lnTo>
                  <a:lnTo>
                    <a:pt x="6990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8917638" y="21710421"/>
              <a:ext cx="261545" cy="305326"/>
            </a:xfrm>
            <a:custGeom>
              <a:avLst/>
              <a:gdLst/>
              <a:ahLst/>
              <a:cxnLst/>
              <a:rect l="0" t="0" r="0" b="0"/>
              <a:pathLst>
                <a:path w="261545" h="305326">
                  <a:moveTo>
                    <a:pt x="0" y="305325"/>
                  </a:moveTo>
                  <a:lnTo>
                    <a:pt x="14653" y="250184"/>
                  </a:lnTo>
                  <a:lnTo>
                    <a:pt x="27028" y="193222"/>
                  </a:lnTo>
                  <a:lnTo>
                    <a:pt x="30685" y="136909"/>
                  </a:lnTo>
                  <a:lnTo>
                    <a:pt x="30985" y="122857"/>
                  </a:lnTo>
                  <a:lnTo>
                    <a:pt x="32354" y="119340"/>
                  </a:lnTo>
                  <a:lnTo>
                    <a:pt x="34438" y="122843"/>
                  </a:lnTo>
                  <a:lnTo>
                    <a:pt x="61226" y="182722"/>
                  </a:lnTo>
                  <a:lnTo>
                    <a:pt x="71665" y="207551"/>
                  </a:lnTo>
                  <a:lnTo>
                    <a:pt x="111343" y="257224"/>
                  </a:lnTo>
                  <a:lnTo>
                    <a:pt x="148595" y="286119"/>
                  </a:lnTo>
                  <a:lnTo>
                    <a:pt x="168988" y="296009"/>
                  </a:lnTo>
                  <a:lnTo>
                    <a:pt x="195988" y="294946"/>
                  </a:lnTo>
                  <a:lnTo>
                    <a:pt x="211377" y="291386"/>
                  </a:lnTo>
                  <a:lnTo>
                    <a:pt x="223976" y="283164"/>
                  </a:lnTo>
                  <a:lnTo>
                    <a:pt x="244214" y="258432"/>
                  </a:lnTo>
                  <a:lnTo>
                    <a:pt x="254768" y="231061"/>
                  </a:lnTo>
                  <a:lnTo>
                    <a:pt x="261544" y="175362"/>
                  </a:lnTo>
                  <a:lnTo>
                    <a:pt x="253308" y="113235"/>
                  </a:lnTo>
                  <a:lnTo>
                    <a:pt x="223766" y="53689"/>
                  </a:lnTo>
                  <a:lnTo>
                    <a:pt x="203301" y="26955"/>
                  </a:lnTo>
                  <a:lnTo>
                    <a:pt x="176923" y="14709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8412269" y="21605134"/>
              <a:ext cx="21059" cy="10531"/>
            </a:xfrm>
            <a:custGeom>
              <a:avLst/>
              <a:gdLst/>
              <a:ahLst/>
              <a:cxnLst/>
              <a:rect l="0" t="0" r="0" b="0"/>
              <a:pathLst>
                <a:path w="21059" h="10531">
                  <a:moveTo>
                    <a:pt x="21058" y="105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9" name="Group 808"/>
          <p:cNvGrpSpPr/>
          <p:nvPr/>
        </p:nvGrpSpPr>
        <p:grpSpPr>
          <a:xfrm>
            <a:off x="6510800" y="8050813"/>
            <a:ext cx="3259647" cy="989679"/>
            <a:chOff x="6510800" y="8050813"/>
            <a:chExt cx="3259647" cy="989679"/>
          </a:xfrm>
        </p:grpSpPr>
        <p:sp>
          <p:nvSpPr>
            <p:cNvPr id="807" name="Freeform 806"/>
            <p:cNvSpPr/>
            <p:nvPr/>
          </p:nvSpPr>
          <p:spPr>
            <a:xfrm>
              <a:off x="9644104" y="8050813"/>
              <a:ext cx="126343" cy="242156"/>
            </a:xfrm>
            <a:custGeom>
              <a:avLst/>
              <a:gdLst/>
              <a:ahLst/>
              <a:cxnLst/>
              <a:rect l="0" t="0" r="0" b="0"/>
              <a:pathLst>
                <a:path w="126343" h="242156">
                  <a:moveTo>
                    <a:pt x="126342" y="0"/>
                  </a:moveTo>
                  <a:lnTo>
                    <a:pt x="72467" y="34747"/>
                  </a:lnTo>
                  <a:lnTo>
                    <a:pt x="26483" y="61234"/>
                  </a:lnTo>
                  <a:lnTo>
                    <a:pt x="23504" y="68898"/>
                  </a:lnTo>
                  <a:lnTo>
                    <a:pt x="23859" y="77518"/>
                  </a:lnTo>
                  <a:lnTo>
                    <a:pt x="26434" y="86773"/>
                  </a:lnTo>
                  <a:lnTo>
                    <a:pt x="38655" y="103297"/>
                  </a:lnTo>
                  <a:lnTo>
                    <a:pt x="100110" y="159891"/>
                  </a:lnTo>
                  <a:lnTo>
                    <a:pt x="103004" y="170935"/>
                  </a:lnTo>
                  <a:lnTo>
                    <a:pt x="99982" y="195684"/>
                  </a:lnTo>
                  <a:lnTo>
                    <a:pt x="94731" y="205326"/>
                  </a:lnTo>
                  <a:lnTo>
                    <a:pt x="79537" y="219157"/>
                  </a:lnTo>
                  <a:lnTo>
                    <a:pt x="51252" y="233522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6510800" y="8387738"/>
              <a:ext cx="2593623" cy="652754"/>
            </a:xfrm>
            <a:custGeom>
              <a:avLst/>
              <a:gdLst/>
              <a:ahLst/>
              <a:cxnLst/>
              <a:rect l="0" t="0" r="0" b="0"/>
              <a:pathLst>
                <a:path w="2593623" h="652754">
                  <a:moveTo>
                    <a:pt x="2259438" y="189500"/>
                  </a:moveTo>
                  <a:lnTo>
                    <a:pt x="2200822" y="183911"/>
                  </a:lnTo>
                  <a:lnTo>
                    <a:pt x="2149264" y="174846"/>
                  </a:lnTo>
                  <a:lnTo>
                    <a:pt x="2100712" y="164750"/>
                  </a:lnTo>
                  <a:lnTo>
                    <a:pt x="2039923" y="154351"/>
                  </a:lnTo>
                  <a:lnTo>
                    <a:pt x="1986817" y="149449"/>
                  </a:lnTo>
                  <a:lnTo>
                    <a:pt x="1925780" y="139388"/>
                  </a:lnTo>
                  <a:lnTo>
                    <a:pt x="1876958" y="129548"/>
                  </a:lnTo>
                  <a:lnTo>
                    <a:pt x="1814827" y="115743"/>
                  </a:lnTo>
                  <a:lnTo>
                    <a:pt x="1752164" y="96162"/>
                  </a:lnTo>
                  <a:lnTo>
                    <a:pt x="1703333" y="82166"/>
                  </a:lnTo>
                  <a:lnTo>
                    <a:pt x="1651820" y="70610"/>
                  </a:lnTo>
                  <a:lnTo>
                    <a:pt x="1593922" y="59777"/>
                  </a:lnTo>
                  <a:lnTo>
                    <a:pt x="1537903" y="49158"/>
                  </a:lnTo>
                  <a:lnTo>
                    <a:pt x="1478671" y="38603"/>
                  </a:lnTo>
                  <a:lnTo>
                    <a:pt x="1416667" y="28067"/>
                  </a:lnTo>
                  <a:lnTo>
                    <a:pt x="1353842" y="17536"/>
                  </a:lnTo>
                  <a:lnTo>
                    <a:pt x="1290773" y="12595"/>
                  </a:lnTo>
                  <a:lnTo>
                    <a:pt x="1245565" y="8320"/>
                  </a:lnTo>
                  <a:lnTo>
                    <a:pt x="1199345" y="3691"/>
                  </a:lnTo>
                  <a:lnTo>
                    <a:pt x="1155406" y="1633"/>
                  </a:lnTo>
                  <a:lnTo>
                    <a:pt x="1112481" y="719"/>
                  </a:lnTo>
                  <a:lnTo>
                    <a:pt x="1068837" y="312"/>
                  </a:lnTo>
                  <a:lnTo>
                    <a:pt x="1022143" y="131"/>
                  </a:lnTo>
                  <a:lnTo>
                    <a:pt x="977214" y="51"/>
                  </a:lnTo>
                  <a:lnTo>
                    <a:pt x="933849" y="16"/>
                  </a:lnTo>
                  <a:lnTo>
                    <a:pt x="891178" y="0"/>
                  </a:lnTo>
                  <a:lnTo>
                    <a:pt x="845697" y="3113"/>
                  </a:lnTo>
                  <a:lnTo>
                    <a:pt x="799358" y="7225"/>
                  </a:lnTo>
                  <a:lnTo>
                    <a:pt x="755366" y="9053"/>
                  </a:lnTo>
                  <a:lnTo>
                    <a:pt x="712417" y="12986"/>
                  </a:lnTo>
                  <a:lnTo>
                    <a:pt x="651896" y="21776"/>
                  </a:lnTo>
                  <a:lnTo>
                    <a:pt x="596919" y="28670"/>
                  </a:lnTo>
                  <a:lnTo>
                    <a:pt x="540465" y="33832"/>
                  </a:lnTo>
                  <a:lnTo>
                    <a:pt x="485524" y="42771"/>
                  </a:lnTo>
                  <a:lnTo>
                    <a:pt x="436489" y="52827"/>
                  </a:lnTo>
                  <a:lnTo>
                    <a:pt x="373108" y="66706"/>
                  </a:lnTo>
                  <a:lnTo>
                    <a:pt x="315528" y="81883"/>
                  </a:lnTo>
                  <a:lnTo>
                    <a:pt x="262213" y="103078"/>
                  </a:lnTo>
                  <a:lnTo>
                    <a:pt x="199566" y="129766"/>
                  </a:lnTo>
                  <a:lnTo>
                    <a:pt x="166537" y="145155"/>
                  </a:lnTo>
                  <a:lnTo>
                    <a:pt x="130704" y="174372"/>
                  </a:lnTo>
                  <a:lnTo>
                    <a:pt x="72457" y="211077"/>
                  </a:lnTo>
                  <a:lnTo>
                    <a:pt x="36428" y="249915"/>
                  </a:lnTo>
                  <a:lnTo>
                    <a:pt x="17075" y="283440"/>
                  </a:lnTo>
                  <a:lnTo>
                    <a:pt x="1225" y="341850"/>
                  </a:lnTo>
                  <a:lnTo>
                    <a:pt x="0" y="402780"/>
                  </a:lnTo>
                  <a:lnTo>
                    <a:pt x="5862" y="432860"/>
                  </a:lnTo>
                  <a:lnTo>
                    <a:pt x="16267" y="454028"/>
                  </a:lnTo>
                  <a:lnTo>
                    <a:pt x="65503" y="510742"/>
                  </a:lnTo>
                  <a:lnTo>
                    <a:pt x="82938" y="526466"/>
                  </a:lnTo>
                  <a:lnTo>
                    <a:pt x="144635" y="561112"/>
                  </a:lnTo>
                  <a:lnTo>
                    <a:pt x="196828" y="578284"/>
                  </a:lnTo>
                  <a:lnTo>
                    <a:pt x="252197" y="598529"/>
                  </a:lnTo>
                  <a:lnTo>
                    <a:pt x="299765" y="612641"/>
                  </a:lnTo>
                  <a:lnTo>
                    <a:pt x="350904" y="618642"/>
                  </a:lnTo>
                  <a:lnTo>
                    <a:pt x="408691" y="626009"/>
                  </a:lnTo>
                  <a:lnTo>
                    <a:pt x="470265" y="635600"/>
                  </a:lnTo>
                  <a:lnTo>
                    <a:pt x="532964" y="640262"/>
                  </a:lnTo>
                  <a:lnTo>
                    <a:pt x="578087" y="644472"/>
                  </a:lnTo>
                  <a:lnTo>
                    <a:pt x="625437" y="649073"/>
                  </a:lnTo>
                  <a:lnTo>
                    <a:pt x="673779" y="651118"/>
                  </a:lnTo>
                  <a:lnTo>
                    <a:pt x="722560" y="652027"/>
                  </a:lnTo>
                  <a:lnTo>
                    <a:pt x="772706" y="652430"/>
                  </a:lnTo>
                  <a:lnTo>
                    <a:pt x="826189" y="652609"/>
                  </a:lnTo>
                  <a:lnTo>
                    <a:pt x="878035" y="652689"/>
                  </a:lnTo>
                  <a:lnTo>
                    <a:pt x="929544" y="652725"/>
                  </a:lnTo>
                  <a:lnTo>
                    <a:pt x="983632" y="652740"/>
                  </a:lnTo>
                  <a:lnTo>
                    <a:pt x="1038867" y="652748"/>
                  </a:lnTo>
                  <a:lnTo>
                    <a:pt x="1094611" y="652751"/>
                  </a:lnTo>
                  <a:lnTo>
                    <a:pt x="1150582" y="652753"/>
                  </a:lnTo>
                  <a:lnTo>
                    <a:pt x="1206654" y="652753"/>
                  </a:lnTo>
                  <a:lnTo>
                    <a:pt x="1262770" y="651583"/>
                  </a:lnTo>
                  <a:lnTo>
                    <a:pt x="1318906" y="647164"/>
                  </a:lnTo>
                  <a:lnTo>
                    <a:pt x="1378170" y="644421"/>
                  </a:lnTo>
                  <a:lnTo>
                    <a:pt x="1438435" y="643201"/>
                  </a:lnTo>
                  <a:lnTo>
                    <a:pt x="1496415" y="642659"/>
                  </a:lnTo>
                  <a:lnTo>
                    <a:pt x="1553380" y="639299"/>
                  </a:lnTo>
                  <a:lnTo>
                    <a:pt x="1609893" y="633905"/>
                  </a:lnTo>
                  <a:lnTo>
                    <a:pt x="1666205" y="627609"/>
                  </a:lnTo>
                  <a:lnTo>
                    <a:pt x="1725548" y="624031"/>
                  </a:lnTo>
                  <a:lnTo>
                    <a:pt x="1785848" y="621271"/>
                  </a:lnTo>
                  <a:lnTo>
                    <a:pt x="1843843" y="616145"/>
                  </a:lnTo>
                  <a:lnTo>
                    <a:pt x="1897695" y="613086"/>
                  </a:lnTo>
                  <a:lnTo>
                    <a:pt x="1950095" y="610558"/>
                  </a:lnTo>
                  <a:lnTo>
                    <a:pt x="2004579" y="605533"/>
                  </a:lnTo>
                  <a:lnTo>
                    <a:pt x="2056871" y="599401"/>
                  </a:lnTo>
                  <a:lnTo>
                    <a:pt x="2107407" y="592777"/>
                  </a:lnTo>
                  <a:lnTo>
                    <a:pt x="2157164" y="585934"/>
                  </a:lnTo>
                  <a:lnTo>
                    <a:pt x="2206575" y="575873"/>
                  </a:lnTo>
                  <a:lnTo>
                    <a:pt x="2254661" y="564772"/>
                  </a:lnTo>
                  <a:lnTo>
                    <a:pt x="2299429" y="555939"/>
                  </a:lnTo>
                  <a:lnTo>
                    <a:pt x="2358505" y="538800"/>
                  </a:lnTo>
                  <a:lnTo>
                    <a:pt x="2407465" y="524493"/>
                  </a:lnTo>
                  <a:lnTo>
                    <a:pt x="2465930" y="500774"/>
                  </a:lnTo>
                  <a:lnTo>
                    <a:pt x="2525435" y="466609"/>
                  </a:lnTo>
                  <a:lnTo>
                    <a:pt x="2571412" y="424624"/>
                  </a:lnTo>
                  <a:lnTo>
                    <a:pt x="2587142" y="397987"/>
                  </a:lnTo>
                  <a:lnTo>
                    <a:pt x="2593622" y="362278"/>
                  </a:lnTo>
                  <a:lnTo>
                    <a:pt x="2584363" y="316473"/>
                  </a:lnTo>
                  <a:lnTo>
                    <a:pt x="2566803" y="282623"/>
                  </a:lnTo>
                  <a:lnTo>
                    <a:pt x="2546781" y="257776"/>
                  </a:lnTo>
                  <a:lnTo>
                    <a:pt x="2489159" y="221296"/>
                  </a:lnTo>
                  <a:lnTo>
                    <a:pt x="2434537" y="193051"/>
                  </a:lnTo>
                  <a:lnTo>
                    <a:pt x="2387099" y="171964"/>
                  </a:lnTo>
                  <a:lnTo>
                    <a:pt x="2335999" y="156488"/>
                  </a:lnTo>
                  <a:lnTo>
                    <a:pt x="2278223" y="138904"/>
                  </a:lnTo>
                  <a:lnTo>
                    <a:pt x="2216652" y="124466"/>
                  </a:lnTo>
                  <a:lnTo>
                    <a:pt x="2153955" y="112780"/>
                  </a:lnTo>
                  <a:lnTo>
                    <a:pt x="2090924" y="101907"/>
                  </a:lnTo>
                  <a:lnTo>
                    <a:pt x="2027794" y="91277"/>
                  </a:lnTo>
                  <a:lnTo>
                    <a:pt x="1964636" y="86307"/>
                  </a:lnTo>
                  <a:lnTo>
                    <a:pt x="1901468" y="79246"/>
                  </a:lnTo>
                  <a:lnTo>
                    <a:pt x="1838298" y="75334"/>
                  </a:lnTo>
                  <a:lnTo>
                    <a:pt x="1775128" y="74175"/>
                  </a:lnTo>
                  <a:lnTo>
                    <a:pt x="1711957" y="79420"/>
                  </a:lnTo>
                  <a:lnTo>
                    <a:pt x="1654375" y="82794"/>
                  </a:lnTo>
                  <a:lnTo>
                    <a:pt x="1600269" y="89383"/>
                  </a:lnTo>
                  <a:lnTo>
                    <a:pt x="1540329" y="102090"/>
                  </a:lnTo>
                  <a:lnTo>
                    <a:pt x="1501387" y="11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309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609600"/>
            <a:ext cx="9825609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Closure - Hand out DBQ. By Monday's class: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 Create a blank outline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Read the documents and answer the questions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3.  Fill in the outline 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You will be writing the essay in class on Monday.  You may not use your books or notebooks to assist you on Monday.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53517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36912" y="371043"/>
            <a:ext cx="9244022" cy="1471445"/>
            <a:chOff x="336912" y="371043"/>
            <a:chExt cx="9244022" cy="1471445"/>
          </a:xfrm>
        </p:grpSpPr>
        <p:sp>
          <p:nvSpPr>
            <p:cNvPr id="2" name="Freeform 1"/>
            <p:cNvSpPr/>
            <p:nvPr/>
          </p:nvSpPr>
          <p:spPr>
            <a:xfrm>
              <a:off x="376998" y="371043"/>
              <a:ext cx="317884" cy="450181"/>
            </a:xfrm>
            <a:custGeom>
              <a:avLst/>
              <a:gdLst/>
              <a:ahLst/>
              <a:cxnLst/>
              <a:rect l="0" t="0" r="0" b="0"/>
              <a:pathLst>
                <a:path w="317884" h="450181">
                  <a:moveTo>
                    <a:pt x="23085" y="39568"/>
                  </a:moveTo>
                  <a:lnTo>
                    <a:pt x="76960" y="21610"/>
                  </a:lnTo>
                  <a:lnTo>
                    <a:pt x="128532" y="4419"/>
                  </a:lnTo>
                  <a:lnTo>
                    <a:pt x="186157" y="0"/>
                  </a:lnTo>
                  <a:lnTo>
                    <a:pt x="215274" y="3655"/>
                  </a:lnTo>
                  <a:lnTo>
                    <a:pt x="257975" y="23468"/>
                  </a:lnTo>
                  <a:lnTo>
                    <a:pt x="276829" y="44891"/>
                  </a:lnTo>
                  <a:lnTo>
                    <a:pt x="283495" y="57155"/>
                  </a:lnTo>
                  <a:lnTo>
                    <a:pt x="287781" y="83260"/>
                  </a:lnTo>
                  <a:lnTo>
                    <a:pt x="281001" y="132557"/>
                  </a:lnTo>
                  <a:lnTo>
                    <a:pt x="245219" y="186735"/>
                  </a:lnTo>
                  <a:lnTo>
                    <a:pt x="199649" y="239579"/>
                  </a:lnTo>
                  <a:lnTo>
                    <a:pt x="148256" y="281718"/>
                  </a:lnTo>
                  <a:lnTo>
                    <a:pt x="93044" y="323837"/>
                  </a:lnTo>
                  <a:lnTo>
                    <a:pt x="37627" y="373361"/>
                  </a:lnTo>
                  <a:lnTo>
                    <a:pt x="20189" y="387962"/>
                  </a:lnTo>
                  <a:lnTo>
                    <a:pt x="741" y="398351"/>
                  </a:lnTo>
                  <a:lnTo>
                    <a:pt x="0" y="400419"/>
                  </a:lnTo>
                  <a:lnTo>
                    <a:pt x="61567" y="392559"/>
                  </a:lnTo>
                  <a:lnTo>
                    <a:pt x="108706" y="388653"/>
                  </a:lnTo>
                  <a:lnTo>
                    <a:pt x="163488" y="387496"/>
                  </a:lnTo>
                  <a:lnTo>
                    <a:pt x="226900" y="402746"/>
                  </a:lnTo>
                  <a:lnTo>
                    <a:pt x="262069" y="415718"/>
                  </a:lnTo>
                  <a:lnTo>
                    <a:pt x="317883" y="45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21264" y="568539"/>
              <a:ext cx="52644" cy="178985"/>
            </a:xfrm>
            <a:custGeom>
              <a:avLst/>
              <a:gdLst/>
              <a:ahLst/>
              <a:cxnLst/>
              <a:rect l="0" t="0" r="0" b="0"/>
              <a:pathLst>
                <a:path w="52644" h="178985">
                  <a:moveTo>
                    <a:pt x="0" y="0"/>
                  </a:moveTo>
                  <a:lnTo>
                    <a:pt x="19128" y="63450"/>
                  </a:lnTo>
                  <a:lnTo>
                    <a:pt x="40000" y="124664"/>
                  </a:lnTo>
                  <a:lnTo>
                    <a:pt x="52643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94924" y="526425"/>
              <a:ext cx="110611" cy="200042"/>
            </a:xfrm>
            <a:custGeom>
              <a:avLst/>
              <a:gdLst/>
              <a:ahLst/>
              <a:cxnLst/>
              <a:rect l="0" t="0" r="0" b="0"/>
              <a:pathLst>
                <a:path w="110611" h="200042">
                  <a:moveTo>
                    <a:pt x="110610" y="0"/>
                  </a:moveTo>
                  <a:lnTo>
                    <a:pt x="62517" y="10745"/>
                  </a:lnTo>
                  <a:lnTo>
                    <a:pt x="11769" y="41117"/>
                  </a:lnTo>
                  <a:lnTo>
                    <a:pt x="2602" y="48468"/>
                  </a:lnTo>
                  <a:lnTo>
                    <a:pt x="0" y="56879"/>
                  </a:lnTo>
                  <a:lnTo>
                    <a:pt x="1775" y="65995"/>
                  </a:lnTo>
                  <a:lnTo>
                    <a:pt x="6468" y="75582"/>
                  </a:lnTo>
                  <a:lnTo>
                    <a:pt x="15445" y="81974"/>
                  </a:lnTo>
                  <a:lnTo>
                    <a:pt x="68762" y="98470"/>
                  </a:lnTo>
                  <a:lnTo>
                    <a:pt x="93180" y="111615"/>
                  </a:lnTo>
                  <a:lnTo>
                    <a:pt x="107933" y="129155"/>
                  </a:lnTo>
                  <a:lnTo>
                    <a:pt x="108825" y="138746"/>
                  </a:lnTo>
                  <a:lnTo>
                    <a:pt x="100458" y="158761"/>
                  </a:lnTo>
                  <a:lnTo>
                    <a:pt x="85041" y="173116"/>
                  </a:lnTo>
                  <a:lnTo>
                    <a:pt x="38656" y="194589"/>
                  </a:lnTo>
                  <a:lnTo>
                    <a:pt x="15853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93123" y="536953"/>
              <a:ext cx="118740" cy="178986"/>
            </a:xfrm>
            <a:custGeom>
              <a:avLst/>
              <a:gdLst/>
              <a:ahLst/>
              <a:cxnLst/>
              <a:rect l="0" t="0" r="0" b="0"/>
              <a:pathLst>
                <a:path w="118740" h="178986">
                  <a:moveTo>
                    <a:pt x="70338" y="0"/>
                  </a:moveTo>
                  <a:lnTo>
                    <a:pt x="26376" y="20244"/>
                  </a:lnTo>
                  <a:lnTo>
                    <a:pt x="1680" y="39404"/>
                  </a:lnTo>
                  <a:lnTo>
                    <a:pt x="0" y="46156"/>
                  </a:lnTo>
                  <a:lnTo>
                    <a:pt x="2389" y="52998"/>
                  </a:lnTo>
                  <a:lnTo>
                    <a:pt x="7491" y="59899"/>
                  </a:lnTo>
                  <a:lnTo>
                    <a:pt x="25639" y="67566"/>
                  </a:lnTo>
                  <a:lnTo>
                    <a:pt x="81006" y="78077"/>
                  </a:lnTo>
                  <a:lnTo>
                    <a:pt x="114313" y="93584"/>
                  </a:lnTo>
                  <a:lnTo>
                    <a:pt x="118372" y="100994"/>
                  </a:lnTo>
                  <a:lnTo>
                    <a:pt x="118739" y="109444"/>
                  </a:lnTo>
                  <a:lnTo>
                    <a:pt x="112906" y="127021"/>
                  </a:lnTo>
                  <a:lnTo>
                    <a:pt x="102515" y="142631"/>
                  </a:lnTo>
                  <a:lnTo>
                    <a:pt x="72333" y="164574"/>
                  </a:lnTo>
                  <a:lnTo>
                    <a:pt x="28224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01795" y="558010"/>
              <a:ext cx="531238" cy="168628"/>
            </a:xfrm>
            <a:custGeom>
              <a:avLst/>
              <a:gdLst/>
              <a:ahLst/>
              <a:cxnLst/>
              <a:rect l="0" t="0" r="0" b="0"/>
              <a:pathLst>
                <a:path w="531238" h="168628">
                  <a:moveTo>
                    <a:pt x="9065" y="0"/>
                  </a:moveTo>
                  <a:lnTo>
                    <a:pt x="3476" y="58617"/>
                  </a:lnTo>
                  <a:lnTo>
                    <a:pt x="0" y="104586"/>
                  </a:lnTo>
                  <a:lnTo>
                    <a:pt x="5426" y="128761"/>
                  </a:lnTo>
                  <a:lnTo>
                    <a:pt x="10149" y="138483"/>
                  </a:lnTo>
                  <a:lnTo>
                    <a:pt x="19146" y="143795"/>
                  </a:lnTo>
                  <a:lnTo>
                    <a:pt x="44741" y="146577"/>
                  </a:lnTo>
                  <a:lnTo>
                    <a:pt x="69375" y="137675"/>
                  </a:lnTo>
                  <a:lnTo>
                    <a:pt x="90852" y="122021"/>
                  </a:lnTo>
                  <a:lnTo>
                    <a:pt x="108196" y="103365"/>
                  </a:lnTo>
                  <a:lnTo>
                    <a:pt x="117464" y="80255"/>
                  </a:lnTo>
                  <a:lnTo>
                    <a:pt x="120413" y="55556"/>
                  </a:lnTo>
                  <a:lnTo>
                    <a:pt x="117836" y="28940"/>
                  </a:lnTo>
                  <a:lnTo>
                    <a:pt x="119014" y="29822"/>
                  </a:lnTo>
                  <a:lnTo>
                    <a:pt x="144779" y="88833"/>
                  </a:lnTo>
                  <a:lnTo>
                    <a:pt x="160629" y="101093"/>
                  </a:lnTo>
                  <a:lnTo>
                    <a:pt x="169769" y="106000"/>
                  </a:lnTo>
                  <a:lnTo>
                    <a:pt x="192403" y="108333"/>
                  </a:lnTo>
                  <a:lnTo>
                    <a:pt x="218060" y="104300"/>
                  </a:lnTo>
                  <a:lnTo>
                    <a:pt x="256473" y="88876"/>
                  </a:lnTo>
                  <a:lnTo>
                    <a:pt x="313837" y="47755"/>
                  </a:lnTo>
                  <a:lnTo>
                    <a:pt x="330133" y="29414"/>
                  </a:lnTo>
                  <a:lnTo>
                    <a:pt x="330735" y="21949"/>
                  </a:lnTo>
                  <a:lnTo>
                    <a:pt x="326457" y="15803"/>
                  </a:lnTo>
                  <a:lnTo>
                    <a:pt x="318926" y="10535"/>
                  </a:lnTo>
                  <a:lnTo>
                    <a:pt x="298079" y="7802"/>
                  </a:lnTo>
                  <a:lnTo>
                    <a:pt x="275556" y="11657"/>
                  </a:lnTo>
                  <a:lnTo>
                    <a:pt x="257747" y="21169"/>
                  </a:lnTo>
                  <a:lnTo>
                    <a:pt x="234567" y="45267"/>
                  </a:lnTo>
                  <a:lnTo>
                    <a:pt x="206292" y="105562"/>
                  </a:lnTo>
                  <a:lnTo>
                    <a:pt x="205126" y="126465"/>
                  </a:lnTo>
                  <a:lnTo>
                    <a:pt x="206453" y="136953"/>
                  </a:lnTo>
                  <a:lnTo>
                    <a:pt x="217286" y="154845"/>
                  </a:lnTo>
                  <a:lnTo>
                    <a:pt x="225088" y="162891"/>
                  </a:lnTo>
                  <a:lnTo>
                    <a:pt x="236139" y="167086"/>
                  </a:lnTo>
                  <a:lnTo>
                    <a:pt x="264015" y="168627"/>
                  </a:lnTo>
                  <a:lnTo>
                    <a:pt x="322335" y="151679"/>
                  </a:lnTo>
                  <a:lnTo>
                    <a:pt x="367178" y="131380"/>
                  </a:lnTo>
                  <a:lnTo>
                    <a:pt x="419752" y="72048"/>
                  </a:lnTo>
                  <a:lnTo>
                    <a:pt x="452240" y="11929"/>
                  </a:lnTo>
                  <a:lnTo>
                    <a:pt x="458933" y="6783"/>
                  </a:lnTo>
                  <a:lnTo>
                    <a:pt x="466904" y="5692"/>
                  </a:lnTo>
                  <a:lnTo>
                    <a:pt x="475728" y="7304"/>
                  </a:lnTo>
                  <a:lnTo>
                    <a:pt x="491772" y="21574"/>
                  </a:lnTo>
                  <a:lnTo>
                    <a:pt x="521135" y="68863"/>
                  </a:lnTo>
                  <a:lnTo>
                    <a:pt x="531237" y="115031"/>
                  </a:lnTo>
                  <a:lnTo>
                    <a:pt x="529145" y="126990"/>
                  </a:lnTo>
                  <a:lnTo>
                    <a:pt x="524241" y="136133"/>
                  </a:lnTo>
                  <a:lnTo>
                    <a:pt x="517462" y="143398"/>
                  </a:lnTo>
                  <a:lnTo>
                    <a:pt x="491213" y="151470"/>
                  </a:lnTo>
                  <a:lnTo>
                    <a:pt x="440093" y="156014"/>
                  </a:lnTo>
                  <a:lnTo>
                    <a:pt x="397260" y="154241"/>
                  </a:lnTo>
                  <a:lnTo>
                    <a:pt x="367034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95171" y="494839"/>
              <a:ext cx="216160" cy="357970"/>
            </a:xfrm>
            <a:custGeom>
              <a:avLst/>
              <a:gdLst/>
              <a:ahLst/>
              <a:cxnLst/>
              <a:rect l="0" t="0" r="0" b="0"/>
              <a:pathLst>
                <a:path w="216160" h="357970">
                  <a:moveTo>
                    <a:pt x="210570" y="0"/>
                  </a:moveTo>
                  <a:lnTo>
                    <a:pt x="216159" y="22357"/>
                  </a:lnTo>
                  <a:lnTo>
                    <a:pt x="208457" y="64206"/>
                  </a:lnTo>
                  <a:lnTo>
                    <a:pt x="190959" y="115108"/>
                  </a:lnTo>
                  <a:lnTo>
                    <a:pt x="146203" y="177274"/>
                  </a:lnTo>
                  <a:lnTo>
                    <a:pt x="112284" y="229166"/>
                  </a:lnTo>
                  <a:lnTo>
                    <a:pt x="73002" y="281357"/>
                  </a:lnTo>
                  <a:lnTo>
                    <a:pt x="21920" y="340946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9524" y="1088783"/>
              <a:ext cx="162193" cy="246895"/>
            </a:xfrm>
            <a:custGeom>
              <a:avLst/>
              <a:gdLst/>
              <a:ahLst/>
              <a:cxnLst/>
              <a:rect l="0" t="0" r="0" b="0"/>
              <a:pathLst>
                <a:path w="162193" h="246895">
                  <a:moveTo>
                    <a:pt x="30600" y="48295"/>
                  </a:moveTo>
                  <a:lnTo>
                    <a:pt x="15946" y="103436"/>
                  </a:lnTo>
                  <a:lnTo>
                    <a:pt x="10808" y="161569"/>
                  </a:lnTo>
                  <a:lnTo>
                    <a:pt x="9793" y="225045"/>
                  </a:lnTo>
                  <a:lnTo>
                    <a:pt x="8485" y="246173"/>
                  </a:lnTo>
                  <a:lnTo>
                    <a:pt x="6498" y="246894"/>
                  </a:lnTo>
                  <a:lnTo>
                    <a:pt x="4004" y="243865"/>
                  </a:lnTo>
                  <a:lnTo>
                    <a:pt x="0" y="190911"/>
                  </a:lnTo>
                  <a:lnTo>
                    <a:pt x="2329" y="136084"/>
                  </a:lnTo>
                  <a:lnTo>
                    <a:pt x="18169" y="80349"/>
                  </a:lnTo>
                  <a:lnTo>
                    <a:pt x="42139" y="40978"/>
                  </a:lnTo>
                  <a:lnTo>
                    <a:pt x="57956" y="25156"/>
                  </a:lnTo>
                  <a:lnTo>
                    <a:pt x="80583" y="10325"/>
                  </a:lnTo>
                  <a:lnTo>
                    <a:pt x="119629" y="0"/>
                  </a:lnTo>
                  <a:lnTo>
                    <a:pt x="130897" y="2060"/>
                  </a:lnTo>
                  <a:lnTo>
                    <a:pt x="149656" y="13708"/>
                  </a:lnTo>
                  <a:lnTo>
                    <a:pt x="159553" y="36822"/>
                  </a:lnTo>
                  <a:lnTo>
                    <a:pt x="162192" y="51175"/>
                  </a:lnTo>
                  <a:lnTo>
                    <a:pt x="158886" y="73361"/>
                  </a:lnTo>
                  <a:lnTo>
                    <a:pt x="143870" y="99006"/>
                  </a:lnTo>
                  <a:lnTo>
                    <a:pt x="127736" y="115287"/>
                  </a:lnTo>
                  <a:lnTo>
                    <a:pt x="86937" y="140674"/>
                  </a:lnTo>
                  <a:lnTo>
                    <a:pt x="49372" y="148586"/>
                  </a:lnTo>
                  <a:lnTo>
                    <a:pt x="43115" y="147911"/>
                  </a:lnTo>
                  <a:lnTo>
                    <a:pt x="30600" y="1430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10694" y="1042321"/>
              <a:ext cx="216455" cy="162242"/>
            </a:xfrm>
            <a:custGeom>
              <a:avLst/>
              <a:gdLst/>
              <a:ahLst/>
              <a:cxnLst/>
              <a:rect l="0" t="0" r="0" b="0"/>
              <a:pathLst>
                <a:path w="216455" h="162242">
                  <a:moveTo>
                    <a:pt x="0" y="42114"/>
                  </a:moveTo>
                  <a:lnTo>
                    <a:pt x="11179" y="53293"/>
                  </a:lnTo>
                  <a:lnTo>
                    <a:pt x="23720" y="82601"/>
                  </a:lnTo>
                  <a:lnTo>
                    <a:pt x="29255" y="120921"/>
                  </a:lnTo>
                  <a:lnTo>
                    <a:pt x="32372" y="125068"/>
                  </a:lnTo>
                  <a:lnTo>
                    <a:pt x="36789" y="123153"/>
                  </a:lnTo>
                  <a:lnTo>
                    <a:pt x="81023" y="77023"/>
                  </a:lnTo>
                  <a:lnTo>
                    <a:pt x="113044" y="61686"/>
                  </a:lnTo>
                  <a:lnTo>
                    <a:pt x="122156" y="63351"/>
                  </a:lnTo>
                  <a:lnTo>
                    <a:pt x="129401" y="69140"/>
                  </a:lnTo>
                  <a:lnTo>
                    <a:pt x="135400" y="77679"/>
                  </a:lnTo>
                  <a:lnTo>
                    <a:pt x="138947" y="102765"/>
                  </a:lnTo>
                  <a:lnTo>
                    <a:pt x="140605" y="143533"/>
                  </a:lnTo>
                  <a:lnTo>
                    <a:pt x="142870" y="155350"/>
                  </a:lnTo>
                  <a:lnTo>
                    <a:pt x="150229" y="160889"/>
                  </a:lnTo>
                  <a:lnTo>
                    <a:pt x="160984" y="162241"/>
                  </a:lnTo>
                  <a:lnTo>
                    <a:pt x="174003" y="160804"/>
                  </a:lnTo>
                  <a:lnTo>
                    <a:pt x="185022" y="155166"/>
                  </a:lnTo>
                  <a:lnTo>
                    <a:pt x="203505" y="136423"/>
                  </a:lnTo>
                  <a:lnTo>
                    <a:pt x="213279" y="112495"/>
                  </a:lnTo>
                  <a:lnTo>
                    <a:pt x="216454" y="87433"/>
                  </a:lnTo>
                  <a:lnTo>
                    <a:pt x="213965" y="64595"/>
                  </a:lnTo>
                  <a:lnTo>
                    <a:pt x="202720" y="45867"/>
                  </a:lnTo>
                  <a:lnTo>
                    <a:pt x="186024" y="3091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084435" y="979150"/>
              <a:ext cx="147240" cy="248354"/>
            </a:xfrm>
            <a:custGeom>
              <a:avLst/>
              <a:gdLst/>
              <a:ahLst/>
              <a:cxnLst/>
              <a:rect l="0" t="0" r="0" b="0"/>
              <a:pathLst>
                <a:path w="147240" h="248354">
                  <a:moveTo>
                    <a:pt x="10529" y="0"/>
                  </a:moveTo>
                  <a:lnTo>
                    <a:pt x="21707" y="16768"/>
                  </a:lnTo>
                  <a:lnTo>
                    <a:pt x="28659" y="55141"/>
                  </a:lnTo>
                  <a:lnTo>
                    <a:pt x="30719" y="103556"/>
                  </a:lnTo>
                  <a:lnTo>
                    <a:pt x="31329" y="160535"/>
                  </a:lnTo>
                  <a:lnTo>
                    <a:pt x="32705" y="216501"/>
                  </a:lnTo>
                  <a:lnTo>
                    <a:pt x="34671" y="215694"/>
                  </a:lnTo>
                  <a:lnTo>
                    <a:pt x="49540" y="162415"/>
                  </a:lnTo>
                  <a:lnTo>
                    <a:pt x="56333" y="138865"/>
                  </a:lnTo>
                  <a:lnTo>
                    <a:pt x="69491" y="119820"/>
                  </a:lnTo>
                  <a:lnTo>
                    <a:pt x="77913" y="111465"/>
                  </a:lnTo>
                  <a:lnTo>
                    <a:pt x="88207" y="108236"/>
                  </a:lnTo>
                  <a:lnTo>
                    <a:pt x="112123" y="110886"/>
                  </a:lnTo>
                  <a:lnTo>
                    <a:pt x="132111" y="122982"/>
                  </a:lnTo>
                  <a:lnTo>
                    <a:pt x="140716" y="131121"/>
                  </a:lnTo>
                  <a:lnTo>
                    <a:pt x="145284" y="140057"/>
                  </a:lnTo>
                  <a:lnTo>
                    <a:pt x="147239" y="159344"/>
                  </a:lnTo>
                  <a:lnTo>
                    <a:pt x="141763" y="189933"/>
                  </a:lnTo>
                  <a:lnTo>
                    <a:pt x="127142" y="215634"/>
                  </a:lnTo>
                  <a:lnTo>
                    <a:pt x="96813" y="238067"/>
                  </a:lnTo>
                  <a:lnTo>
                    <a:pt x="58191" y="248353"/>
                  </a:lnTo>
                  <a:lnTo>
                    <a:pt x="46983" y="246287"/>
                  </a:lnTo>
                  <a:lnTo>
                    <a:pt x="21200" y="22895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73948" y="968622"/>
              <a:ext cx="20408" cy="252685"/>
            </a:xfrm>
            <a:custGeom>
              <a:avLst/>
              <a:gdLst/>
              <a:ahLst/>
              <a:cxnLst/>
              <a:rect l="0" t="0" r="0" b="0"/>
              <a:pathLst>
                <a:path w="20408" h="252685">
                  <a:moveTo>
                    <a:pt x="10529" y="0"/>
                  </a:moveTo>
                  <a:lnTo>
                    <a:pt x="17764" y="27556"/>
                  </a:lnTo>
                  <a:lnTo>
                    <a:pt x="20407" y="90018"/>
                  </a:lnTo>
                  <a:lnTo>
                    <a:pt x="15340" y="152832"/>
                  </a:lnTo>
                  <a:lnTo>
                    <a:pt x="4243" y="21233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68705" y="1078758"/>
              <a:ext cx="515897" cy="174134"/>
            </a:xfrm>
            <a:custGeom>
              <a:avLst/>
              <a:gdLst/>
              <a:ahLst/>
              <a:cxnLst/>
              <a:rect l="0" t="0" r="0" b="0"/>
              <a:pathLst>
                <a:path w="515897" h="174134">
                  <a:moveTo>
                    <a:pt x="0" y="26734"/>
                  </a:moveTo>
                  <a:lnTo>
                    <a:pt x="29308" y="65108"/>
                  </a:lnTo>
                  <a:lnTo>
                    <a:pt x="55087" y="80738"/>
                  </a:lnTo>
                  <a:lnTo>
                    <a:pt x="77905" y="82711"/>
                  </a:lnTo>
                  <a:lnTo>
                    <a:pt x="90541" y="81600"/>
                  </a:lnTo>
                  <a:lnTo>
                    <a:pt x="100135" y="77349"/>
                  </a:lnTo>
                  <a:lnTo>
                    <a:pt x="113914" y="63268"/>
                  </a:lnTo>
                  <a:lnTo>
                    <a:pt x="128249" y="35609"/>
                  </a:lnTo>
                  <a:lnTo>
                    <a:pt x="128783" y="25632"/>
                  </a:lnTo>
                  <a:lnTo>
                    <a:pt x="123137" y="5187"/>
                  </a:lnTo>
                  <a:lnTo>
                    <a:pt x="116017" y="671"/>
                  </a:lnTo>
                  <a:lnTo>
                    <a:pt x="106590" y="0"/>
                  </a:lnTo>
                  <a:lnTo>
                    <a:pt x="95626" y="1893"/>
                  </a:lnTo>
                  <a:lnTo>
                    <a:pt x="74086" y="13354"/>
                  </a:lnTo>
                  <a:lnTo>
                    <a:pt x="37251" y="43718"/>
                  </a:lnTo>
                  <a:lnTo>
                    <a:pt x="14677" y="81939"/>
                  </a:lnTo>
                  <a:lnTo>
                    <a:pt x="9642" y="110541"/>
                  </a:lnTo>
                  <a:lnTo>
                    <a:pt x="9938" y="124720"/>
                  </a:lnTo>
                  <a:lnTo>
                    <a:pt x="13644" y="136512"/>
                  </a:lnTo>
                  <a:lnTo>
                    <a:pt x="27121" y="155853"/>
                  </a:lnTo>
                  <a:lnTo>
                    <a:pt x="39137" y="160776"/>
                  </a:lnTo>
                  <a:lnTo>
                    <a:pt x="71207" y="163128"/>
                  </a:lnTo>
                  <a:lnTo>
                    <a:pt x="99498" y="157154"/>
                  </a:lnTo>
                  <a:lnTo>
                    <a:pt x="151845" y="128665"/>
                  </a:lnTo>
                  <a:lnTo>
                    <a:pt x="182121" y="105029"/>
                  </a:lnTo>
                  <a:lnTo>
                    <a:pt x="220587" y="49205"/>
                  </a:lnTo>
                  <a:lnTo>
                    <a:pt x="227776" y="38205"/>
                  </a:lnTo>
                  <a:lnTo>
                    <a:pt x="232569" y="36721"/>
                  </a:lnTo>
                  <a:lnTo>
                    <a:pt x="235765" y="41581"/>
                  </a:lnTo>
                  <a:lnTo>
                    <a:pt x="242483" y="97710"/>
                  </a:lnTo>
                  <a:lnTo>
                    <a:pt x="247370" y="120280"/>
                  </a:lnTo>
                  <a:lnTo>
                    <a:pt x="250311" y="124193"/>
                  </a:lnTo>
                  <a:lnTo>
                    <a:pt x="253442" y="123292"/>
                  </a:lnTo>
                  <a:lnTo>
                    <a:pt x="256699" y="119182"/>
                  </a:lnTo>
                  <a:lnTo>
                    <a:pt x="276927" y="64139"/>
                  </a:lnTo>
                  <a:lnTo>
                    <a:pt x="282884" y="55180"/>
                  </a:lnTo>
                  <a:lnTo>
                    <a:pt x="290365" y="51548"/>
                  </a:lnTo>
                  <a:lnTo>
                    <a:pt x="298861" y="51465"/>
                  </a:lnTo>
                  <a:lnTo>
                    <a:pt x="308035" y="53750"/>
                  </a:lnTo>
                  <a:lnTo>
                    <a:pt x="315321" y="59953"/>
                  </a:lnTo>
                  <a:lnTo>
                    <a:pt x="326536" y="79323"/>
                  </a:lnTo>
                  <a:lnTo>
                    <a:pt x="338665" y="140345"/>
                  </a:lnTo>
                  <a:lnTo>
                    <a:pt x="341590" y="151608"/>
                  </a:lnTo>
                  <a:lnTo>
                    <a:pt x="344710" y="153267"/>
                  </a:lnTo>
                  <a:lnTo>
                    <a:pt x="347960" y="148524"/>
                  </a:lnTo>
                  <a:lnTo>
                    <a:pt x="365056" y="85363"/>
                  </a:lnTo>
                  <a:lnTo>
                    <a:pt x="377876" y="49565"/>
                  </a:lnTo>
                  <a:lnTo>
                    <a:pt x="393723" y="27523"/>
                  </a:lnTo>
                  <a:lnTo>
                    <a:pt x="404032" y="21411"/>
                  </a:lnTo>
                  <a:lnTo>
                    <a:pt x="427964" y="17739"/>
                  </a:lnTo>
                  <a:lnTo>
                    <a:pt x="438557" y="20738"/>
                  </a:lnTo>
                  <a:lnTo>
                    <a:pt x="456567" y="33428"/>
                  </a:lnTo>
                  <a:lnTo>
                    <a:pt x="486023" y="70170"/>
                  </a:lnTo>
                  <a:lnTo>
                    <a:pt x="508178" y="127254"/>
                  </a:lnTo>
                  <a:lnTo>
                    <a:pt x="515896" y="174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15622" y="1057312"/>
              <a:ext cx="136098" cy="174523"/>
            </a:xfrm>
            <a:custGeom>
              <a:avLst/>
              <a:gdLst/>
              <a:ahLst/>
              <a:cxnLst/>
              <a:rect l="0" t="0" r="0" b="0"/>
              <a:pathLst>
                <a:path w="136098" h="174523">
                  <a:moveTo>
                    <a:pt x="121663" y="6066"/>
                  </a:moveTo>
                  <a:lnTo>
                    <a:pt x="89211" y="0"/>
                  </a:lnTo>
                  <a:lnTo>
                    <a:pt x="31732" y="10626"/>
                  </a:lnTo>
                  <a:lnTo>
                    <a:pt x="2340" y="26005"/>
                  </a:lnTo>
                  <a:lnTo>
                    <a:pt x="0" y="33397"/>
                  </a:lnTo>
                  <a:lnTo>
                    <a:pt x="1950" y="41834"/>
                  </a:lnTo>
                  <a:lnTo>
                    <a:pt x="6759" y="50968"/>
                  </a:lnTo>
                  <a:lnTo>
                    <a:pt x="27701" y="67357"/>
                  </a:lnTo>
                  <a:lnTo>
                    <a:pt x="88805" y="96942"/>
                  </a:lnTo>
                  <a:lnTo>
                    <a:pt x="128695" y="118260"/>
                  </a:lnTo>
                  <a:lnTo>
                    <a:pt x="134540" y="126486"/>
                  </a:lnTo>
                  <a:lnTo>
                    <a:pt x="136097" y="135479"/>
                  </a:lnTo>
                  <a:lnTo>
                    <a:pt x="134795" y="144984"/>
                  </a:lnTo>
                  <a:lnTo>
                    <a:pt x="129248" y="152490"/>
                  </a:lnTo>
                  <a:lnTo>
                    <a:pt x="90078" y="174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6912" y="1568746"/>
              <a:ext cx="9244022" cy="273742"/>
            </a:xfrm>
            <a:custGeom>
              <a:avLst/>
              <a:gdLst/>
              <a:ahLst/>
              <a:cxnLst/>
              <a:rect l="0" t="0" r="0" b="0"/>
              <a:pathLst>
                <a:path w="9244022" h="273742">
                  <a:moveTo>
                    <a:pt x="0" y="10529"/>
                  </a:moveTo>
                  <a:lnTo>
                    <a:pt x="44367" y="10529"/>
                  </a:lnTo>
                  <a:lnTo>
                    <a:pt x="103093" y="10529"/>
                  </a:lnTo>
                  <a:lnTo>
                    <a:pt x="152859" y="10529"/>
                  </a:lnTo>
                  <a:lnTo>
                    <a:pt x="202959" y="10529"/>
                  </a:lnTo>
                  <a:lnTo>
                    <a:pt x="265522" y="13648"/>
                  </a:lnTo>
                  <a:lnTo>
                    <a:pt x="319659" y="18862"/>
                  </a:lnTo>
                  <a:lnTo>
                    <a:pt x="377033" y="20407"/>
                  </a:lnTo>
                  <a:lnTo>
                    <a:pt x="434198" y="20864"/>
                  </a:lnTo>
                  <a:lnTo>
                    <a:pt x="495589" y="24120"/>
                  </a:lnTo>
                  <a:lnTo>
                    <a:pt x="558232" y="26254"/>
                  </a:lnTo>
                  <a:lnTo>
                    <a:pt x="601393" y="23367"/>
                  </a:lnTo>
                  <a:lnTo>
                    <a:pt x="647871" y="22084"/>
                  </a:lnTo>
                  <a:lnTo>
                    <a:pt x="695825" y="21514"/>
                  </a:lnTo>
                  <a:lnTo>
                    <a:pt x="745603" y="20090"/>
                  </a:lnTo>
                  <a:lnTo>
                    <a:pt x="798922" y="15558"/>
                  </a:lnTo>
                  <a:lnTo>
                    <a:pt x="850696" y="12764"/>
                  </a:lnTo>
                  <a:lnTo>
                    <a:pt x="902172" y="10352"/>
                  </a:lnTo>
                  <a:lnTo>
                    <a:pt x="956246" y="5381"/>
                  </a:lnTo>
                  <a:lnTo>
                    <a:pt x="1014594" y="2392"/>
                  </a:lnTo>
                  <a:lnTo>
                    <a:pt x="1074452" y="1063"/>
                  </a:lnTo>
                  <a:lnTo>
                    <a:pt x="1132251" y="473"/>
                  </a:lnTo>
                  <a:lnTo>
                    <a:pt x="1192254" y="210"/>
                  </a:lnTo>
                  <a:lnTo>
                    <a:pt x="1254017" y="94"/>
                  </a:lnTo>
                  <a:lnTo>
                    <a:pt x="1316563" y="42"/>
                  </a:lnTo>
                  <a:lnTo>
                    <a:pt x="1379456" y="19"/>
                  </a:lnTo>
                  <a:lnTo>
                    <a:pt x="1410967" y="13"/>
                  </a:lnTo>
                  <a:lnTo>
                    <a:pt x="1443673" y="8"/>
                  </a:lnTo>
                  <a:lnTo>
                    <a:pt x="1477175" y="6"/>
                  </a:lnTo>
                  <a:lnTo>
                    <a:pt x="1511208" y="4"/>
                  </a:lnTo>
                  <a:lnTo>
                    <a:pt x="1544425" y="3"/>
                  </a:lnTo>
                  <a:lnTo>
                    <a:pt x="1577099" y="2"/>
                  </a:lnTo>
                  <a:lnTo>
                    <a:pt x="1609410" y="1"/>
                  </a:lnTo>
                  <a:lnTo>
                    <a:pt x="1642648" y="1"/>
                  </a:lnTo>
                  <a:lnTo>
                    <a:pt x="1676506" y="1"/>
                  </a:lnTo>
                  <a:lnTo>
                    <a:pt x="1710776" y="1"/>
                  </a:lnTo>
                  <a:lnTo>
                    <a:pt x="1745321" y="0"/>
                  </a:lnTo>
                  <a:lnTo>
                    <a:pt x="1780049" y="0"/>
                  </a:lnTo>
                  <a:lnTo>
                    <a:pt x="1814900" y="0"/>
                  </a:lnTo>
                  <a:lnTo>
                    <a:pt x="1849832" y="1170"/>
                  </a:lnTo>
                  <a:lnTo>
                    <a:pt x="1884818" y="3120"/>
                  </a:lnTo>
                  <a:lnTo>
                    <a:pt x="1919841" y="5589"/>
                  </a:lnTo>
                  <a:lnTo>
                    <a:pt x="1954887" y="7236"/>
                  </a:lnTo>
                  <a:lnTo>
                    <a:pt x="1989950" y="8333"/>
                  </a:lnTo>
                  <a:lnTo>
                    <a:pt x="2025024" y="9065"/>
                  </a:lnTo>
                  <a:lnTo>
                    <a:pt x="2061274" y="9553"/>
                  </a:lnTo>
                  <a:lnTo>
                    <a:pt x="2098310" y="9878"/>
                  </a:lnTo>
                  <a:lnTo>
                    <a:pt x="2135868" y="10095"/>
                  </a:lnTo>
                  <a:lnTo>
                    <a:pt x="2172605" y="11409"/>
                  </a:lnTo>
                  <a:lnTo>
                    <a:pt x="2208795" y="13455"/>
                  </a:lnTo>
                  <a:lnTo>
                    <a:pt x="2244620" y="15989"/>
                  </a:lnTo>
                  <a:lnTo>
                    <a:pt x="2281371" y="17679"/>
                  </a:lnTo>
                  <a:lnTo>
                    <a:pt x="2318740" y="18805"/>
                  </a:lnTo>
                  <a:lnTo>
                    <a:pt x="2356521" y="19556"/>
                  </a:lnTo>
                  <a:lnTo>
                    <a:pt x="2394577" y="20056"/>
                  </a:lnTo>
                  <a:lnTo>
                    <a:pt x="2432815" y="20390"/>
                  </a:lnTo>
                  <a:lnTo>
                    <a:pt x="2471176" y="20612"/>
                  </a:lnTo>
                  <a:lnTo>
                    <a:pt x="2509617" y="21930"/>
                  </a:lnTo>
                  <a:lnTo>
                    <a:pt x="2548113" y="23979"/>
                  </a:lnTo>
                  <a:lnTo>
                    <a:pt x="2586646" y="26515"/>
                  </a:lnTo>
                  <a:lnTo>
                    <a:pt x="2624032" y="28205"/>
                  </a:lnTo>
                  <a:lnTo>
                    <a:pt x="2660655" y="29332"/>
                  </a:lnTo>
                  <a:lnTo>
                    <a:pt x="2696768" y="30083"/>
                  </a:lnTo>
                  <a:lnTo>
                    <a:pt x="2734882" y="31754"/>
                  </a:lnTo>
                  <a:lnTo>
                    <a:pt x="2774329" y="34037"/>
                  </a:lnTo>
                  <a:lnTo>
                    <a:pt x="2814665" y="36730"/>
                  </a:lnTo>
                  <a:lnTo>
                    <a:pt x="2854424" y="38524"/>
                  </a:lnTo>
                  <a:lnTo>
                    <a:pt x="2893798" y="39721"/>
                  </a:lnTo>
                  <a:lnTo>
                    <a:pt x="2932915" y="40519"/>
                  </a:lnTo>
                  <a:lnTo>
                    <a:pt x="2971862" y="42220"/>
                  </a:lnTo>
                  <a:lnTo>
                    <a:pt x="3010694" y="44525"/>
                  </a:lnTo>
                  <a:lnTo>
                    <a:pt x="3049451" y="47231"/>
                  </a:lnTo>
                  <a:lnTo>
                    <a:pt x="3088156" y="50205"/>
                  </a:lnTo>
                  <a:lnTo>
                    <a:pt x="3126829" y="53357"/>
                  </a:lnTo>
                  <a:lnTo>
                    <a:pt x="3165478" y="56628"/>
                  </a:lnTo>
                  <a:lnTo>
                    <a:pt x="3205283" y="58809"/>
                  </a:lnTo>
                  <a:lnTo>
                    <a:pt x="3245857" y="60263"/>
                  </a:lnTo>
                  <a:lnTo>
                    <a:pt x="3286944" y="61233"/>
                  </a:lnTo>
                  <a:lnTo>
                    <a:pt x="3327204" y="63049"/>
                  </a:lnTo>
                  <a:lnTo>
                    <a:pt x="3366912" y="65429"/>
                  </a:lnTo>
                  <a:lnTo>
                    <a:pt x="3406252" y="68186"/>
                  </a:lnTo>
                  <a:lnTo>
                    <a:pt x="3445347" y="71194"/>
                  </a:lnTo>
                  <a:lnTo>
                    <a:pt x="3484279" y="74369"/>
                  </a:lnTo>
                  <a:lnTo>
                    <a:pt x="3523101" y="77655"/>
                  </a:lnTo>
                  <a:lnTo>
                    <a:pt x="3563021" y="81016"/>
                  </a:lnTo>
                  <a:lnTo>
                    <a:pt x="3603672" y="84426"/>
                  </a:lnTo>
                  <a:lnTo>
                    <a:pt x="3644810" y="87870"/>
                  </a:lnTo>
                  <a:lnTo>
                    <a:pt x="3685105" y="90166"/>
                  </a:lnTo>
                  <a:lnTo>
                    <a:pt x="3724835" y="91696"/>
                  </a:lnTo>
                  <a:lnTo>
                    <a:pt x="3764191" y="92716"/>
                  </a:lnTo>
                  <a:lnTo>
                    <a:pt x="3802126" y="94566"/>
                  </a:lnTo>
                  <a:lnTo>
                    <a:pt x="3839114" y="96969"/>
                  </a:lnTo>
                  <a:lnTo>
                    <a:pt x="3875472" y="99741"/>
                  </a:lnTo>
                  <a:lnTo>
                    <a:pt x="3913748" y="101589"/>
                  </a:lnTo>
                  <a:lnTo>
                    <a:pt x="3953304" y="102821"/>
                  </a:lnTo>
                  <a:lnTo>
                    <a:pt x="3993712" y="103643"/>
                  </a:lnTo>
                  <a:lnTo>
                    <a:pt x="4032349" y="105360"/>
                  </a:lnTo>
                  <a:lnTo>
                    <a:pt x="4069805" y="107675"/>
                  </a:lnTo>
                  <a:lnTo>
                    <a:pt x="4106475" y="110388"/>
                  </a:lnTo>
                  <a:lnTo>
                    <a:pt x="4143789" y="112196"/>
                  </a:lnTo>
                  <a:lnTo>
                    <a:pt x="4181534" y="113402"/>
                  </a:lnTo>
                  <a:lnTo>
                    <a:pt x="4219565" y="114206"/>
                  </a:lnTo>
                  <a:lnTo>
                    <a:pt x="4257787" y="115912"/>
                  </a:lnTo>
                  <a:lnTo>
                    <a:pt x="4296137" y="118218"/>
                  </a:lnTo>
                  <a:lnTo>
                    <a:pt x="4334571" y="120926"/>
                  </a:lnTo>
                  <a:lnTo>
                    <a:pt x="4373063" y="122732"/>
                  </a:lnTo>
                  <a:lnTo>
                    <a:pt x="4411591" y="123935"/>
                  </a:lnTo>
                  <a:lnTo>
                    <a:pt x="4450145" y="124737"/>
                  </a:lnTo>
                  <a:lnTo>
                    <a:pt x="4488716" y="125272"/>
                  </a:lnTo>
                  <a:lnTo>
                    <a:pt x="4527298" y="125629"/>
                  </a:lnTo>
                  <a:lnTo>
                    <a:pt x="4565888" y="125867"/>
                  </a:lnTo>
                  <a:lnTo>
                    <a:pt x="4604483" y="126025"/>
                  </a:lnTo>
                  <a:lnTo>
                    <a:pt x="4643081" y="126131"/>
                  </a:lnTo>
                  <a:lnTo>
                    <a:pt x="4681681" y="126201"/>
                  </a:lnTo>
                  <a:lnTo>
                    <a:pt x="4720282" y="127418"/>
                  </a:lnTo>
                  <a:lnTo>
                    <a:pt x="4758885" y="129399"/>
                  </a:lnTo>
                  <a:lnTo>
                    <a:pt x="4797488" y="131890"/>
                  </a:lnTo>
                  <a:lnTo>
                    <a:pt x="4836092" y="133550"/>
                  </a:lnTo>
                  <a:lnTo>
                    <a:pt x="4874695" y="134657"/>
                  </a:lnTo>
                  <a:lnTo>
                    <a:pt x="4913300" y="135395"/>
                  </a:lnTo>
                  <a:lnTo>
                    <a:pt x="4950734" y="135887"/>
                  </a:lnTo>
                  <a:lnTo>
                    <a:pt x="4987389" y="136215"/>
                  </a:lnTo>
                  <a:lnTo>
                    <a:pt x="5023523" y="136433"/>
                  </a:lnTo>
                  <a:lnTo>
                    <a:pt x="5060481" y="136579"/>
                  </a:lnTo>
                  <a:lnTo>
                    <a:pt x="5097988" y="136676"/>
                  </a:lnTo>
                  <a:lnTo>
                    <a:pt x="5135861" y="136741"/>
                  </a:lnTo>
                  <a:lnTo>
                    <a:pt x="5172808" y="136784"/>
                  </a:lnTo>
                  <a:lnTo>
                    <a:pt x="5209137" y="136813"/>
                  </a:lnTo>
                  <a:lnTo>
                    <a:pt x="5245055" y="136832"/>
                  </a:lnTo>
                  <a:lnTo>
                    <a:pt x="5280699" y="136845"/>
                  </a:lnTo>
                  <a:lnTo>
                    <a:pt x="5316160" y="136854"/>
                  </a:lnTo>
                  <a:lnTo>
                    <a:pt x="5351499" y="136859"/>
                  </a:lnTo>
                  <a:lnTo>
                    <a:pt x="5386756" y="138033"/>
                  </a:lnTo>
                  <a:lnTo>
                    <a:pt x="5421960" y="139985"/>
                  </a:lnTo>
                  <a:lnTo>
                    <a:pt x="5457127" y="142457"/>
                  </a:lnTo>
                  <a:lnTo>
                    <a:pt x="5492270" y="144104"/>
                  </a:lnTo>
                  <a:lnTo>
                    <a:pt x="5527397" y="145202"/>
                  </a:lnTo>
                  <a:lnTo>
                    <a:pt x="5562514" y="145935"/>
                  </a:lnTo>
                  <a:lnTo>
                    <a:pt x="5597623" y="146423"/>
                  </a:lnTo>
                  <a:lnTo>
                    <a:pt x="5632727" y="146748"/>
                  </a:lnTo>
                  <a:lnTo>
                    <a:pt x="5667828" y="146965"/>
                  </a:lnTo>
                  <a:lnTo>
                    <a:pt x="5701757" y="147110"/>
                  </a:lnTo>
                  <a:lnTo>
                    <a:pt x="5734905" y="147206"/>
                  </a:lnTo>
                  <a:lnTo>
                    <a:pt x="5767533" y="147270"/>
                  </a:lnTo>
                  <a:lnTo>
                    <a:pt x="5800983" y="148483"/>
                  </a:lnTo>
                  <a:lnTo>
                    <a:pt x="5834981" y="150461"/>
                  </a:lnTo>
                  <a:lnTo>
                    <a:pt x="5869345" y="152950"/>
                  </a:lnTo>
                  <a:lnTo>
                    <a:pt x="5903953" y="154609"/>
                  </a:lnTo>
                  <a:lnTo>
                    <a:pt x="5938723" y="155715"/>
                  </a:lnTo>
                  <a:lnTo>
                    <a:pt x="5973601" y="156453"/>
                  </a:lnTo>
                  <a:lnTo>
                    <a:pt x="6007382" y="156944"/>
                  </a:lnTo>
                  <a:lnTo>
                    <a:pt x="6040431" y="157272"/>
                  </a:lnTo>
                  <a:lnTo>
                    <a:pt x="6072992" y="157491"/>
                  </a:lnTo>
                  <a:lnTo>
                    <a:pt x="6106398" y="157636"/>
                  </a:lnTo>
                  <a:lnTo>
                    <a:pt x="6140366" y="157734"/>
                  </a:lnTo>
                  <a:lnTo>
                    <a:pt x="6174711" y="157798"/>
                  </a:lnTo>
                  <a:lnTo>
                    <a:pt x="6208136" y="157841"/>
                  </a:lnTo>
                  <a:lnTo>
                    <a:pt x="6240947" y="157870"/>
                  </a:lnTo>
                  <a:lnTo>
                    <a:pt x="6273350" y="157889"/>
                  </a:lnTo>
                  <a:lnTo>
                    <a:pt x="6305480" y="157902"/>
                  </a:lnTo>
                  <a:lnTo>
                    <a:pt x="6337429" y="157911"/>
                  </a:lnTo>
                  <a:lnTo>
                    <a:pt x="6369257" y="157916"/>
                  </a:lnTo>
                  <a:lnTo>
                    <a:pt x="6402174" y="157920"/>
                  </a:lnTo>
                  <a:lnTo>
                    <a:pt x="6435816" y="157923"/>
                  </a:lnTo>
                  <a:lnTo>
                    <a:pt x="6469943" y="157924"/>
                  </a:lnTo>
                  <a:lnTo>
                    <a:pt x="6503223" y="157925"/>
                  </a:lnTo>
                  <a:lnTo>
                    <a:pt x="6535937" y="157926"/>
                  </a:lnTo>
                  <a:lnTo>
                    <a:pt x="6568276" y="157927"/>
                  </a:lnTo>
                  <a:lnTo>
                    <a:pt x="6600364" y="156757"/>
                  </a:lnTo>
                  <a:lnTo>
                    <a:pt x="6632284" y="154808"/>
                  </a:lnTo>
                  <a:lnTo>
                    <a:pt x="6664092" y="152338"/>
                  </a:lnTo>
                  <a:lnTo>
                    <a:pt x="6727512" y="149594"/>
                  </a:lnTo>
                  <a:lnTo>
                    <a:pt x="6790793" y="148375"/>
                  </a:lnTo>
                  <a:lnTo>
                    <a:pt x="6854013" y="147833"/>
                  </a:lnTo>
                  <a:lnTo>
                    <a:pt x="6917206" y="147592"/>
                  </a:lnTo>
                  <a:lnTo>
                    <a:pt x="6979217" y="146315"/>
                  </a:lnTo>
                  <a:lnTo>
                    <a:pt x="7037973" y="141848"/>
                  </a:lnTo>
                  <a:lnTo>
                    <a:pt x="7095282" y="139083"/>
                  </a:lnTo>
                  <a:lnTo>
                    <a:pt x="7151948" y="137854"/>
                  </a:lnTo>
                  <a:lnTo>
                    <a:pt x="7208328" y="137308"/>
                  </a:lnTo>
                  <a:lnTo>
                    <a:pt x="7264582" y="137065"/>
                  </a:lnTo>
                  <a:lnTo>
                    <a:pt x="7320779" y="136957"/>
                  </a:lnTo>
                  <a:lnTo>
                    <a:pt x="7376951" y="136909"/>
                  </a:lnTo>
                  <a:lnTo>
                    <a:pt x="7433112" y="136888"/>
                  </a:lnTo>
                  <a:lnTo>
                    <a:pt x="7488099" y="136878"/>
                  </a:lnTo>
                  <a:lnTo>
                    <a:pt x="7539833" y="136874"/>
                  </a:lnTo>
                  <a:lnTo>
                    <a:pt x="7593241" y="136872"/>
                  </a:lnTo>
                  <a:lnTo>
                    <a:pt x="7648174" y="136871"/>
                  </a:lnTo>
                  <a:lnTo>
                    <a:pt x="7703785" y="136871"/>
                  </a:lnTo>
                  <a:lnTo>
                    <a:pt x="7756576" y="133751"/>
                  </a:lnTo>
                  <a:lnTo>
                    <a:pt x="7807335" y="129635"/>
                  </a:lnTo>
                  <a:lnTo>
                    <a:pt x="7857191" y="127806"/>
                  </a:lnTo>
                  <a:lnTo>
                    <a:pt x="7906645" y="126993"/>
                  </a:lnTo>
                  <a:lnTo>
                    <a:pt x="7953581" y="126631"/>
                  </a:lnTo>
                  <a:lnTo>
                    <a:pt x="8015229" y="126428"/>
                  </a:lnTo>
                  <a:lnTo>
                    <a:pt x="8060722" y="126380"/>
                  </a:lnTo>
                  <a:lnTo>
                    <a:pt x="8121194" y="126353"/>
                  </a:lnTo>
                  <a:lnTo>
                    <a:pt x="8181746" y="131935"/>
                  </a:lnTo>
                  <a:lnTo>
                    <a:pt x="8244140" y="135408"/>
                  </a:lnTo>
                  <a:lnTo>
                    <a:pt x="8307082" y="136437"/>
                  </a:lnTo>
                  <a:lnTo>
                    <a:pt x="8370184" y="142331"/>
                  </a:lnTo>
                  <a:lnTo>
                    <a:pt x="8427746" y="145898"/>
                  </a:lnTo>
                  <a:lnTo>
                    <a:pt x="8487435" y="146954"/>
                  </a:lnTo>
                  <a:lnTo>
                    <a:pt x="8543985" y="152856"/>
                  </a:lnTo>
                  <a:lnTo>
                    <a:pt x="8597786" y="156425"/>
                  </a:lnTo>
                  <a:lnTo>
                    <a:pt x="8650772" y="163072"/>
                  </a:lnTo>
                  <a:lnTo>
                    <a:pt x="8703515" y="166861"/>
                  </a:lnTo>
                  <a:lnTo>
                    <a:pt x="8756188" y="173573"/>
                  </a:lnTo>
                  <a:lnTo>
                    <a:pt x="8808840" y="177381"/>
                  </a:lnTo>
                  <a:lnTo>
                    <a:pt x="8861485" y="184099"/>
                  </a:lnTo>
                  <a:lnTo>
                    <a:pt x="8914127" y="193498"/>
                  </a:lnTo>
                  <a:lnTo>
                    <a:pt x="8975913" y="207155"/>
                  </a:lnTo>
                  <a:lnTo>
                    <a:pt x="9033177" y="217998"/>
                  </a:lnTo>
                  <a:lnTo>
                    <a:pt x="9089549" y="226075"/>
                  </a:lnTo>
                  <a:lnTo>
                    <a:pt x="9148333" y="242349"/>
                  </a:lnTo>
                  <a:lnTo>
                    <a:pt x="9201784" y="259728"/>
                  </a:lnTo>
                  <a:lnTo>
                    <a:pt x="9244021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5813" y="252684"/>
            <a:ext cx="7488746" cy="6046524"/>
            <a:chOff x="115813" y="252684"/>
            <a:chExt cx="7488746" cy="6046524"/>
          </a:xfrm>
        </p:grpSpPr>
        <p:sp>
          <p:nvSpPr>
            <p:cNvPr id="16" name="Freeform 15"/>
            <p:cNvSpPr/>
            <p:nvPr/>
          </p:nvSpPr>
          <p:spPr>
            <a:xfrm>
              <a:off x="115813" y="3769204"/>
              <a:ext cx="7488746" cy="231411"/>
            </a:xfrm>
            <a:custGeom>
              <a:avLst/>
              <a:gdLst/>
              <a:ahLst/>
              <a:cxnLst/>
              <a:rect l="0" t="0" r="0" b="0"/>
              <a:pathLst>
                <a:path w="7488746" h="231411">
                  <a:moveTo>
                    <a:pt x="0" y="189511"/>
                  </a:moveTo>
                  <a:lnTo>
                    <a:pt x="28726" y="182276"/>
                  </a:lnTo>
                  <a:lnTo>
                    <a:pt x="77922" y="179958"/>
                  </a:lnTo>
                  <a:lnTo>
                    <a:pt x="128893" y="179272"/>
                  </a:lnTo>
                  <a:lnTo>
                    <a:pt x="185511" y="182159"/>
                  </a:lnTo>
                  <a:lnTo>
                    <a:pt x="236426" y="188059"/>
                  </a:lnTo>
                  <a:lnTo>
                    <a:pt x="292713" y="189225"/>
                  </a:lnTo>
                  <a:lnTo>
                    <a:pt x="341884" y="190596"/>
                  </a:lnTo>
                  <a:lnTo>
                    <a:pt x="393498" y="196722"/>
                  </a:lnTo>
                  <a:lnTo>
                    <a:pt x="445835" y="200226"/>
                  </a:lnTo>
                  <a:lnTo>
                    <a:pt x="499557" y="208154"/>
                  </a:lnTo>
                  <a:lnTo>
                    <a:pt x="559409" y="216742"/>
                  </a:lnTo>
                  <a:lnTo>
                    <a:pt x="622766" y="220976"/>
                  </a:lnTo>
                  <a:lnTo>
                    <a:pt x="669069" y="226112"/>
                  </a:lnTo>
                  <a:lnTo>
                    <a:pt x="716944" y="229175"/>
                  </a:lnTo>
                  <a:lnTo>
                    <a:pt x="765518" y="230536"/>
                  </a:lnTo>
                  <a:lnTo>
                    <a:pt x="814403" y="231141"/>
                  </a:lnTo>
                  <a:lnTo>
                    <a:pt x="866545" y="231410"/>
                  </a:lnTo>
                  <a:lnTo>
                    <a:pt x="920915" y="230360"/>
                  </a:lnTo>
                  <a:lnTo>
                    <a:pt x="976275" y="225993"/>
                  </a:lnTo>
                  <a:lnTo>
                    <a:pt x="1032075" y="223273"/>
                  </a:lnTo>
                  <a:lnTo>
                    <a:pt x="1089240" y="222064"/>
                  </a:lnTo>
                  <a:lnTo>
                    <a:pt x="1149742" y="221526"/>
                  </a:lnTo>
                  <a:lnTo>
                    <a:pt x="1208607" y="218168"/>
                  </a:lnTo>
                  <a:lnTo>
                    <a:pt x="1267135" y="213946"/>
                  </a:lnTo>
                  <a:lnTo>
                    <a:pt x="1328242" y="212069"/>
                  </a:lnTo>
                  <a:lnTo>
                    <a:pt x="1390496" y="208116"/>
                  </a:lnTo>
                  <a:lnTo>
                    <a:pt x="1453259" y="203629"/>
                  </a:lnTo>
                  <a:lnTo>
                    <a:pt x="1516249" y="201635"/>
                  </a:lnTo>
                  <a:lnTo>
                    <a:pt x="1548956" y="201103"/>
                  </a:lnTo>
                  <a:lnTo>
                    <a:pt x="1582459" y="200749"/>
                  </a:lnTo>
                  <a:lnTo>
                    <a:pt x="1616493" y="200512"/>
                  </a:lnTo>
                  <a:lnTo>
                    <a:pt x="1649710" y="200355"/>
                  </a:lnTo>
                  <a:lnTo>
                    <a:pt x="1682384" y="200250"/>
                  </a:lnTo>
                  <a:lnTo>
                    <a:pt x="1714695" y="200180"/>
                  </a:lnTo>
                  <a:lnTo>
                    <a:pt x="1747934" y="200133"/>
                  </a:lnTo>
                  <a:lnTo>
                    <a:pt x="1781791" y="200102"/>
                  </a:lnTo>
                  <a:lnTo>
                    <a:pt x="1816062" y="200081"/>
                  </a:lnTo>
                  <a:lnTo>
                    <a:pt x="1850607" y="198898"/>
                  </a:lnTo>
                  <a:lnTo>
                    <a:pt x="1885335" y="196939"/>
                  </a:lnTo>
                  <a:lnTo>
                    <a:pt x="1920185" y="194463"/>
                  </a:lnTo>
                  <a:lnTo>
                    <a:pt x="1956287" y="192812"/>
                  </a:lnTo>
                  <a:lnTo>
                    <a:pt x="1993223" y="191712"/>
                  </a:lnTo>
                  <a:lnTo>
                    <a:pt x="2030715" y="190979"/>
                  </a:lnTo>
                  <a:lnTo>
                    <a:pt x="2068578" y="189320"/>
                  </a:lnTo>
                  <a:lnTo>
                    <a:pt x="2106689" y="187044"/>
                  </a:lnTo>
                  <a:lnTo>
                    <a:pt x="2144964" y="184357"/>
                  </a:lnTo>
                  <a:lnTo>
                    <a:pt x="2182179" y="182565"/>
                  </a:lnTo>
                  <a:lnTo>
                    <a:pt x="2218687" y="181371"/>
                  </a:lnTo>
                  <a:lnTo>
                    <a:pt x="2254724" y="180575"/>
                  </a:lnTo>
                  <a:lnTo>
                    <a:pt x="2291617" y="180044"/>
                  </a:lnTo>
                  <a:lnTo>
                    <a:pt x="2329081" y="179690"/>
                  </a:lnTo>
                  <a:lnTo>
                    <a:pt x="2366924" y="179454"/>
                  </a:lnTo>
                  <a:lnTo>
                    <a:pt x="2403852" y="178127"/>
                  </a:lnTo>
                  <a:lnTo>
                    <a:pt x="2440169" y="176073"/>
                  </a:lnTo>
                  <a:lnTo>
                    <a:pt x="2476078" y="173533"/>
                  </a:lnTo>
                  <a:lnTo>
                    <a:pt x="2514056" y="171840"/>
                  </a:lnTo>
                  <a:lnTo>
                    <a:pt x="2553412" y="170711"/>
                  </a:lnTo>
                  <a:lnTo>
                    <a:pt x="2593688" y="169959"/>
                  </a:lnTo>
                  <a:lnTo>
                    <a:pt x="2632236" y="168287"/>
                  </a:lnTo>
                  <a:lnTo>
                    <a:pt x="2669634" y="166003"/>
                  </a:lnTo>
                  <a:lnTo>
                    <a:pt x="2706264" y="163311"/>
                  </a:lnTo>
                  <a:lnTo>
                    <a:pt x="2743552" y="161516"/>
                  </a:lnTo>
                  <a:lnTo>
                    <a:pt x="2781279" y="160319"/>
                  </a:lnTo>
                  <a:lnTo>
                    <a:pt x="2819299" y="159521"/>
                  </a:lnTo>
                  <a:lnTo>
                    <a:pt x="2857513" y="157819"/>
                  </a:lnTo>
                  <a:lnTo>
                    <a:pt x="2895857" y="155515"/>
                  </a:lnTo>
                  <a:lnTo>
                    <a:pt x="2934288" y="152809"/>
                  </a:lnTo>
                  <a:lnTo>
                    <a:pt x="2972777" y="151005"/>
                  </a:lnTo>
                  <a:lnTo>
                    <a:pt x="3011305" y="149803"/>
                  </a:lnTo>
                  <a:lnTo>
                    <a:pt x="3049858" y="149001"/>
                  </a:lnTo>
                  <a:lnTo>
                    <a:pt x="3088428" y="148466"/>
                  </a:lnTo>
                  <a:lnTo>
                    <a:pt x="3127010" y="148110"/>
                  </a:lnTo>
                  <a:lnTo>
                    <a:pt x="3165599" y="147872"/>
                  </a:lnTo>
                  <a:lnTo>
                    <a:pt x="3203024" y="147714"/>
                  </a:lnTo>
                  <a:lnTo>
                    <a:pt x="3239672" y="147608"/>
                  </a:lnTo>
                  <a:lnTo>
                    <a:pt x="3275802" y="147538"/>
                  </a:lnTo>
                  <a:lnTo>
                    <a:pt x="3312757" y="147491"/>
                  </a:lnTo>
                  <a:lnTo>
                    <a:pt x="3350262" y="147460"/>
                  </a:lnTo>
                  <a:lnTo>
                    <a:pt x="3388134" y="147439"/>
                  </a:lnTo>
                  <a:lnTo>
                    <a:pt x="3426249" y="147425"/>
                  </a:lnTo>
                  <a:lnTo>
                    <a:pt x="3464528" y="147416"/>
                  </a:lnTo>
                  <a:lnTo>
                    <a:pt x="3502915" y="147410"/>
                  </a:lnTo>
                  <a:lnTo>
                    <a:pt x="3541375" y="147405"/>
                  </a:lnTo>
                  <a:lnTo>
                    <a:pt x="3579883" y="147403"/>
                  </a:lnTo>
                  <a:lnTo>
                    <a:pt x="3618423" y="147401"/>
                  </a:lnTo>
                  <a:lnTo>
                    <a:pt x="3656985" y="147400"/>
                  </a:lnTo>
                  <a:lnTo>
                    <a:pt x="3695561" y="147399"/>
                  </a:lnTo>
                  <a:lnTo>
                    <a:pt x="3734146" y="147398"/>
                  </a:lnTo>
                  <a:lnTo>
                    <a:pt x="3772738" y="147398"/>
                  </a:lnTo>
                  <a:lnTo>
                    <a:pt x="3811334" y="147398"/>
                  </a:lnTo>
                  <a:lnTo>
                    <a:pt x="3849933" y="147398"/>
                  </a:lnTo>
                  <a:lnTo>
                    <a:pt x="3888533" y="146228"/>
                  </a:lnTo>
                  <a:lnTo>
                    <a:pt x="3927136" y="144278"/>
                  </a:lnTo>
                  <a:lnTo>
                    <a:pt x="3965738" y="141808"/>
                  </a:lnTo>
                  <a:lnTo>
                    <a:pt x="4003172" y="140162"/>
                  </a:lnTo>
                  <a:lnTo>
                    <a:pt x="4039826" y="139064"/>
                  </a:lnTo>
                  <a:lnTo>
                    <a:pt x="4075960" y="138332"/>
                  </a:lnTo>
                  <a:lnTo>
                    <a:pt x="4112918" y="137844"/>
                  </a:lnTo>
                  <a:lnTo>
                    <a:pt x="4150424" y="137519"/>
                  </a:lnTo>
                  <a:lnTo>
                    <a:pt x="4188297" y="137302"/>
                  </a:lnTo>
                  <a:lnTo>
                    <a:pt x="4225244" y="135988"/>
                  </a:lnTo>
                  <a:lnTo>
                    <a:pt x="4261573" y="133942"/>
                  </a:lnTo>
                  <a:lnTo>
                    <a:pt x="4297491" y="131408"/>
                  </a:lnTo>
                  <a:lnTo>
                    <a:pt x="4334305" y="129718"/>
                  </a:lnTo>
                  <a:lnTo>
                    <a:pt x="4371715" y="128593"/>
                  </a:lnTo>
                  <a:lnTo>
                    <a:pt x="4409524" y="127842"/>
                  </a:lnTo>
                  <a:lnTo>
                    <a:pt x="4447598" y="126171"/>
                  </a:lnTo>
                  <a:lnTo>
                    <a:pt x="4485848" y="123888"/>
                  </a:lnTo>
                  <a:lnTo>
                    <a:pt x="4524217" y="121196"/>
                  </a:lnTo>
                  <a:lnTo>
                    <a:pt x="4562664" y="119401"/>
                  </a:lnTo>
                  <a:lnTo>
                    <a:pt x="4601164" y="118204"/>
                  </a:lnTo>
                  <a:lnTo>
                    <a:pt x="4639698" y="117407"/>
                  </a:lnTo>
                  <a:lnTo>
                    <a:pt x="4677086" y="115705"/>
                  </a:lnTo>
                  <a:lnTo>
                    <a:pt x="4713710" y="113401"/>
                  </a:lnTo>
                  <a:lnTo>
                    <a:pt x="4749825" y="110695"/>
                  </a:lnTo>
                  <a:lnTo>
                    <a:pt x="4786769" y="108891"/>
                  </a:lnTo>
                  <a:lnTo>
                    <a:pt x="4824266" y="107688"/>
                  </a:lnTo>
                  <a:lnTo>
                    <a:pt x="4862133" y="106887"/>
                  </a:lnTo>
                  <a:lnTo>
                    <a:pt x="4899075" y="105182"/>
                  </a:lnTo>
                  <a:lnTo>
                    <a:pt x="4935402" y="102876"/>
                  </a:lnTo>
                  <a:lnTo>
                    <a:pt x="4971318" y="100169"/>
                  </a:lnTo>
                  <a:lnTo>
                    <a:pt x="5006961" y="98364"/>
                  </a:lnTo>
                  <a:lnTo>
                    <a:pt x="5042421" y="97161"/>
                  </a:lnTo>
                  <a:lnTo>
                    <a:pt x="5077759" y="96359"/>
                  </a:lnTo>
                  <a:lnTo>
                    <a:pt x="5114186" y="95824"/>
                  </a:lnTo>
                  <a:lnTo>
                    <a:pt x="5151339" y="95468"/>
                  </a:lnTo>
                  <a:lnTo>
                    <a:pt x="5188976" y="95230"/>
                  </a:lnTo>
                  <a:lnTo>
                    <a:pt x="5225765" y="93902"/>
                  </a:lnTo>
                  <a:lnTo>
                    <a:pt x="5261990" y="91846"/>
                  </a:lnTo>
                  <a:lnTo>
                    <a:pt x="5297838" y="89306"/>
                  </a:lnTo>
                  <a:lnTo>
                    <a:pt x="5333435" y="87613"/>
                  </a:lnTo>
                  <a:lnTo>
                    <a:pt x="5368865" y="86484"/>
                  </a:lnTo>
                  <a:lnTo>
                    <a:pt x="5404183" y="85732"/>
                  </a:lnTo>
                  <a:lnTo>
                    <a:pt x="5439427" y="84060"/>
                  </a:lnTo>
                  <a:lnTo>
                    <a:pt x="5474621" y="81776"/>
                  </a:lnTo>
                  <a:lnTo>
                    <a:pt x="5509782" y="79083"/>
                  </a:lnTo>
                  <a:lnTo>
                    <a:pt x="5544921" y="77288"/>
                  </a:lnTo>
                  <a:lnTo>
                    <a:pt x="5580046" y="76092"/>
                  </a:lnTo>
                  <a:lnTo>
                    <a:pt x="5615160" y="75294"/>
                  </a:lnTo>
                  <a:lnTo>
                    <a:pt x="5650268" y="73592"/>
                  </a:lnTo>
                  <a:lnTo>
                    <a:pt x="5685372" y="71288"/>
                  </a:lnTo>
                  <a:lnTo>
                    <a:pt x="5720473" y="68582"/>
                  </a:lnTo>
                  <a:lnTo>
                    <a:pt x="5755572" y="66777"/>
                  </a:lnTo>
                  <a:lnTo>
                    <a:pt x="5790669" y="65574"/>
                  </a:lnTo>
                  <a:lnTo>
                    <a:pt x="5825766" y="64773"/>
                  </a:lnTo>
                  <a:lnTo>
                    <a:pt x="5859692" y="63068"/>
                  </a:lnTo>
                  <a:lnTo>
                    <a:pt x="5892839" y="60762"/>
                  </a:lnTo>
                  <a:lnTo>
                    <a:pt x="5925464" y="58055"/>
                  </a:lnTo>
                  <a:lnTo>
                    <a:pt x="5958913" y="56250"/>
                  </a:lnTo>
                  <a:lnTo>
                    <a:pt x="5992910" y="55047"/>
                  </a:lnTo>
                  <a:lnTo>
                    <a:pt x="6027274" y="54245"/>
                  </a:lnTo>
                  <a:lnTo>
                    <a:pt x="6060711" y="52540"/>
                  </a:lnTo>
                  <a:lnTo>
                    <a:pt x="6093531" y="50234"/>
                  </a:lnTo>
                  <a:lnTo>
                    <a:pt x="6125940" y="47527"/>
                  </a:lnTo>
                  <a:lnTo>
                    <a:pt x="6159244" y="44552"/>
                  </a:lnTo>
                  <a:lnTo>
                    <a:pt x="6193145" y="41399"/>
                  </a:lnTo>
                  <a:lnTo>
                    <a:pt x="6227444" y="38128"/>
                  </a:lnTo>
                  <a:lnTo>
                    <a:pt x="6260838" y="35946"/>
                  </a:lnTo>
                  <a:lnTo>
                    <a:pt x="6293630" y="34492"/>
                  </a:lnTo>
                  <a:lnTo>
                    <a:pt x="6326019" y="33523"/>
                  </a:lnTo>
                  <a:lnTo>
                    <a:pt x="6358141" y="31707"/>
                  </a:lnTo>
                  <a:lnTo>
                    <a:pt x="6390084" y="29326"/>
                  </a:lnTo>
                  <a:lnTo>
                    <a:pt x="6421908" y="26569"/>
                  </a:lnTo>
                  <a:lnTo>
                    <a:pt x="6485344" y="23506"/>
                  </a:lnTo>
                  <a:lnTo>
                    <a:pt x="6547462" y="20974"/>
                  </a:lnTo>
                  <a:lnTo>
                    <a:pt x="6606267" y="15950"/>
                  </a:lnTo>
                  <a:lnTo>
                    <a:pt x="6663596" y="12937"/>
                  </a:lnTo>
                  <a:lnTo>
                    <a:pt x="6720272" y="11598"/>
                  </a:lnTo>
                  <a:lnTo>
                    <a:pt x="6776656" y="11003"/>
                  </a:lnTo>
                  <a:lnTo>
                    <a:pt x="6832913" y="10738"/>
                  </a:lnTo>
                  <a:lnTo>
                    <a:pt x="6887941" y="10621"/>
                  </a:lnTo>
                  <a:lnTo>
                    <a:pt x="6939693" y="10568"/>
                  </a:lnTo>
                  <a:lnTo>
                    <a:pt x="6993111" y="7426"/>
                  </a:lnTo>
                  <a:lnTo>
                    <a:pt x="7046877" y="3299"/>
                  </a:lnTo>
                  <a:lnTo>
                    <a:pt x="7098069" y="1465"/>
                  </a:lnTo>
                  <a:lnTo>
                    <a:pt x="7148117" y="650"/>
                  </a:lnTo>
                  <a:lnTo>
                    <a:pt x="7197657" y="288"/>
                  </a:lnTo>
                  <a:lnTo>
                    <a:pt x="7246972" y="127"/>
                  </a:lnTo>
                  <a:lnTo>
                    <a:pt x="7296184" y="55"/>
                  </a:lnTo>
                  <a:lnTo>
                    <a:pt x="7344184" y="24"/>
                  </a:lnTo>
                  <a:lnTo>
                    <a:pt x="7388913" y="9"/>
                  </a:lnTo>
                  <a:lnTo>
                    <a:pt x="7435309" y="3"/>
                  </a:lnTo>
                  <a:lnTo>
                    <a:pt x="7482055" y="0"/>
                  </a:lnTo>
                  <a:lnTo>
                    <a:pt x="74887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69398" y="357969"/>
              <a:ext cx="283826" cy="5927545"/>
            </a:xfrm>
            <a:custGeom>
              <a:avLst/>
              <a:gdLst/>
              <a:ahLst/>
              <a:cxnLst/>
              <a:rect l="0" t="0" r="0" b="0"/>
              <a:pathLst>
                <a:path w="283826" h="5927545">
                  <a:moveTo>
                    <a:pt x="125897" y="0"/>
                  </a:moveTo>
                  <a:lnTo>
                    <a:pt x="111243" y="55141"/>
                  </a:lnTo>
                  <a:lnTo>
                    <a:pt x="104935" y="112104"/>
                  </a:lnTo>
                  <a:lnTo>
                    <a:pt x="96757" y="171536"/>
                  </a:lnTo>
                  <a:lnTo>
                    <a:pt x="91917" y="225131"/>
                  </a:lnTo>
                  <a:lnTo>
                    <a:pt x="83074" y="288584"/>
                  </a:lnTo>
                  <a:lnTo>
                    <a:pt x="76449" y="335320"/>
                  </a:lnTo>
                  <a:lnTo>
                    <a:pt x="69605" y="383388"/>
                  </a:lnTo>
                  <a:lnTo>
                    <a:pt x="62664" y="432047"/>
                  </a:lnTo>
                  <a:lnTo>
                    <a:pt x="55680" y="480970"/>
                  </a:lnTo>
                  <a:lnTo>
                    <a:pt x="48676" y="530009"/>
                  </a:lnTo>
                  <a:lnTo>
                    <a:pt x="41664" y="582220"/>
                  </a:lnTo>
                  <a:lnTo>
                    <a:pt x="34648" y="636621"/>
                  </a:lnTo>
                  <a:lnTo>
                    <a:pt x="27630" y="691994"/>
                  </a:lnTo>
                  <a:lnTo>
                    <a:pt x="23732" y="747800"/>
                  </a:lnTo>
                  <a:lnTo>
                    <a:pt x="21999" y="804968"/>
                  </a:lnTo>
                  <a:lnTo>
                    <a:pt x="21229" y="865471"/>
                  </a:lnTo>
                  <a:lnTo>
                    <a:pt x="21023" y="897515"/>
                  </a:lnTo>
                  <a:lnTo>
                    <a:pt x="20887" y="930576"/>
                  </a:lnTo>
                  <a:lnTo>
                    <a:pt x="20795" y="964315"/>
                  </a:lnTo>
                  <a:lnTo>
                    <a:pt x="20734" y="998506"/>
                  </a:lnTo>
                  <a:lnTo>
                    <a:pt x="20694" y="1032998"/>
                  </a:lnTo>
                  <a:lnTo>
                    <a:pt x="20667" y="1067691"/>
                  </a:lnTo>
                  <a:lnTo>
                    <a:pt x="20649" y="1103688"/>
                  </a:lnTo>
                  <a:lnTo>
                    <a:pt x="20637" y="1140554"/>
                  </a:lnTo>
                  <a:lnTo>
                    <a:pt x="20629" y="1178000"/>
                  </a:lnTo>
                  <a:lnTo>
                    <a:pt x="20623" y="1215832"/>
                  </a:lnTo>
                  <a:lnTo>
                    <a:pt x="20620" y="1253921"/>
                  </a:lnTo>
                  <a:lnTo>
                    <a:pt x="20617" y="1292182"/>
                  </a:lnTo>
                  <a:lnTo>
                    <a:pt x="20616" y="1331728"/>
                  </a:lnTo>
                  <a:lnTo>
                    <a:pt x="20615" y="1372129"/>
                  </a:lnTo>
                  <a:lnTo>
                    <a:pt x="20614" y="1413102"/>
                  </a:lnTo>
                  <a:lnTo>
                    <a:pt x="20613" y="1455625"/>
                  </a:lnTo>
                  <a:lnTo>
                    <a:pt x="20613" y="1499181"/>
                  </a:lnTo>
                  <a:lnTo>
                    <a:pt x="20613" y="1543426"/>
                  </a:lnTo>
                  <a:lnTo>
                    <a:pt x="20613" y="1589301"/>
                  </a:lnTo>
                  <a:lnTo>
                    <a:pt x="20613" y="1636262"/>
                  </a:lnTo>
                  <a:lnTo>
                    <a:pt x="20613" y="1683946"/>
                  </a:lnTo>
                  <a:lnTo>
                    <a:pt x="20613" y="1730944"/>
                  </a:lnTo>
                  <a:lnTo>
                    <a:pt x="20613" y="1777484"/>
                  </a:lnTo>
                  <a:lnTo>
                    <a:pt x="20613" y="1823718"/>
                  </a:lnTo>
                  <a:lnTo>
                    <a:pt x="19443" y="1870919"/>
                  </a:lnTo>
                  <a:lnTo>
                    <a:pt x="17493" y="1918763"/>
                  </a:lnTo>
                  <a:lnTo>
                    <a:pt x="15023" y="1967037"/>
                  </a:lnTo>
                  <a:lnTo>
                    <a:pt x="13377" y="2015598"/>
                  </a:lnTo>
                  <a:lnTo>
                    <a:pt x="12279" y="2064349"/>
                  </a:lnTo>
                  <a:lnTo>
                    <a:pt x="11547" y="2113227"/>
                  </a:lnTo>
                  <a:lnTo>
                    <a:pt x="11059" y="2161021"/>
                  </a:lnTo>
                  <a:lnTo>
                    <a:pt x="10734" y="2208091"/>
                  </a:lnTo>
                  <a:lnTo>
                    <a:pt x="10517" y="2254679"/>
                  </a:lnTo>
                  <a:lnTo>
                    <a:pt x="9203" y="2302115"/>
                  </a:lnTo>
                  <a:lnTo>
                    <a:pt x="7157" y="2350117"/>
                  </a:lnTo>
                  <a:lnTo>
                    <a:pt x="4623" y="2398496"/>
                  </a:lnTo>
                  <a:lnTo>
                    <a:pt x="2934" y="2448296"/>
                  </a:lnTo>
                  <a:lnTo>
                    <a:pt x="1808" y="2499044"/>
                  </a:lnTo>
                  <a:lnTo>
                    <a:pt x="1057" y="2550423"/>
                  </a:lnTo>
                  <a:lnTo>
                    <a:pt x="557" y="2601053"/>
                  </a:lnTo>
                  <a:lnTo>
                    <a:pt x="223" y="2651185"/>
                  </a:lnTo>
                  <a:lnTo>
                    <a:pt x="0" y="2700983"/>
                  </a:lnTo>
                  <a:lnTo>
                    <a:pt x="1022" y="2751730"/>
                  </a:lnTo>
                  <a:lnTo>
                    <a:pt x="2873" y="2803108"/>
                  </a:lnTo>
                  <a:lnTo>
                    <a:pt x="5276" y="2854908"/>
                  </a:lnTo>
                  <a:lnTo>
                    <a:pt x="8049" y="2906989"/>
                  </a:lnTo>
                  <a:lnTo>
                    <a:pt x="11067" y="2959257"/>
                  </a:lnTo>
                  <a:lnTo>
                    <a:pt x="14249" y="3011650"/>
                  </a:lnTo>
                  <a:lnTo>
                    <a:pt x="18710" y="3065296"/>
                  </a:lnTo>
                  <a:lnTo>
                    <a:pt x="24023" y="3119777"/>
                  </a:lnTo>
                  <a:lnTo>
                    <a:pt x="29905" y="3174815"/>
                  </a:lnTo>
                  <a:lnTo>
                    <a:pt x="34997" y="3229054"/>
                  </a:lnTo>
                  <a:lnTo>
                    <a:pt x="39560" y="3282762"/>
                  </a:lnTo>
                  <a:lnTo>
                    <a:pt x="43773" y="3336114"/>
                  </a:lnTo>
                  <a:lnTo>
                    <a:pt x="47751" y="3390399"/>
                  </a:lnTo>
                  <a:lnTo>
                    <a:pt x="51573" y="3445307"/>
                  </a:lnTo>
                  <a:lnTo>
                    <a:pt x="55291" y="3500630"/>
                  </a:lnTo>
                  <a:lnTo>
                    <a:pt x="60109" y="3556229"/>
                  </a:lnTo>
                  <a:lnTo>
                    <a:pt x="65661" y="3612012"/>
                  </a:lnTo>
                  <a:lnTo>
                    <a:pt x="71702" y="3667918"/>
                  </a:lnTo>
                  <a:lnTo>
                    <a:pt x="76899" y="3723906"/>
                  </a:lnTo>
                  <a:lnTo>
                    <a:pt x="81533" y="3779949"/>
                  </a:lnTo>
                  <a:lnTo>
                    <a:pt x="85793" y="3836028"/>
                  </a:lnTo>
                  <a:lnTo>
                    <a:pt x="90972" y="3892132"/>
                  </a:lnTo>
                  <a:lnTo>
                    <a:pt x="96765" y="3948251"/>
                  </a:lnTo>
                  <a:lnTo>
                    <a:pt x="102966" y="4004382"/>
                  </a:lnTo>
                  <a:lnTo>
                    <a:pt x="107100" y="4059350"/>
                  </a:lnTo>
                  <a:lnTo>
                    <a:pt x="109856" y="4113543"/>
                  </a:lnTo>
                  <a:lnTo>
                    <a:pt x="111694" y="4167218"/>
                  </a:lnTo>
                  <a:lnTo>
                    <a:pt x="114089" y="4221719"/>
                  </a:lnTo>
                  <a:lnTo>
                    <a:pt x="116855" y="4276771"/>
                  </a:lnTo>
                  <a:lnTo>
                    <a:pt x="119869" y="4332189"/>
                  </a:lnTo>
                  <a:lnTo>
                    <a:pt x="123049" y="4386682"/>
                  </a:lnTo>
                  <a:lnTo>
                    <a:pt x="126338" y="4440558"/>
                  </a:lnTo>
                  <a:lnTo>
                    <a:pt x="129700" y="4494024"/>
                  </a:lnTo>
                  <a:lnTo>
                    <a:pt x="133112" y="4547214"/>
                  </a:lnTo>
                  <a:lnTo>
                    <a:pt x="136556" y="4600223"/>
                  </a:lnTo>
                  <a:lnTo>
                    <a:pt x="140022" y="4653108"/>
                  </a:lnTo>
                  <a:lnTo>
                    <a:pt x="143503" y="4704744"/>
                  </a:lnTo>
                  <a:lnTo>
                    <a:pt x="146993" y="4755545"/>
                  </a:lnTo>
                  <a:lnTo>
                    <a:pt x="150490" y="4805790"/>
                  </a:lnTo>
                  <a:lnTo>
                    <a:pt x="153991" y="4855664"/>
                  </a:lnTo>
                  <a:lnTo>
                    <a:pt x="157494" y="4905292"/>
                  </a:lnTo>
                  <a:lnTo>
                    <a:pt x="161000" y="4954754"/>
                  </a:lnTo>
                  <a:lnTo>
                    <a:pt x="164507" y="5002937"/>
                  </a:lnTo>
                  <a:lnTo>
                    <a:pt x="168015" y="5050267"/>
                  </a:lnTo>
                  <a:lnTo>
                    <a:pt x="171523" y="5097027"/>
                  </a:lnTo>
                  <a:lnTo>
                    <a:pt x="175032" y="5144579"/>
                  </a:lnTo>
                  <a:lnTo>
                    <a:pt x="178541" y="5192658"/>
                  </a:lnTo>
                  <a:lnTo>
                    <a:pt x="182050" y="5241088"/>
                  </a:lnTo>
                  <a:lnTo>
                    <a:pt x="185559" y="5287413"/>
                  </a:lnTo>
                  <a:lnTo>
                    <a:pt x="189069" y="5332334"/>
                  </a:lnTo>
                  <a:lnTo>
                    <a:pt x="192578" y="5376320"/>
                  </a:lnTo>
                  <a:lnTo>
                    <a:pt x="197257" y="5419681"/>
                  </a:lnTo>
                  <a:lnTo>
                    <a:pt x="202717" y="5462626"/>
                  </a:lnTo>
                  <a:lnTo>
                    <a:pt x="208696" y="5505295"/>
                  </a:lnTo>
                  <a:lnTo>
                    <a:pt x="215021" y="5546609"/>
                  </a:lnTo>
                  <a:lnTo>
                    <a:pt x="221578" y="5587019"/>
                  </a:lnTo>
                  <a:lnTo>
                    <a:pt x="228289" y="5626828"/>
                  </a:lnTo>
                  <a:lnTo>
                    <a:pt x="233933" y="5665066"/>
                  </a:lnTo>
                  <a:lnTo>
                    <a:pt x="238865" y="5702256"/>
                  </a:lnTo>
                  <a:lnTo>
                    <a:pt x="243323" y="5738747"/>
                  </a:lnTo>
                  <a:lnTo>
                    <a:pt x="254516" y="5801131"/>
                  </a:lnTo>
                  <a:lnTo>
                    <a:pt x="266119" y="5852643"/>
                  </a:lnTo>
                  <a:lnTo>
                    <a:pt x="279981" y="5911363"/>
                  </a:lnTo>
                  <a:lnTo>
                    <a:pt x="283825" y="5927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990093" y="379026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0" y="0"/>
                  </a:moveTo>
                  <a:lnTo>
                    <a:pt x="3120" y="62478"/>
                  </a:lnTo>
                  <a:lnTo>
                    <a:pt x="9066" y="124775"/>
                  </a:lnTo>
                  <a:lnTo>
                    <a:pt x="10095" y="181640"/>
                  </a:lnTo>
                  <a:lnTo>
                    <a:pt x="10529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11150" y="684352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3158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79565" y="349632"/>
              <a:ext cx="170988" cy="143028"/>
            </a:xfrm>
            <a:custGeom>
              <a:avLst/>
              <a:gdLst/>
              <a:ahLst/>
              <a:cxnLst/>
              <a:rect l="0" t="0" r="0" b="0"/>
              <a:pathLst>
                <a:path w="170988" h="143028">
                  <a:moveTo>
                    <a:pt x="52642" y="71508"/>
                  </a:moveTo>
                  <a:lnTo>
                    <a:pt x="72886" y="27545"/>
                  </a:lnTo>
                  <a:lnTo>
                    <a:pt x="92046" y="2850"/>
                  </a:lnTo>
                  <a:lnTo>
                    <a:pt x="99968" y="0"/>
                  </a:lnTo>
                  <a:lnTo>
                    <a:pt x="118130" y="3072"/>
                  </a:lnTo>
                  <a:lnTo>
                    <a:pt x="137900" y="18475"/>
                  </a:lnTo>
                  <a:lnTo>
                    <a:pt x="156045" y="40919"/>
                  </a:lnTo>
                  <a:lnTo>
                    <a:pt x="168009" y="66491"/>
                  </a:lnTo>
                  <a:lnTo>
                    <a:pt x="170987" y="90335"/>
                  </a:lnTo>
                  <a:lnTo>
                    <a:pt x="170143" y="101607"/>
                  </a:lnTo>
                  <a:lnTo>
                    <a:pt x="164901" y="111461"/>
                  </a:lnTo>
                  <a:lnTo>
                    <a:pt x="146599" y="128649"/>
                  </a:lnTo>
                  <a:lnTo>
                    <a:pt x="119747" y="137848"/>
                  </a:lnTo>
                  <a:lnTo>
                    <a:pt x="71745" y="143027"/>
                  </a:lnTo>
                  <a:lnTo>
                    <a:pt x="29837" y="141442"/>
                  </a:lnTo>
                  <a:lnTo>
                    <a:pt x="0" y="134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05603" y="383883"/>
              <a:ext cx="200279" cy="110656"/>
            </a:xfrm>
            <a:custGeom>
              <a:avLst/>
              <a:gdLst/>
              <a:ahLst/>
              <a:cxnLst/>
              <a:rect l="0" t="0" r="0" b="0"/>
              <a:pathLst>
                <a:path w="200279" h="110656">
                  <a:moveTo>
                    <a:pt x="5589" y="37257"/>
                  </a:moveTo>
                  <a:lnTo>
                    <a:pt x="5589" y="65203"/>
                  </a:lnTo>
                  <a:lnTo>
                    <a:pt x="4419" y="69926"/>
                  </a:lnTo>
                  <a:lnTo>
                    <a:pt x="2469" y="69565"/>
                  </a:lnTo>
                  <a:lnTo>
                    <a:pt x="0" y="65814"/>
                  </a:lnTo>
                  <a:lnTo>
                    <a:pt x="6614" y="49169"/>
                  </a:lnTo>
                  <a:lnTo>
                    <a:pt x="21252" y="28513"/>
                  </a:lnTo>
                  <a:lnTo>
                    <a:pt x="39457" y="11534"/>
                  </a:lnTo>
                  <a:lnTo>
                    <a:pt x="62365" y="2428"/>
                  </a:lnTo>
                  <a:lnTo>
                    <a:pt x="75025" y="0"/>
                  </a:lnTo>
                  <a:lnTo>
                    <a:pt x="95331" y="3541"/>
                  </a:lnTo>
                  <a:lnTo>
                    <a:pt x="104022" y="7760"/>
                  </a:lnTo>
                  <a:lnTo>
                    <a:pt x="108645" y="15253"/>
                  </a:lnTo>
                  <a:lnTo>
                    <a:pt x="110811" y="74076"/>
                  </a:lnTo>
                  <a:lnTo>
                    <a:pt x="117085" y="94955"/>
                  </a:lnTo>
                  <a:lnTo>
                    <a:pt x="122034" y="103798"/>
                  </a:lnTo>
                  <a:lnTo>
                    <a:pt x="131182" y="108524"/>
                  </a:lnTo>
                  <a:lnTo>
                    <a:pt x="156944" y="110655"/>
                  </a:lnTo>
                  <a:lnTo>
                    <a:pt x="178533" y="104583"/>
                  </a:lnTo>
                  <a:lnTo>
                    <a:pt x="187565" y="99689"/>
                  </a:lnTo>
                  <a:lnTo>
                    <a:pt x="193587" y="91746"/>
                  </a:lnTo>
                  <a:lnTo>
                    <a:pt x="200278" y="70443"/>
                  </a:lnTo>
                  <a:lnTo>
                    <a:pt x="198455" y="37731"/>
                  </a:lnTo>
                  <a:lnTo>
                    <a:pt x="192658" y="29384"/>
                  </a:lnTo>
                  <a:lnTo>
                    <a:pt x="173738" y="16990"/>
                  </a:lnTo>
                  <a:lnTo>
                    <a:pt x="146613" y="13822"/>
                  </a:lnTo>
                  <a:lnTo>
                    <a:pt x="84731" y="23122"/>
                  </a:lnTo>
                  <a:lnTo>
                    <a:pt x="68760" y="26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84933" y="377392"/>
              <a:ext cx="136488" cy="189016"/>
            </a:xfrm>
            <a:custGeom>
              <a:avLst/>
              <a:gdLst/>
              <a:ahLst/>
              <a:cxnLst/>
              <a:rect l="0" t="0" r="0" b="0"/>
              <a:pathLst>
                <a:path w="136488" h="189016">
                  <a:moveTo>
                    <a:pt x="0" y="54276"/>
                  </a:moveTo>
                  <a:lnTo>
                    <a:pt x="8333" y="91754"/>
                  </a:lnTo>
                  <a:lnTo>
                    <a:pt x="15684" y="148767"/>
                  </a:lnTo>
                  <a:lnTo>
                    <a:pt x="13876" y="187949"/>
                  </a:lnTo>
                  <a:lnTo>
                    <a:pt x="12760" y="189015"/>
                  </a:lnTo>
                  <a:lnTo>
                    <a:pt x="10969" y="140293"/>
                  </a:lnTo>
                  <a:lnTo>
                    <a:pt x="16205" y="79846"/>
                  </a:lnTo>
                  <a:lnTo>
                    <a:pt x="30797" y="45085"/>
                  </a:lnTo>
                  <a:lnTo>
                    <a:pt x="55528" y="18148"/>
                  </a:lnTo>
                  <a:lnTo>
                    <a:pt x="85083" y="938"/>
                  </a:lnTo>
                  <a:lnTo>
                    <a:pt x="95326" y="0"/>
                  </a:lnTo>
                  <a:lnTo>
                    <a:pt x="116067" y="5197"/>
                  </a:lnTo>
                  <a:lnTo>
                    <a:pt x="124171" y="12198"/>
                  </a:lnTo>
                  <a:lnTo>
                    <a:pt x="136295" y="32455"/>
                  </a:lnTo>
                  <a:lnTo>
                    <a:pt x="136487" y="43239"/>
                  </a:lnTo>
                  <a:lnTo>
                    <a:pt x="127341" y="64579"/>
                  </a:lnTo>
                  <a:lnTo>
                    <a:pt x="102462" y="90734"/>
                  </a:lnTo>
                  <a:lnTo>
                    <a:pt x="42114" y="117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08958" y="377900"/>
              <a:ext cx="102487" cy="95647"/>
            </a:xfrm>
            <a:custGeom>
              <a:avLst/>
              <a:gdLst/>
              <a:ahLst/>
              <a:cxnLst/>
              <a:rect l="0" t="0" r="0" b="0"/>
              <a:pathLst>
                <a:path w="102487" h="95647">
                  <a:moveTo>
                    <a:pt x="18130" y="1126"/>
                  </a:moveTo>
                  <a:lnTo>
                    <a:pt x="3659" y="34748"/>
                  </a:lnTo>
                  <a:lnTo>
                    <a:pt x="0" y="59743"/>
                  </a:lnTo>
                  <a:lnTo>
                    <a:pt x="4613" y="80210"/>
                  </a:lnTo>
                  <a:lnTo>
                    <a:pt x="9119" y="88944"/>
                  </a:lnTo>
                  <a:lnTo>
                    <a:pt x="16802" y="93596"/>
                  </a:lnTo>
                  <a:lnTo>
                    <a:pt x="37817" y="95646"/>
                  </a:lnTo>
                  <a:lnTo>
                    <a:pt x="59635" y="89538"/>
                  </a:lnTo>
                  <a:lnTo>
                    <a:pt x="79861" y="77855"/>
                  </a:lnTo>
                  <a:lnTo>
                    <a:pt x="96649" y="60964"/>
                  </a:lnTo>
                  <a:lnTo>
                    <a:pt x="100892" y="50377"/>
                  </a:lnTo>
                  <a:lnTo>
                    <a:pt x="102486" y="26135"/>
                  </a:lnTo>
                  <a:lnTo>
                    <a:pt x="98934" y="16629"/>
                  </a:lnTo>
                  <a:lnTo>
                    <a:pt x="85629" y="2947"/>
                  </a:lnTo>
                  <a:lnTo>
                    <a:pt x="75997" y="0"/>
                  </a:lnTo>
                  <a:lnTo>
                    <a:pt x="33157" y="557"/>
                  </a:lnTo>
                  <a:lnTo>
                    <a:pt x="7602" y="1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06421" y="315855"/>
              <a:ext cx="262865" cy="167901"/>
            </a:xfrm>
            <a:custGeom>
              <a:avLst/>
              <a:gdLst/>
              <a:ahLst/>
              <a:cxnLst/>
              <a:rect l="0" t="0" r="0" b="0"/>
              <a:pathLst>
                <a:path w="262865" h="167901">
                  <a:moveTo>
                    <a:pt x="31237" y="0"/>
                  </a:moveTo>
                  <a:lnTo>
                    <a:pt x="1929" y="29308"/>
                  </a:lnTo>
                  <a:lnTo>
                    <a:pt x="0" y="37086"/>
                  </a:lnTo>
                  <a:lnTo>
                    <a:pt x="4096" y="55087"/>
                  </a:lnTo>
                  <a:lnTo>
                    <a:pt x="11973" y="62461"/>
                  </a:lnTo>
                  <a:lnTo>
                    <a:pt x="71739" y="92309"/>
                  </a:lnTo>
                  <a:lnTo>
                    <a:pt x="98870" y="112619"/>
                  </a:lnTo>
                  <a:lnTo>
                    <a:pt x="102062" y="119533"/>
                  </a:lnTo>
                  <a:lnTo>
                    <a:pt x="101851" y="126482"/>
                  </a:lnTo>
                  <a:lnTo>
                    <a:pt x="99370" y="133454"/>
                  </a:lnTo>
                  <a:lnTo>
                    <a:pt x="84135" y="147440"/>
                  </a:lnTo>
                  <a:lnTo>
                    <a:pt x="73522" y="154446"/>
                  </a:lnTo>
                  <a:lnTo>
                    <a:pt x="30638" y="164305"/>
                  </a:lnTo>
                  <a:lnTo>
                    <a:pt x="21479" y="162179"/>
                  </a:lnTo>
                  <a:lnTo>
                    <a:pt x="16543" y="157252"/>
                  </a:lnTo>
                  <a:lnTo>
                    <a:pt x="14422" y="150458"/>
                  </a:lnTo>
                  <a:lnTo>
                    <a:pt x="16517" y="144759"/>
                  </a:lnTo>
                  <a:lnTo>
                    <a:pt x="28204" y="135307"/>
                  </a:lnTo>
                  <a:lnTo>
                    <a:pt x="54515" y="123409"/>
                  </a:lnTo>
                  <a:lnTo>
                    <a:pt x="116554" y="116144"/>
                  </a:lnTo>
                  <a:lnTo>
                    <a:pt x="175602" y="104657"/>
                  </a:lnTo>
                  <a:lnTo>
                    <a:pt x="227260" y="91451"/>
                  </a:lnTo>
                  <a:lnTo>
                    <a:pt x="242638" y="85534"/>
                  </a:lnTo>
                  <a:lnTo>
                    <a:pt x="251719" y="76910"/>
                  </a:lnTo>
                  <a:lnTo>
                    <a:pt x="256604" y="66481"/>
                  </a:lnTo>
                  <a:lnTo>
                    <a:pt x="258691" y="54849"/>
                  </a:lnTo>
                  <a:lnTo>
                    <a:pt x="256572" y="45925"/>
                  </a:lnTo>
                  <a:lnTo>
                    <a:pt x="251651" y="38805"/>
                  </a:lnTo>
                  <a:lnTo>
                    <a:pt x="244860" y="32889"/>
                  </a:lnTo>
                  <a:lnTo>
                    <a:pt x="224837" y="26316"/>
                  </a:lnTo>
                  <a:lnTo>
                    <a:pt x="212946" y="24563"/>
                  </a:lnTo>
                  <a:lnTo>
                    <a:pt x="193495" y="28854"/>
                  </a:lnTo>
                  <a:lnTo>
                    <a:pt x="166271" y="47544"/>
                  </a:lnTo>
                  <a:lnTo>
                    <a:pt x="148574" y="66754"/>
                  </a:lnTo>
                  <a:lnTo>
                    <a:pt x="136809" y="90890"/>
                  </a:lnTo>
                  <a:lnTo>
                    <a:pt x="133920" y="117214"/>
                  </a:lnTo>
                  <a:lnTo>
                    <a:pt x="134787" y="130785"/>
                  </a:lnTo>
                  <a:lnTo>
                    <a:pt x="140045" y="142172"/>
                  </a:lnTo>
                  <a:lnTo>
                    <a:pt x="158365" y="161064"/>
                  </a:lnTo>
                  <a:lnTo>
                    <a:pt x="185225" y="167900"/>
                  </a:lnTo>
                  <a:lnTo>
                    <a:pt x="246921" y="161147"/>
                  </a:lnTo>
                  <a:lnTo>
                    <a:pt x="262864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35630" y="252684"/>
              <a:ext cx="160295" cy="231628"/>
            </a:xfrm>
            <a:custGeom>
              <a:avLst/>
              <a:gdLst/>
              <a:ahLst/>
              <a:cxnLst/>
              <a:rect l="0" t="0" r="0" b="0"/>
              <a:pathLst>
                <a:path w="160295" h="231628">
                  <a:moveTo>
                    <a:pt x="133697" y="0"/>
                  </a:moveTo>
                  <a:lnTo>
                    <a:pt x="148351" y="53028"/>
                  </a:lnTo>
                  <a:lnTo>
                    <a:pt x="152856" y="101110"/>
                  </a:lnTo>
                  <a:lnTo>
                    <a:pt x="154192" y="154221"/>
                  </a:lnTo>
                  <a:lnTo>
                    <a:pt x="155812" y="207975"/>
                  </a:lnTo>
                  <a:lnTo>
                    <a:pt x="157799" y="208840"/>
                  </a:lnTo>
                  <a:lnTo>
                    <a:pt x="160294" y="205907"/>
                  </a:lnTo>
                  <a:lnTo>
                    <a:pt x="159945" y="193290"/>
                  </a:lnTo>
                  <a:lnTo>
                    <a:pt x="154721" y="177153"/>
                  </a:lnTo>
                  <a:lnTo>
                    <a:pt x="144601" y="162183"/>
                  </a:lnTo>
                  <a:lnTo>
                    <a:pt x="129184" y="150850"/>
                  </a:lnTo>
                  <a:lnTo>
                    <a:pt x="120160" y="146190"/>
                  </a:lnTo>
                  <a:lnTo>
                    <a:pt x="100774" y="144132"/>
                  </a:lnTo>
                  <a:lnTo>
                    <a:pt x="79290" y="148287"/>
                  </a:lnTo>
                  <a:lnTo>
                    <a:pt x="27370" y="173137"/>
                  </a:lnTo>
                  <a:lnTo>
                    <a:pt x="13679" y="182105"/>
                  </a:lnTo>
                  <a:lnTo>
                    <a:pt x="5722" y="191594"/>
                  </a:lnTo>
                  <a:lnTo>
                    <a:pt x="1587" y="201428"/>
                  </a:lnTo>
                  <a:lnTo>
                    <a:pt x="0" y="211495"/>
                  </a:lnTo>
                  <a:lnTo>
                    <a:pt x="4791" y="218205"/>
                  </a:lnTo>
                  <a:lnTo>
                    <a:pt x="25713" y="225662"/>
                  </a:lnTo>
                  <a:lnTo>
                    <a:pt x="85634" y="230449"/>
                  </a:lnTo>
                  <a:lnTo>
                    <a:pt x="134385" y="231394"/>
                  </a:lnTo>
                  <a:lnTo>
                    <a:pt x="154754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79606" y="770044"/>
              <a:ext cx="231628" cy="257588"/>
            </a:xfrm>
            <a:custGeom>
              <a:avLst/>
              <a:gdLst/>
              <a:ahLst/>
              <a:cxnLst/>
              <a:rect l="0" t="0" r="0" b="0"/>
              <a:pathLst>
                <a:path w="231628" h="257588">
                  <a:moveTo>
                    <a:pt x="231627" y="9065"/>
                  </a:moveTo>
                  <a:lnTo>
                    <a:pt x="202901" y="1829"/>
                  </a:lnTo>
                  <a:lnTo>
                    <a:pt x="170897" y="0"/>
                  </a:lnTo>
                  <a:lnTo>
                    <a:pt x="139515" y="8545"/>
                  </a:lnTo>
                  <a:lnTo>
                    <a:pt x="92421" y="33088"/>
                  </a:lnTo>
                  <a:lnTo>
                    <a:pt x="35284" y="72822"/>
                  </a:lnTo>
                  <a:lnTo>
                    <a:pt x="28202" y="84325"/>
                  </a:lnTo>
                  <a:lnTo>
                    <a:pt x="23453" y="109584"/>
                  </a:lnTo>
                  <a:lnTo>
                    <a:pt x="28361" y="130169"/>
                  </a:lnTo>
                  <a:lnTo>
                    <a:pt x="32946" y="138934"/>
                  </a:lnTo>
                  <a:lnTo>
                    <a:pt x="61754" y="162448"/>
                  </a:lnTo>
                  <a:lnTo>
                    <a:pt x="120841" y="198442"/>
                  </a:lnTo>
                  <a:lnTo>
                    <a:pt x="129694" y="205506"/>
                  </a:lnTo>
                  <a:lnTo>
                    <a:pt x="133256" y="212555"/>
                  </a:lnTo>
                  <a:lnTo>
                    <a:pt x="133291" y="219594"/>
                  </a:lnTo>
                  <a:lnTo>
                    <a:pt x="130975" y="226627"/>
                  </a:lnTo>
                  <a:lnTo>
                    <a:pt x="115923" y="240680"/>
                  </a:lnTo>
                  <a:lnTo>
                    <a:pt x="93636" y="252385"/>
                  </a:lnTo>
                  <a:lnTo>
                    <a:pt x="68132" y="257587"/>
                  </a:lnTo>
                  <a:lnTo>
                    <a:pt x="33056" y="254926"/>
                  </a:lnTo>
                  <a:lnTo>
                    <a:pt x="0" y="240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379648" y="873865"/>
              <a:ext cx="128341" cy="119576"/>
            </a:xfrm>
            <a:custGeom>
              <a:avLst/>
              <a:gdLst/>
              <a:ahLst/>
              <a:cxnLst/>
              <a:rect l="0" t="0" r="0" b="0"/>
              <a:pathLst>
                <a:path w="128341" h="119576">
                  <a:moveTo>
                    <a:pt x="31585" y="0"/>
                  </a:moveTo>
                  <a:lnTo>
                    <a:pt x="31585" y="54145"/>
                  </a:lnTo>
                  <a:lnTo>
                    <a:pt x="37174" y="103502"/>
                  </a:lnTo>
                  <a:lnTo>
                    <a:pt x="43500" y="111116"/>
                  </a:lnTo>
                  <a:lnTo>
                    <a:pt x="63007" y="119575"/>
                  </a:lnTo>
                  <a:lnTo>
                    <a:pt x="72420" y="119491"/>
                  </a:lnTo>
                  <a:lnTo>
                    <a:pt x="89119" y="113159"/>
                  </a:lnTo>
                  <a:lnTo>
                    <a:pt x="111673" y="96440"/>
                  </a:lnTo>
                  <a:lnTo>
                    <a:pt x="122942" y="77177"/>
                  </a:lnTo>
                  <a:lnTo>
                    <a:pt x="127585" y="65490"/>
                  </a:lnTo>
                  <a:lnTo>
                    <a:pt x="128340" y="55358"/>
                  </a:lnTo>
                  <a:lnTo>
                    <a:pt x="122941" y="37862"/>
                  </a:lnTo>
                  <a:lnTo>
                    <a:pt x="106503" y="25406"/>
                  </a:lnTo>
                  <a:lnTo>
                    <a:pt x="51633" y="525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48104" y="726466"/>
              <a:ext cx="31586" cy="284271"/>
            </a:xfrm>
            <a:custGeom>
              <a:avLst/>
              <a:gdLst/>
              <a:ahLst/>
              <a:cxnLst/>
              <a:rect l="0" t="0" r="0" b="0"/>
              <a:pathLst>
                <a:path w="31586" h="284271">
                  <a:moveTo>
                    <a:pt x="0" y="0"/>
                  </a:moveTo>
                  <a:lnTo>
                    <a:pt x="3119" y="42692"/>
                  </a:lnTo>
                  <a:lnTo>
                    <a:pt x="9065" y="95521"/>
                  </a:lnTo>
                  <a:lnTo>
                    <a:pt x="18645" y="147810"/>
                  </a:lnTo>
                  <a:lnTo>
                    <a:pt x="28682" y="208918"/>
                  </a:lnTo>
                  <a:lnTo>
                    <a:pt x="30725" y="249075"/>
                  </a:lnTo>
                  <a:lnTo>
                    <a:pt x="31585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43511" y="821223"/>
              <a:ext cx="86286" cy="172104"/>
            </a:xfrm>
            <a:custGeom>
              <a:avLst/>
              <a:gdLst/>
              <a:ahLst/>
              <a:cxnLst/>
              <a:rect l="0" t="0" r="0" b="0"/>
              <a:pathLst>
                <a:path w="86286" h="172104">
                  <a:moveTo>
                    <a:pt x="9878" y="21057"/>
                  </a:moveTo>
                  <a:lnTo>
                    <a:pt x="2642" y="48613"/>
                  </a:lnTo>
                  <a:lnTo>
                    <a:pt x="0" y="104835"/>
                  </a:lnTo>
                  <a:lnTo>
                    <a:pt x="5067" y="155759"/>
                  </a:lnTo>
                  <a:lnTo>
                    <a:pt x="11350" y="163501"/>
                  </a:lnTo>
                  <a:lnTo>
                    <a:pt x="30809" y="172103"/>
                  </a:lnTo>
                  <a:lnTo>
                    <a:pt x="40209" y="170887"/>
                  </a:lnTo>
                  <a:lnTo>
                    <a:pt x="56894" y="160178"/>
                  </a:lnTo>
                  <a:lnTo>
                    <a:pt x="73851" y="134418"/>
                  </a:lnTo>
                  <a:lnTo>
                    <a:pt x="86285" y="98969"/>
                  </a:lnTo>
                  <a:lnTo>
                    <a:pt x="85325" y="40173"/>
                  </a:lnTo>
                  <a:lnTo>
                    <a:pt x="835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832373" y="705409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21057" y="0"/>
                  </a:moveTo>
                  <a:lnTo>
                    <a:pt x="12724" y="37478"/>
                  </a:lnTo>
                  <a:lnTo>
                    <a:pt x="5373" y="94491"/>
                  </a:lnTo>
                  <a:lnTo>
                    <a:pt x="1592" y="150440"/>
                  </a:lnTo>
                  <a:lnTo>
                    <a:pt x="472" y="205882"/>
                  </a:lnTo>
                  <a:lnTo>
                    <a:pt x="140" y="25935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769202" y="844434"/>
              <a:ext cx="179582" cy="166303"/>
            </a:xfrm>
            <a:custGeom>
              <a:avLst/>
              <a:gdLst/>
              <a:ahLst/>
              <a:cxnLst/>
              <a:rect l="0" t="0" r="0" b="0"/>
              <a:pathLst>
                <a:path w="179582" h="166303">
                  <a:moveTo>
                    <a:pt x="0" y="39960"/>
                  </a:moveTo>
                  <a:lnTo>
                    <a:pt x="58617" y="16241"/>
                  </a:lnTo>
                  <a:lnTo>
                    <a:pt x="113961" y="2692"/>
                  </a:lnTo>
                  <a:lnTo>
                    <a:pt x="146186" y="0"/>
                  </a:lnTo>
                  <a:lnTo>
                    <a:pt x="158289" y="2791"/>
                  </a:lnTo>
                  <a:lnTo>
                    <a:pt x="167527" y="8162"/>
                  </a:lnTo>
                  <a:lnTo>
                    <a:pt x="174856" y="15252"/>
                  </a:lnTo>
                  <a:lnTo>
                    <a:pt x="178572" y="24658"/>
                  </a:lnTo>
                  <a:lnTo>
                    <a:pt x="179581" y="47587"/>
                  </a:lnTo>
                  <a:lnTo>
                    <a:pt x="167610" y="111082"/>
                  </a:lnTo>
                  <a:lnTo>
                    <a:pt x="163401" y="132401"/>
                  </a:lnTo>
                  <a:lnTo>
                    <a:pt x="168456" y="1663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13255" y="857957"/>
              <a:ext cx="361172" cy="173837"/>
            </a:xfrm>
            <a:custGeom>
              <a:avLst/>
              <a:gdLst/>
              <a:ahLst/>
              <a:cxnLst/>
              <a:rect l="0" t="0" r="0" b="0"/>
              <a:pathLst>
                <a:path w="361172" h="173837">
                  <a:moveTo>
                    <a:pt x="19160" y="15908"/>
                  </a:moveTo>
                  <a:lnTo>
                    <a:pt x="4506" y="74525"/>
                  </a:lnTo>
                  <a:lnTo>
                    <a:pt x="0" y="114905"/>
                  </a:lnTo>
                  <a:lnTo>
                    <a:pt x="5185" y="136336"/>
                  </a:lnTo>
                  <a:lnTo>
                    <a:pt x="9843" y="145326"/>
                  </a:lnTo>
                  <a:lnTo>
                    <a:pt x="16458" y="150150"/>
                  </a:lnTo>
                  <a:lnTo>
                    <a:pt x="24378" y="152196"/>
                  </a:lnTo>
                  <a:lnTo>
                    <a:pt x="33167" y="152390"/>
                  </a:lnTo>
                  <a:lnTo>
                    <a:pt x="52291" y="143247"/>
                  </a:lnTo>
                  <a:lnTo>
                    <a:pt x="70150" y="127486"/>
                  </a:lnTo>
                  <a:lnTo>
                    <a:pt x="81986" y="108782"/>
                  </a:lnTo>
                  <a:lnTo>
                    <a:pt x="84907" y="85651"/>
                  </a:lnTo>
                  <a:lnTo>
                    <a:pt x="84048" y="72932"/>
                  </a:lnTo>
                  <a:lnTo>
                    <a:pt x="78796" y="63283"/>
                  </a:lnTo>
                  <a:lnTo>
                    <a:pt x="60483" y="49442"/>
                  </a:lnTo>
                  <a:lnTo>
                    <a:pt x="29454" y="35073"/>
                  </a:lnTo>
                  <a:lnTo>
                    <a:pt x="26022" y="28685"/>
                  </a:lnTo>
                  <a:lnTo>
                    <a:pt x="27244" y="20916"/>
                  </a:lnTo>
                  <a:lnTo>
                    <a:pt x="31568" y="12228"/>
                  </a:lnTo>
                  <a:lnTo>
                    <a:pt x="40300" y="6436"/>
                  </a:lnTo>
                  <a:lnTo>
                    <a:pt x="65600" y="0"/>
                  </a:lnTo>
                  <a:lnTo>
                    <a:pt x="107139" y="1966"/>
                  </a:lnTo>
                  <a:lnTo>
                    <a:pt x="143494" y="15547"/>
                  </a:lnTo>
                  <a:lnTo>
                    <a:pt x="162547" y="34075"/>
                  </a:lnTo>
                  <a:lnTo>
                    <a:pt x="176474" y="57908"/>
                  </a:lnTo>
                  <a:lnTo>
                    <a:pt x="182664" y="84098"/>
                  </a:lnTo>
                  <a:lnTo>
                    <a:pt x="180572" y="129680"/>
                  </a:lnTo>
                  <a:lnTo>
                    <a:pt x="181750" y="128021"/>
                  </a:lnTo>
                  <a:lnTo>
                    <a:pt x="204793" y="74710"/>
                  </a:lnTo>
                  <a:lnTo>
                    <a:pt x="231700" y="41910"/>
                  </a:lnTo>
                  <a:lnTo>
                    <a:pt x="241571" y="33243"/>
                  </a:lnTo>
                  <a:lnTo>
                    <a:pt x="265019" y="23613"/>
                  </a:lnTo>
                  <a:lnTo>
                    <a:pt x="277822" y="21044"/>
                  </a:lnTo>
                  <a:lnTo>
                    <a:pt x="289867" y="22842"/>
                  </a:lnTo>
                  <a:lnTo>
                    <a:pt x="312609" y="34198"/>
                  </a:lnTo>
                  <a:lnTo>
                    <a:pt x="339555" y="65911"/>
                  </a:lnTo>
                  <a:lnTo>
                    <a:pt x="348731" y="91554"/>
                  </a:lnTo>
                  <a:lnTo>
                    <a:pt x="361171" y="149309"/>
                  </a:lnTo>
                  <a:lnTo>
                    <a:pt x="356072" y="173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01042" y="357969"/>
              <a:ext cx="233377" cy="5941239"/>
            </a:xfrm>
            <a:custGeom>
              <a:avLst/>
              <a:gdLst/>
              <a:ahLst/>
              <a:cxnLst/>
              <a:rect l="0" t="0" r="0" b="0"/>
              <a:pathLst>
                <a:path w="233377" h="5941239">
                  <a:moveTo>
                    <a:pt x="52637" y="0"/>
                  </a:moveTo>
                  <a:lnTo>
                    <a:pt x="60970" y="37478"/>
                  </a:lnTo>
                  <a:lnTo>
                    <a:pt x="62515" y="84804"/>
                  </a:lnTo>
                  <a:lnTo>
                    <a:pt x="62876" y="127768"/>
                  </a:lnTo>
                  <a:lnTo>
                    <a:pt x="63037" y="174159"/>
                  </a:lnTo>
                  <a:lnTo>
                    <a:pt x="63128" y="229547"/>
                  </a:lnTo>
                  <a:lnTo>
                    <a:pt x="63158" y="290184"/>
                  </a:lnTo>
                  <a:lnTo>
                    <a:pt x="63163" y="336585"/>
                  </a:lnTo>
                  <a:lnTo>
                    <a:pt x="63165" y="398296"/>
                  </a:lnTo>
                  <a:lnTo>
                    <a:pt x="63166" y="453496"/>
                  </a:lnTo>
                  <a:lnTo>
                    <a:pt x="61996" y="502347"/>
                  </a:lnTo>
                  <a:lnTo>
                    <a:pt x="55930" y="559065"/>
                  </a:lnTo>
                  <a:lnTo>
                    <a:pt x="52443" y="614605"/>
                  </a:lnTo>
                  <a:lnTo>
                    <a:pt x="45690" y="676165"/>
                  </a:lnTo>
                  <a:lnTo>
                    <a:pt x="43700" y="722047"/>
                  </a:lnTo>
                  <a:lnTo>
                    <a:pt x="42816" y="769736"/>
                  </a:lnTo>
                  <a:lnTo>
                    <a:pt x="41253" y="819397"/>
                  </a:lnTo>
                  <a:lnTo>
                    <a:pt x="36659" y="872664"/>
                  </a:lnTo>
                  <a:lnTo>
                    <a:pt x="33837" y="924414"/>
                  </a:lnTo>
                  <a:lnTo>
                    <a:pt x="31413" y="975880"/>
                  </a:lnTo>
                  <a:lnTo>
                    <a:pt x="26437" y="1029949"/>
                  </a:lnTo>
                  <a:lnTo>
                    <a:pt x="20325" y="1082056"/>
                  </a:lnTo>
                  <a:lnTo>
                    <a:pt x="14879" y="1133681"/>
                  </a:lnTo>
                  <a:lnTo>
                    <a:pt x="12459" y="1187820"/>
                  </a:lnTo>
                  <a:lnTo>
                    <a:pt x="8264" y="1246198"/>
                  </a:lnTo>
                  <a:lnTo>
                    <a:pt x="3670" y="1306068"/>
                  </a:lnTo>
                  <a:lnTo>
                    <a:pt x="1628" y="1363873"/>
                  </a:lnTo>
                  <a:lnTo>
                    <a:pt x="721" y="1420759"/>
                  </a:lnTo>
                  <a:lnTo>
                    <a:pt x="317" y="1477238"/>
                  </a:lnTo>
                  <a:lnTo>
                    <a:pt x="138" y="1533535"/>
                  </a:lnTo>
                  <a:lnTo>
                    <a:pt x="59" y="1589751"/>
                  </a:lnTo>
                  <a:lnTo>
                    <a:pt x="23" y="1647102"/>
                  </a:lnTo>
                  <a:lnTo>
                    <a:pt x="7" y="1707686"/>
                  </a:lnTo>
                  <a:lnTo>
                    <a:pt x="0" y="1769707"/>
                  </a:lnTo>
                  <a:lnTo>
                    <a:pt x="1167" y="1832367"/>
                  </a:lnTo>
                  <a:lnTo>
                    <a:pt x="5585" y="1895311"/>
                  </a:lnTo>
                  <a:lnTo>
                    <a:pt x="7231" y="1928006"/>
                  </a:lnTo>
                  <a:lnTo>
                    <a:pt x="8328" y="1961501"/>
                  </a:lnTo>
                  <a:lnTo>
                    <a:pt x="9060" y="1995529"/>
                  </a:lnTo>
                  <a:lnTo>
                    <a:pt x="9548" y="2028743"/>
                  </a:lnTo>
                  <a:lnTo>
                    <a:pt x="9873" y="2061414"/>
                  </a:lnTo>
                  <a:lnTo>
                    <a:pt x="10089" y="2093723"/>
                  </a:lnTo>
                  <a:lnTo>
                    <a:pt x="11404" y="2126961"/>
                  </a:lnTo>
                  <a:lnTo>
                    <a:pt x="13450" y="2160818"/>
                  </a:lnTo>
                  <a:lnTo>
                    <a:pt x="15984" y="2195088"/>
                  </a:lnTo>
                  <a:lnTo>
                    <a:pt x="17673" y="2230802"/>
                  </a:lnTo>
                  <a:lnTo>
                    <a:pt x="18799" y="2267480"/>
                  </a:lnTo>
                  <a:lnTo>
                    <a:pt x="19550" y="2304800"/>
                  </a:lnTo>
                  <a:lnTo>
                    <a:pt x="20050" y="2342549"/>
                  </a:lnTo>
                  <a:lnTo>
                    <a:pt x="20384" y="2380582"/>
                  </a:lnTo>
                  <a:lnTo>
                    <a:pt x="20607" y="2418806"/>
                  </a:lnTo>
                  <a:lnTo>
                    <a:pt x="21925" y="2457157"/>
                  </a:lnTo>
                  <a:lnTo>
                    <a:pt x="23973" y="2495592"/>
                  </a:lnTo>
                  <a:lnTo>
                    <a:pt x="26509" y="2534084"/>
                  </a:lnTo>
                  <a:lnTo>
                    <a:pt x="28199" y="2572613"/>
                  </a:lnTo>
                  <a:lnTo>
                    <a:pt x="29326" y="2611168"/>
                  </a:lnTo>
                  <a:lnTo>
                    <a:pt x="30078" y="2649739"/>
                  </a:lnTo>
                  <a:lnTo>
                    <a:pt x="30578" y="2689491"/>
                  </a:lnTo>
                  <a:lnTo>
                    <a:pt x="30912" y="2730030"/>
                  </a:lnTo>
                  <a:lnTo>
                    <a:pt x="31135" y="2771094"/>
                  </a:lnTo>
                  <a:lnTo>
                    <a:pt x="32453" y="2812508"/>
                  </a:lnTo>
                  <a:lnTo>
                    <a:pt x="34502" y="2854156"/>
                  </a:lnTo>
                  <a:lnTo>
                    <a:pt x="37037" y="2895959"/>
                  </a:lnTo>
                  <a:lnTo>
                    <a:pt x="38728" y="2939035"/>
                  </a:lnTo>
                  <a:lnTo>
                    <a:pt x="39855" y="2982960"/>
                  </a:lnTo>
                  <a:lnTo>
                    <a:pt x="40606" y="3027452"/>
                  </a:lnTo>
                  <a:lnTo>
                    <a:pt x="42277" y="3071151"/>
                  </a:lnTo>
                  <a:lnTo>
                    <a:pt x="44560" y="3114322"/>
                  </a:lnTo>
                  <a:lnTo>
                    <a:pt x="47253" y="3157140"/>
                  </a:lnTo>
                  <a:lnTo>
                    <a:pt x="49047" y="3202064"/>
                  </a:lnTo>
                  <a:lnTo>
                    <a:pt x="50244" y="3248390"/>
                  </a:lnTo>
                  <a:lnTo>
                    <a:pt x="51041" y="3295652"/>
                  </a:lnTo>
                  <a:lnTo>
                    <a:pt x="52743" y="3342368"/>
                  </a:lnTo>
                  <a:lnTo>
                    <a:pt x="55048" y="3388720"/>
                  </a:lnTo>
                  <a:lnTo>
                    <a:pt x="57753" y="3434829"/>
                  </a:lnTo>
                  <a:lnTo>
                    <a:pt x="60727" y="3480776"/>
                  </a:lnTo>
                  <a:lnTo>
                    <a:pt x="63880" y="3526615"/>
                  </a:lnTo>
                  <a:lnTo>
                    <a:pt x="67151" y="3572383"/>
                  </a:lnTo>
                  <a:lnTo>
                    <a:pt x="70502" y="3619272"/>
                  </a:lnTo>
                  <a:lnTo>
                    <a:pt x="73906" y="3666909"/>
                  </a:lnTo>
                  <a:lnTo>
                    <a:pt x="77345" y="3715044"/>
                  </a:lnTo>
                  <a:lnTo>
                    <a:pt x="79637" y="3763513"/>
                  </a:lnTo>
                  <a:lnTo>
                    <a:pt x="81166" y="3812203"/>
                  </a:lnTo>
                  <a:lnTo>
                    <a:pt x="82185" y="3861040"/>
                  </a:lnTo>
                  <a:lnTo>
                    <a:pt x="84034" y="3908806"/>
                  </a:lnTo>
                  <a:lnTo>
                    <a:pt x="86436" y="3955858"/>
                  </a:lnTo>
                  <a:lnTo>
                    <a:pt x="89208" y="4002434"/>
                  </a:lnTo>
                  <a:lnTo>
                    <a:pt x="91056" y="4048692"/>
                  </a:lnTo>
                  <a:lnTo>
                    <a:pt x="92287" y="4094739"/>
                  </a:lnTo>
                  <a:lnTo>
                    <a:pt x="93109" y="4140645"/>
                  </a:lnTo>
                  <a:lnTo>
                    <a:pt x="94826" y="4186456"/>
                  </a:lnTo>
                  <a:lnTo>
                    <a:pt x="97141" y="4232205"/>
                  </a:lnTo>
                  <a:lnTo>
                    <a:pt x="99853" y="4277912"/>
                  </a:lnTo>
                  <a:lnTo>
                    <a:pt x="102832" y="4323592"/>
                  </a:lnTo>
                  <a:lnTo>
                    <a:pt x="105987" y="4369252"/>
                  </a:lnTo>
                  <a:lnTo>
                    <a:pt x="109261" y="4414901"/>
                  </a:lnTo>
                  <a:lnTo>
                    <a:pt x="111443" y="4458201"/>
                  </a:lnTo>
                  <a:lnTo>
                    <a:pt x="112899" y="4499936"/>
                  </a:lnTo>
                  <a:lnTo>
                    <a:pt x="113868" y="4540627"/>
                  </a:lnTo>
                  <a:lnTo>
                    <a:pt x="115685" y="4581793"/>
                  </a:lnTo>
                  <a:lnTo>
                    <a:pt x="118065" y="4623275"/>
                  </a:lnTo>
                  <a:lnTo>
                    <a:pt x="120822" y="4664967"/>
                  </a:lnTo>
                  <a:lnTo>
                    <a:pt x="123830" y="4705630"/>
                  </a:lnTo>
                  <a:lnTo>
                    <a:pt x="127005" y="4745607"/>
                  </a:lnTo>
                  <a:lnTo>
                    <a:pt x="130292" y="4785127"/>
                  </a:lnTo>
                  <a:lnTo>
                    <a:pt x="133653" y="4824341"/>
                  </a:lnTo>
                  <a:lnTo>
                    <a:pt x="137063" y="4863352"/>
                  </a:lnTo>
                  <a:lnTo>
                    <a:pt x="140507" y="4902228"/>
                  </a:lnTo>
                  <a:lnTo>
                    <a:pt x="143972" y="4941013"/>
                  </a:lnTo>
                  <a:lnTo>
                    <a:pt x="147452" y="4979738"/>
                  </a:lnTo>
                  <a:lnTo>
                    <a:pt x="150942" y="5018423"/>
                  </a:lnTo>
                  <a:lnTo>
                    <a:pt x="154438" y="5057081"/>
                  </a:lnTo>
                  <a:lnTo>
                    <a:pt x="157939" y="5095721"/>
                  </a:lnTo>
                  <a:lnTo>
                    <a:pt x="161443" y="5134350"/>
                  </a:lnTo>
                  <a:lnTo>
                    <a:pt x="164949" y="5171800"/>
                  </a:lnTo>
                  <a:lnTo>
                    <a:pt x="168456" y="5208466"/>
                  </a:lnTo>
                  <a:lnTo>
                    <a:pt x="171964" y="5244608"/>
                  </a:lnTo>
                  <a:lnTo>
                    <a:pt x="175472" y="5281570"/>
                  </a:lnTo>
                  <a:lnTo>
                    <a:pt x="178981" y="5319080"/>
                  </a:lnTo>
                  <a:lnTo>
                    <a:pt x="182489" y="5356955"/>
                  </a:lnTo>
                  <a:lnTo>
                    <a:pt x="185999" y="5393903"/>
                  </a:lnTo>
                  <a:lnTo>
                    <a:pt x="189508" y="5430234"/>
                  </a:lnTo>
                  <a:lnTo>
                    <a:pt x="193017" y="5466152"/>
                  </a:lnTo>
                  <a:lnTo>
                    <a:pt x="195357" y="5501797"/>
                  </a:lnTo>
                  <a:lnTo>
                    <a:pt x="196916" y="5537258"/>
                  </a:lnTo>
                  <a:lnTo>
                    <a:pt x="197956" y="5572597"/>
                  </a:lnTo>
                  <a:lnTo>
                    <a:pt x="199819" y="5606685"/>
                  </a:lnTo>
                  <a:lnTo>
                    <a:pt x="202231" y="5639939"/>
                  </a:lnTo>
                  <a:lnTo>
                    <a:pt x="205009" y="5672637"/>
                  </a:lnTo>
                  <a:lnTo>
                    <a:pt x="208030" y="5704963"/>
                  </a:lnTo>
                  <a:lnTo>
                    <a:pt x="211215" y="5737043"/>
                  </a:lnTo>
                  <a:lnTo>
                    <a:pt x="214507" y="5768958"/>
                  </a:lnTo>
                  <a:lnTo>
                    <a:pt x="217872" y="5800763"/>
                  </a:lnTo>
                  <a:lnTo>
                    <a:pt x="224731" y="5864178"/>
                  </a:lnTo>
                  <a:lnTo>
                    <a:pt x="231679" y="5924337"/>
                  </a:lnTo>
                  <a:lnTo>
                    <a:pt x="233376" y="59412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180895" y="326383"/>
            <a:ext cx="1283604" cy="1073908"/>
            <a:chOff x="5180895" y="326383"/>
            <a:chExt cx="1283604" cy="1073908"/>
          </a:xfrm>
        </p:grpSpPr>
        <p:sp>
          <p:nvSpPr>
            <p:cNvPr id="35" name="Freeform 34"/>
            <p:cNvSpPr/>
            <p:nvPr/>
          </p:nvSpPr>
          <p:spPr>
            <a:xfrm>
              <a:off x="5264714" y="426731"/>
              <a:ext cx="179177" cy="187659"/>
            </a:xfrm>
            <a:custGeom>
              <a:avLst/>
              <a:gdLst/>
              <a:ahLst/>
              <a:cxnLst/>
              <a:rect l="0" t="0" r="0" b="0"/>
              <a:pathLst>
                <a:path w="179177" h="187659">
                  <a:moveTo>
                    <a:pt x="31121" y="89165"/>
                  </a:moveTo>
                  <a:lnTo>
                    <a:pt x="71978" y="86826"/>
                  </a:lnTo>
                  <a:lnTo>
                    <a:pt x="123202" y="66260"/>
                  </a:lnTo>
                  <a:lnTo>
                    <a:pt x="161873" y="39667"/>
                  </a:lnTo>
                  <a:lnTo>
                    <a:pt x="179176" y="13278"/>
                  </a:lnTo>
                  <a:lnTo>
                    <a:pt x="177788" y="6988"/>
                  </a:lnTo>
                  <a:lnTo>
                    <a:pt x="172182" y="2795"/>
                  </a:lnTo>
                  <a:lnTo>
                    <a:pt x="163766" y="0"/>
                  </a:lnTo>
                  <a:lnTo>
                    <a:pt x="138817" y="3133"/>
                  </a:lnTo>
                  <a:lnTo>
                    <a:pt x="95006" y="21170"/>
                  </a:lnTo>
                  <a:lnTo>
                    <a:pt x="38281" y="58707"/>
                  </a:lnTo>
                  <a:lnTo>
                    <a:pt x="7246" y="95089"/>
                  </a:lnTo>
                  <a:lnTo>
                    <a:pt x="232" y="121824"/>
                  </a:lnTo>
                  <a:lnTo>
                    <a:pt x="0" y="135504"/>
                  </a:lnTo>
                  <a:lnTo>
                    <a:pt x="9100" y="160063"/>
                  </a:lnTo>
                  <a:lnTo>
                    <a:pt x="16440" y="171526"/>
                  </a:lnTo>
                  <a:lnTo>
                    <a:pt x="28353" y="179167"/>
                  </a:lnTo>
                  <a:lnTo>
                    <a:pt x="60306" y="187658"/>
                  </a:lnTo>
                  <a:lnTo>
                    <a:pt x="117691" y="185873"/>
                  </a:lnTo>
                  <a:lnTo>
                    <a:pt x="146934" y="183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59047" y="421140"/>
              <a:ext cx="126343" cy="147400"/>
            </a:xfrm>
            <a:custGeom>
              <a:avLst/>
              <a:gdLst/>
              <a:ahLst/>
              <a:cxnLst/>
              <a:rect l="0" t="0" r="0" b="0"/>
              <a:pathLst>
                <a:path w="126343" h="147400">
                  <a:moveTo>
                    <a:pt x="0" y="0"/>
                  </a:moveTo>
                  <a:lnTo>
                    <a:pt x="16811" y="19151"/>
                  </a:lnTo>
                  <a:lnTo>
                    <a:pt x="49498" y="78806"/>
                  </a:lnTo>
                  <a:lnTo>
                    <a:pt x="75887" y="114207"/>
                  </a:lnTo>
                  <a:lnTo>
                    <a:pt x="126342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06404" y="431668"/>
              <a:ext cx="136872" cy="157929"/>
            </a:xfrm>
            <a:custGeom>
              <a:avLst/>
              <a:gdLst/>
              <a:ahLst/>
              <a:cxnLst/>
              <a:rect l="0" t="0" r="0" b="0"/>
              <a:pathLst>
                <a:path w="136872" h="157929">
                  <a:moveTo>
                    <a:pt x="136871" y="0"/>
                  </a:moveTo>
                  <a:lnTo>
                    <a:pt x="87373" y="59593"/>
                  </a:lnTo>
                  <a:lnTo>
                    <a:pt x="31348" y="119514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695917" y="389365"/>
              <a:ext cx="157562" cy="262988"/>
            </a:xfrm>
            <a:custGeom>
              <a:avLst/>
              <a:gdLst/>
              <a:ahLst/>
              <a:cxnLst/>
              <a:rect l="0" t="0" r="0" b="0"/>
              <a:pathLst>
                <a:path w="157562" h="262988">
                  <a:moveTo>
                    <a:pt x="0" y="52832"/>
                  </a:moveTo>
                  <a:lnTo>
                    <a:pt x="7236" y="81558"/>
                  </a:lnTo>
                  <a:lnTo>
                    <a:pt x="9553" y="130753"/>
                  </a:lnTo>
                  <a:lnTo>
                    <a:pt x="10240" y="182894"/>
                  </a:lnTo>
                  <a:lnTo>
                    <a:pt x="11613" y="233049"/>
                  </a:lnTo>
                  <a:lnTo>
                    <a:pt x="16080" y="259270"/>
                  </a:lnTo>
                  <a:lnTo>
                    <a:pt x="17739" y="262987"/>
                  </a:lnTo>
                  <a:lnTo>
                    <a:pt x="18845" y="260786"/>
                  </a:lnTo>
                  <a:lnTo>
                    <a:pt x="20766" y="201576"/>
                  </a:lnTo>
                  <a:lnTo>
                    <a:pt x="20971" y="146037"/>
                  </a:lnTo>
                  <a:lnTo>
                    <a:pt x="23371" y="93187"/>
                  </a:lnTo>
                  <a:lnTo>
                    <a:pt x="39030" y="48541"/>
                  </a:lnTo>
                  <a:lnTo>
                    <a:pt x="55952" y="24019"/>
                  </a:lnTo>
                  <a:lnTo>
                    <a:pt x="75171" y="7661"/>
                  </a:lnTo>
                  <a:lnTo>
                    <a:pt x="85209" y="1661"/>
                  </a:lnTo>
                  <a:lnTo>
                    <a:pt x="96580" y="0"/>
                  </a:lnTo>
                  <a:lnTo>
                    <a:pt x="121693" y="4395"/>
                  </a:lnTo>
                  <a:lnTo>
                    <a:pt x="142213" y="20386"/>
                  </a:lnTo>
                  <a:lnTo>
                    <a:pt x="150961" y="31201"/>
                  </a:lnTo>
                  <a:lnTo>
                    <a:pt x="157561" y="55696"/>
                  </a:lnTo>
                  <a:lnTo>
                    <a:pt x="155425" y="81011"/>
                  </a:lnTo>
                  <a:lnTo>
                    <a:pt x="141069" y="113824"/>
                  </a:lnTo>
                  <a:lnTo>
                    <a:pt x="128598" y="131022"/>
                  </a:lnTo>
                  <a:lnTo>
                    <a:pt x="109017" y="143345"/>
                  </a:lnTo>
                  <a:lnTo>
                    <a:pt x="97245" y="148269"/>
                  </a:lnTo>
                  <a:lnTo>
                    <a:pt x="71686" y="150620"/>
                  </a:lnTo>
                  <a:lnTo>
                    <a:pt x="31586" y="147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907138" y="326383"/>
              <a:ext cx="9879" cy="242157"/>
            </a:xfrm>
            <a:custGeom>
              <a:avLst/>
              <a:gdLst/>
              <a:ahLst/>
              <a:cxnLst/>
              <a:rect l="0" t="0" r="0" b="0"/>
              <a:pathLst>
                <a:path w="9879" h="242157">
                  <a:moveTo>
                    <a:pt x="9878" y="0"/>
                  </a:moveTo>
                  <a:lnTo>
                    <a:pt x="6758" y="57264"/>
                  </a:lnTo>
                  <a:lnTo>
                    <a:pt x="1545" y="109774"/>
                  </a:lnTo>
                  <a:lnTo>
                    <a:pt x="0" y="163547"/>
                  </a:lnTo>
                  <a:lnTo>
                    <a:pt x="6671" y="226085"/>
                  </a:lnTo>
                  <a:lnTo>
                    <a:pt x="9878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026608" y="368497"/>
              <a:ext cx="132564" cy="157929"/>
            </a:xfrm>
            <a:custGeom>
              <a:avLst/>
              <a:gdLst/>
              <a:ahLst/>
              <a:cxnLst/>
              <a:rect l="0" t="0" r="0" b="0"/>
              <a:pathLst>
                <a:path w="132564" h="157929">
                  <a:moveTo>
                    <a:pt x="79921" y="0"/>
                  </a:moveTo>
                  <a:lnTo>
                    <a:pt x="57564" y="5590"/>
                  </a:lnTo>
                  <a:lnTo>
                    <a:pt x="40348" y="20812"/>
                  </a:lnTo>
                  <a:lnTo>
                    <a:pt x="10232" y="68712"/>
                  </a:lnTo>
                  <a:lnTo>
                    <a:pt x="0" y="109397"/>
                  </a:lnTo>
                  <a:lnTo>
                    <a:pt x="2558" y="145498"/>
                  </a:lnTo>
                  <a:lnTo>
                    <a:pt x="6119" y="150811"/>
                  </a:lnTo>
                  <a:lnTo>
                    <a:pt x="10832" y="152014"/>
                  </a:lnTo>
                  <a:lnTo>
                    <a:pt x="16314" y="150476"/>
                  </a:lnTo>
                  <a:lnTo>
                    <a:pt x="28645" y="139408"/>
                  </a:lnTo>
                  <a:lnTo>
                    <a:pt x="40753" y="121621"/>
                  </a:lnTo>
                  <a:lnTo>
                    <a:pt x="61837" y="64167"/>
                  </a:lnTo>
                  <a:lnTo>
                    <a:pt x="65526" y="61496"/>
                  </a:lnTo>
                  <a:lnTo>
                    <a:pt x="69154" y="64394"/>
                  </a:lnTo>
                  <a:lnTo>
                    <a:pt x="90428" y="125179"/>
                  </a:lnTo>
                  <a:lnTo>
                    <a:pt x="93945" y="136095"/>
                  </a:lnTo>
                  <a:lnTo>
                    <a:pt x="99799" y="143373"/>
                  </a:lnTo>
                  <a:lnTo>
                    <a:pt x="132563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53927" y="379026"/>
              <a:ext cx="2" cy="157928"/>
            </a:xfrm>
            <a:custGeom>
              <a:avLst/>
              <a:gdLst/>
              <a:ahLst/>
              <a:cxnLst/>
              <a:rect l="0" t="0" r="0" b="0"/>
              <a:pathLst>
                <a:path w="2" h="157928">
                  <a:moveTo>
                    <a:pt x="1" y="0"/>
                  </a:moveTo>
                  <a:lnTo>
                    <a:pt x="0" y="54144"/>
                  </a:lnTo>
                  <a:lnTo>
                    <a:pt x="0" y="109091"/>
                  </a:lnTo>
                  <a:lnTo>
                    <a:pt x="1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48684" y="403358"/>
              <a:ext cx="115815" cy="165182"/>
            </a:xfrm>
            <a:custGeom>
              <a:avLst/>
              <a:gdLst/>
              <a:ahLst/>
              <a:cxnLst/>
              <a:rect l="0" t="0" r="0" b="0"/>
              <a:pathLst>
                <a:path w="115815" h="165182">
                  <a:moveTo>
                    <a:pt x="0" y="7253"/>
                  </a:moveTo>
                  <a:lnTo>
                    <a:pt x="0" y="61398"/>
                  </a:lnTo>
                  <a:lnTo>
                    <a:pt x="0" y="74935"/>
                  </a:lnTo>
                  <a:lnTo>
                    <a:pt x="1170" y="78111"/>
                  </a:lnTo>
                  <a:lnTo>
                    <a:pt x="27534" y="21379"/>
                  </a:lnTo>
                  <a:lnTo>
                    <a:pt x="44993" y="3393"/>
                  </a:lnTo>
                  <a:lnTo>
                    <a:pt x="53392" y="0"/>
                  </a:lnTo>
                  <a:lnTo>
                    <a:pt x="61331" y="78"/>
                  </a:lnTo>
                  <a:lnTo>
                    <a:pt x="68963" y="2470"/>
                  </a:lnTo>
                  <a:lnTo>
                    <a:pt x="83683" y="14486"/>
                  </a:lnTo>
                  <a:lnTo>
                    <a:pt x="96854" y="31525"/>
                  </a:lnTo>
                  <a:lnTo>
                    <a:pt x="106608" y="50796"/>
                  </a:lnTo>
                  <a:lnTo>
                    <a:pt x="113995" y="107405"/>
                  </a:lnTo>
                  <a:lnTo>
                    <a:pt x="115814" y="165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389302" y="701717"/>
              <a:ext cx="253974" cy="309020"/>
            </a:xfrm>
            <a:custGeom>
              <a:avLst/>
              <a:gdLst/>
              <a:ahLst/>
              <a:cxnLst/>
              <a:rect l="0" t="0" r="0" b="0"/>
              <a:pathLst>
                <a:path w="253974" h="309020">
                  <a:moveTo>
                    <a:pt x="253973" y="24749"/>
                  </a:moveTo>
                  <a:lnTo>
                    <a:pt x="200098" y="6791"/>
                  </a:lnTo>
                  <a:lnTo>
                    <a:pt x="179726" y="0"/>
                  </a:lnTo>
                  <a:lnTo>
                    <a:pt x="142936" y="779"/>
                  </a:lnTo>
                  <a:lnTo>
                    <a:pt x="83688" y="19928"/>
                  </a:lnTo>
                  <a:lnTo>
                    <a:pt x="54039" y="40608"/>
                  </a:lnTo>
                  <a:lnTo>
                    <a:pt x="9795" y="92851"/>
                  </a:lnTo>
                  <a:lnTo>
                    <a:pt x="0" y="116238"/>
                  </a:lnTo>
                  <a:lnTo>
                    <a:pt x="430" y="126686"/>
                  </a:lnTo>
                  <a:lnTo>
                    <a:pt x="4226" y="135991"/>
                  </a:lnTo>
                  <a:lnTo>
                    <a:pt x="10266" y="144534"/>
                  </a:lnTo>
                  <a:lnTo>
                    <a:pt x="17802" y="147889"/>
                  </a:lnTo>
                  <a:lnTo>
                    <a:pt x="26336" y="147787"/>
                  </a:lnTo>
                  <a:lnTo>
                    <a:pt x="35534" y="145379"/>
                  </a:lnTo>
                  <a:lnTo>
                    <a:pt x="65248" y="125222"/>
                  </a:lnTo>
                  <a:lnTo>
                    <a:pt x="98324" y="85800"/>
                  </a:lnTo>
                  <a:lnTo>
                    <a:pt x="113046" y="60852"/>
                  </a:lnTo>
                  <a:lnTo>
                    <a:pt x="119078" y="57006"/>
                  </a:lnTo>
                  <a:lnTo>
                    <a:pt x="124268" y="59122"/>
                  </a:lnTo>
                  <a:lnTo>
                    <a:pt x="128899" y="65212"/>
                  </a:lnTo>
                  <a:lnTo>
                    <a:pt x="144735" y="125419"/>
                  </a:lnTo>
                  <a:lnTo>
                    <a:pt x="154406" y="182089"/>
                  </a:lnTo>
                  <a:lnTo>
                    <a:pt x="155146" y="241226"/>
                  </a:lnTo>
                  <a:lnTo>
                    <a:pt x="152994" y="253295"/>
                  </a:lnTo>
                  <a:lnTo>
                    <a:pt x="141243" y="272944"/>
                  </a:lnTo>
                  <a:lnTo>
                    <a:pt x="123152" y="288306"/>
                  </a:lnTo>
                  <a:lnTo>
                    <a:pt x="88999" y="302362"/>
                  </a:lnTo>
                  <a:lnTo>
                    <a:pt x="53931" y="309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565449" y="768580"/>
              <a:ext cx="102020" cy="136483"/>
            </a:xfrm>
            <a:custGeom>
              <a:avLst/>
              <a:gdLst/>
              <a:ahLst/>
              <a:cxnLst/>
              <a:rect l="0" t="0" r="0" b="0"/>
              <a:pathLst>
                <a:path w="102020" h="136483">
                  <a:moveTo>
                    <a:pt x="14655" y="0"/>
                  </a:moveTo>
                  <a:lnTo>
                    <a:pt x="9066" y="58617"/>
                  </a:lnTo>
                  <a:lnTo>
                    <a:pt x="0" y="98997"/>
                  </a:lnTo>
                  <a:lnTo>
                    <a:pt x="206" y="110452"/>
                  </a:lnTo>
                  <a:lnTo>
                    <a:pt x="6673" y="129418"/>
                  </a:lnTo>
                  <a:lnTo>
                    <a:pt x="12843" y="134242"/>
                  </a:lnTo>
                  <a:lnTo>
                    <a:pt x="20466" y="136288"/>
                  </a:lnTo>
                  <a:lnTo>
                    <a:pt x="29058" y="136482"/>
                  </a:lnTo>
                  <a:lnTo>
                    <a:pt x="57917" y="125577"/>
                  </a:lnTo>
                  <a:lnTo>
                    <a:pt x="75216" y="107675"/>
                  </a:lnTo>
                  <a:lnTo>
                    <a:pt x="99797" y="63643"/>
                  </a:lnTo>
                  <a:lnTo>
                    <a:pt x="102019" y="42324"/>
                  </a:lnTo>
                  <a:lnTo>
                    <a:pt x="100973" y="31726"/>
                  </a:lnTo>
                  <a:lnTo>
                    <a:pt x="95597" y="23490"/>
                  </a:lnTo>
                  <a:lnTo>
                    <a:pt x="77145" y="11220"/>
                  </a:lnTo>
                  <a:lnTo>
                    <a:pt x="56466" y="8107"/>
                  </a:lnTo>
                  <a:lnTo>
                    <a:pt x="28213" y="12931"/>
                  </a:lnTo>
                  <a:lnTo>
                    <a:pt x="4127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55679" y="745920"/>
              <a:ext cx="171866" cy="135616"/>
            </a:xfrm>
            <a:custGeom>
              <a:avLst/>
              <a:gdLst/>
              <a:ahLst/>
              <a:cxnLst/>
              <a:rect l="0" t="0" r="0" b="0"/>
              <a:pathLst>
                <a:path w="171866" h="135616">
                  <a:moveTo>
                    <a:pt x="66580" y="12132"/>
                  </a:moveTo>
                  <a:lnTo>
                    <a:pt x="55402" y="953"/>
                  </a:lnTo>
                  <a:lnTo>
                    <a:pt x="49770" y="0"/>
                  </a:lnTo>
                  <a:lnTo>
                    <a:pt x="43675" y="1704"/>
                  </a:lnTo>
                  <a:lnTo>
                    <a:pt x="37272" y="5180"/>
                  </a:lnTo>
                  <a:lnTo>
                    <a:pt x="27039" y="21520"/>
                  </a:lnTo>
                  <a:lnTo>
                    <a:pt x="7258" y="82388"/>
                  </a:lnTo>
                  <a:lnTo>
                    <a:pt x="51" y="105358"/>
                  </a:lnTo>
                  <a:lnTo>
                    <a:pt x="0" y="115227"/>
                  </a:lnTo>
                  <a:lnTo>
                    <a:pt x="6184" y="132431"/>
                  </a:lnTo>
                  <a:lnTo>
                    <a:pt x="13448" y="135615"/>
                  </a:lnTo>
                  <a:lnTo>
                    <a:pt x="33997" y="132914"/>
                  </a:lnTo>
                  <a:lnTo>
                    <a:pt x="52489" y="120795"/>
                  </a:lnTo>
                  <a:lnTo>
                    <a:pt x="100972" y="61027"/>
                  </a:lnTo>
                  <a:lnTo>
                    <a:pt x="132027" y="9515"/>
                  </a:lnTo>
                  <a:lnTo>
                    <a:pt x="132438" y="10388"/>
                  </a:lnTo>
                  <a:lnTo>
                    <a:pt x="130282" y="42593"/>
                  </a:lnTo>
                  <a:lnTo>
                    <a:pt x="135498" y="80559"/>
                  </a:lnTo>
                  <a:lnTo>
                    <a:pt x="144393" y="101425"/>
                  </a:lnTo>
                  <a:lnTo>
                    <a:pt x="154976" y="116159"/>
                  </a:lnTo>
                  <a:lnTo>
                    <a:pt x="171865" y="127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032829" y="610653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21057" y="58617"/>
                  </a:lnTo>
                  <a:lnTo>
                    <a:pt x="19888" y="120026"/>
                  </a:lnTo>
                  <a:lnTo>
                    <a:pt x="9605" y="18155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202152" y="576963"/>
              <a:ext cx="210429" cy="306294"/>
            </a:xfrm>
            <a:custGeom>
              <a:avLst/>
              <a:gdLst/>
              <a:ahLst/>
              <a:cxnLst/>
              <a:rect l="0" t="0" r="0" b="0"/>
              <a:pathLst>
                <a:path w="210429" h="306294">
                  <a:moveTo>
                    <a:pt x="20190" y="117918"/>
                  </a:moveTo>
                  <a:lnTo>
                    <a:pt x="9012" y="134685"/>
                  </a:lnTo>
                  <a:lnTo>
                    <a:pt x="2060" y="167470"/>
                  </a:lnTo>
                  <a:lnTo>
                    <a:pt x="0" y="206819"/>
                  </a:lnTo>
                  <a:lnTo>
                    <a:pt x="4390" y="215790"/>
                  </a:lnTo>
                  <a:lnTo>
                    <a:pt x="11997" y="221770"/>
                  </a:lnTo>
                  <a:lnTo>
                    <a:pt x="21747" y="225757"/>
                  </a:lnTo>
                  <a:lnTo>
                    <a:pt x="30587" y="226076"/>
                  </a:lnTo>
                  <a:lnTo>
                    <a:pt x="46648" y="220190"/>
                  </a:lnTo>
                  <a:lnTo>
                    <a:pt x="58466" y="206656"/>
                  </a:lnTo>
                  <a:lnTo>
                    <a:pt x="63255" y="198134"/>
                  </a:lnTo>
                  <a:lnTo>
                    <a:pt x="65457" y="173067"/>
                  </a:lnTo>
                  <a:lnTo>
                    <a:pt x="60118" y="126069"/>
                  </a:lnTo>
                  <a:lnTo>
                    <a:pt x="42245" y="63376"/>
                  </a:lnTo>
                  <a:lnTo>
                    <a:pt x="42081" y="37525"/>
                  </a:lnTo>
                  <a:lnTo>
                    <a:pt x="45312" y="25718"/>
                  </a:lnTo>
                  <a:lnTo>
                    <a:pt x="52146" y="16677"/>
                  </a:lnTo>
                  <a:lnTo>
                    <a:pt x="72217" y="3512"/>
                  </a:lnTo>
                  <a:lnTo>
                    <a:pt x="93616" y="0"/>
                  </a:lnTo>
                  <a:lnTo>
                    <a:pt x="104236" y="702"/>
                  </a:lnTo>
                  <a:lnTo>
                    <a:pt x="122274" y="10840"/>
                  </a:lnTo>
                  <a:lnTo>
                    <a:pt x="130360" y="18456"/>
                  </a:lnTo>
                  <a:lnTo>
                    <a:pt x="147330" y="62711"/>
                  </a:lnTo>
                  <a:lnTo>
                    <a:pt x="147903" y="116502"/>
                  </a:lnTo>
                  <a:lnTo>
                    <a:pt x="141123" y="179285"/>
                  </a:lnTo>
                  <a:lnTo>
                    <a:pt x="137520" y="228907"/>
                  </a:lnTo>
                  <a:lnTo>
                    <a:pt x="142042" y="276886"/>
                  </a:lnTo>
                  <a:lnTo>
                    <a:pt x="147048" y="288237"/>
                  </a:lnTo>
                  <a:lnTo>
                    <a:pt x="161970" y="303970"/>
                  </a:lnTo>
                  <a:lnTo>
                    <a:pt x="169692" y="306293"/>
                  </a:lnTo>
                  <a:lnTo>
                    <a:pt x="177180" y="305503"/>
                  </a:lnTo>
                  <a:lnTo>
                    <a:pt x="184512" y="302636"/>
                  </a:lnTo>
                  <a:lnTo>
                    <a:pt x="206008" y="281834"/>
                  </a:lnTo>
                  <a:lnTo>
                    <a:pt x="209580" y="271649"/>
                  </a:lnTo>
                  <a:lnTo>
                    <a:pt x="210428" y="247854"/>
                  </a:lnTo>
                  <a:lnTo>
                    <a:pt x="203786" y="227920"/>
                  </a:lnTo>
                  <a:lnTo>
                    <a:pt x="178118" y="191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180895" y="1119684"/>
              <a:ext cx="115670" cy="280607"/>
            </a:xfrm>
            <a:custGeom>
              <a:avLst/>
              <a:gdLst/>
              <a:ahLst/>
              <a:cxnLst/>
              <a:rect l="0" t="0" r="0" b="0"/>
              <a:pathLst>
                <a:path w="115670" h="280607">
                  <a:moveTo>
                    <a:pt x="104411" y="38451"/>
                  </a:moveTo>
                  <a:lnTo>
                    <a:pt x="75102" y="77"/>
                  </a:lnTo>
                  <a:lnTo>
                    <a:pt x="68494" y="0"/>
                  </a:lnTo>
                  <a:lnTo>
                    <a:pt x="61749" y="4628"/>
                  </a:lnTo>
                  <a:lnTo>
                    <a:pt x="49185" y="21079"/>
                  </a:lnTo>
                  <a:lnTo>
                    <a:pt x="22197" y="76111"/>
                  </a:lnTo>
                  <a:lnTo>
                    <a:pt x="2193" y="110831"/>
                  </a:lnTo>
                  <a:lnTo>
                    <a:pt x="0" y="120629"/>
                  </a:lnTo>
                  <a:lnTo>
                    <a:pt x="879" y="129501"/>
                  </a:lnTo>
                  <a:lnTo>
                    <a:pt x="3804" y="137756"/>
                  </a:lnTo>
                  <a:lnTo>
                    <a:pt x="10433" y="142089"/>
                  </a:lnTo>
                  <a:lnTo>
                    <a:pt x="51576" y="149996"/>
                  </a:lnTo>
                  <a:lnTo>
                    <a:pt x="102046" y="173589"/>
                  </a:lnTo>
                  <a:lnTo>
                    <a:pt x="114278" y="189759"/>
                  </a:lnTo>
                  <a:lnTo>
                    <a:pt x="115669" y="198985"/>
                  </a:lnTo>
                  <a:lnTo>
                    <a:pt x="110974" y="218594"/>
                  </a:lnTo>
                  <a:lnTo>
                    <a:pt x="89588" y="249364"/>
                  </a:lnTo>
                  <a:lnTo>
                    <a:pt x="61024" y="269530"/>
                  </a:lnTo>
                  <a:lnTo>
                    <a:pt x="20183" y="280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85306" y="1189720"/>
              <a:ext cx="126669" cy="145683"/>
            </a:xfrm>
            <a:custGeom>
              <a:avLst/>
              <a:gdLst/>
              <a:ahLst/>
              <a:cxnLst/>
              <a:rect l="0" t="0" r="0" b="0"/>
              <a:pathLst>
                <a:path w="126669" h="145683">
                  <a:moveTo>
                    <a:pt x="52642" y="31586"/>
                  </a:moveTo>
                  <a:lnTo>
                    <a:pt x="52642" y="80849"/>
                  </a:lnTo>
                  <a:lnTo>
                    <a:pt x="52642" y="113922"/>
                  </a:lnTo>
                  <a:lnTo>
                    <a:pt x="56152" y="126251"/>
                  </a:lnTo>
                  <a:lnTo>
                    <a:pt x="62001" y="135640"/>
                  </a:lnTo>
                  <a:lnTo>
                    <a:pt x="69410" y="143069"/>
                  </a:lnTo>
                  <a:lnTo>
                    <a:pt x="77858" y="145682"/>
                  </a:lnTo>
                  <a:lnTo>
                    <a:pt x="96605" y="142347"/>
                  </a:lnTo>
                  <a:lnTo>
                    <a:pt x="113516" y="129946"/>
                  </a:lnTo>
                  <a:lnTo>
                    <a:pt x="121300" y="121726"/>
                  </a:lnTo>
                  <a:lnTo>
                    <a:pt x="125321" y="111566"/>
                  </a:lnTo>
                  <a:lnTo>
                    <a:pt x="126668" y="87800"/>
                  </a:lnTo>
                  <a:lnTo>
                    <a:pt x="117128" y="64759"/>
                  </a:lnTo>
                  <a:lnTo>
                    <a:pt x="109671" y="53701"/>
                  </a:lnTo>
                  <a:lnTo>
                    <a:pt x="100020" y="46329"/>
                  </a:lnTo>
                  <a:lnTo>
                    <a:pt x="37449" y="2234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74819" y="1042321"/>
              <a:ext cx="21058" cy="326385"/>
            </a:xfrm>
            <a:custGeom>
              <a:avLst/>
              <a:gdLst/>
              <a:ahLst/>
              <a:cxnLst/>
              <a:rect l="0" t="0" r="0" b="0"/>
              <a:pathLst>
                <a:path w="21058" h="326385">
                  <a:moveTo>
                    <a:pt x="0" y="0"/>
                  </a:moveTo>
                  <a:lnTo>
                    <a:pt x="7236" y="28726"/>
                  </a:lnTo>
                  <a:lnTo>
                    <a:pt x="10723" y="79092"/>
                  </a:lnTo>
                  <a:lnTo>
                    <a:pt x="17475" y="137298"/>
                  </a:lnTo>
                  <a:lnTo>
                    <a:pt x="19995" y="192110"/>
                  </a:lnTo>
                  <a:lnTo>
                    <a:pt x="20742" y="244225"/>
                  </a:lnTo>
                  <a:lnTo>
                    <a:pt x="20995" y="298110"/>
                  </a:lnTo>
                  <a:lnTo>
                    <a:pt x="21057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59047" y="1200249"/>
              <a:ext cx="90924" cy="173031"/>
            </a:xfrm>
            <a:custGeom>
              <a:avLst/>
              <a:gdLst/>
              <a:ahLst/>
              <a:cxnLst/>
              <a:rect l="0" t="0" r="0" b="0"/>
              <a:pathLst>
                <a:path w="90924" h="173031">
                  <a:moveTo>
                    <a:pt x="0" y="21057"/>
                  </a:moveTo>
                  <a:lnTo>
                    <a:pt x="0" y="75201"/>
                  </a:lnTo>
                  <a:lnTo>
                    <a:pt x="5589" y="130148"/>
                  </a:lnTo>
                  <a:lnTo>
                    <a:pt x="20243" y="166464"/>
                  </a:lnTo>
                  <a:lnTo>
                    <a:pt x="27533" y="171807"/>
                  </a:lnTo>
                  <a:lnTo>
                    <a:pt x="35903" y="173030"/>
                  </a:lnTo>
                  <a:lnTo>
                    <a:pt x="44992" y="171505"/>
                  </a:lnTo>
                  <a:lnTo>
                    <a:pt x="52222" y="165809"/>
                  </a:lnTo>
                  <a:lnTo>
                    <a:pt x="81818" y="110107"/>
                  </a:lnTo>
                  <a:lnTo>
                    <a:pt x="90923" y="69539"/>
                  </a:lnTo>
                  <a:lnTo>
                    <a:pt x="85919" y="12392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748560" y="1073907"/>
              <a:ext cx="31586" cy="315856"/>
            </a:xfrm>
            <a:custGeom>
              <a:avLst/>
              <a:gdLst/>
              <a:ahLst/>
              <a:cxnLst/>
              <a:rect l="0" t="0" r="0" b="0"/>
              <a:pathLst>
                <a:path w="31586" h="315856">
                  <a:moveTo>
                    <a:pt x="0" y="0"/>
                  </a:moveTo>
                  <a:lnTo>
                    <a:pt x="8333" y="57264"/>
                  </a:lnTo>
                  <a:lnTo>
                    <a:pt x="9878" y="106654"/>
                  </a:lnTo>
                  <a:lnTo>
                    <a:pt x="13455" y="161453"/>
                  </a:lnTo>
                  <a:lnTo>
                    <a:pt x="18804" y="215904"/>
                  </a:lnTo>
                  <a:lnTo>
                    <a:pt x="26201" y="270635"/>
                  </a:lnTo>
                  <a:lnTo>
                    <a:pt x="31585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95917" y="1191874"/>
              <a:ext cx="178986" cy="187360"/>
            </a:xfrm>
            <a:custGeom>
              <a:avLst/>
              <a:gdLst/>
              <a:ahLst/>
              <a:cxnLst/>
              <a:rect l="0" t="0" r="0" b="0"/>
              <a:pathLst>
                <a:path w="178986" h="187360">
                  <a:moveTo>
                    <a:pt x="0" y="39960"/>
                  </a:moveTo>
                  <a:lnTo>
                    <a:pt x="17981" y="24319"/>
                  </a:lnTo>
                  <a:lnTo>
                    <a:pt x="64153" y="5116"/>
                  </a:lnTo>
                  <a:lnTo>
                    <a:pt x="100637" y="0"/>
                  </a:lnTo>
                  <a:lnTo>
                    <a:pt x="124276" y="5043"/>
                  </a:lnTo>
                  <a:lnTo>
                    <a:pt x="145311" y="16253"/>
                  </a:lnTo>
                  <a:lnTo>
                    <a:pt x="162459" y="32933"/>
                  </a:lnTo>
                  <a:lnTo>
                    <a:pt x="171640" y="55164"/>
                  </a:lnTo>
                  <a:lnTo>
                    <a:pt x="174551" y="79473"/>
                  </a:lnTo>
                  <a:lnTo>
                    <a:pt x="170006" y="129914"/>
                  </a:lnTo>
                  <a:lnTo>
                    <a:pt x="172035" y="166049"/>
                  </a:lnTo>
                  <a:lnTo>
                    <a:pt x="178985" y="187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939536" y="1242363"/>
              <a:ext cx="106953" cy="136917"/>
            </a:xfrm>
            <a:custGeom>
              <a:avLst/>
              <a:gdLst/>
              <a:ahLst/>
              <a:cxnLst/>
              <a:rect l="0" t="0" r="0" b="0"/>
              <a:pathLst>
                <a:path w="106953" h="136917">
                  <a:moveTo>
                    <a:pt x="9065" y="10528"/>
                  </a:moveTo>
                  <a:lnTo>
                    <a:pt x="0" y="69145"/>
                  </a:lnTo>
                  <a:lnTo>
                    <a:pt x="5426" y="92732"/>
                  </a:lnTo>
                  <a:lnTo>
                    <a:pt x="16807" y="113744"/>
                  </a:lnTo>
                  <a:lnTo>
                    <a:pt x="33563" y="130881"/>
                  </a:lnTo>
                  <a:lnTo>
                    <a:pt x="42944" y="135217"/>
                  </a:lnTo>
                  <a:lnTo>
                    <a:pt x="62727" y="136916"/>
                  </a:lnTo>
                  <a:lnTo>
                    <a:pt x="71746" y="133391"/>
                  </a:lnTo>
                  <a:lnTo>
                    <a:pt x="88006" y="120116"/>
                  </a:lnTo>
                  <a:lnTo>
                    <a:pt x="104725" y="92912"/>
                  </a:lnTo>
                  <a:lnTo>
                    <a:pt x="106952" y="66640"/>
                  </a:lnTo>
                  <a:lnTo>
                    <a:pt x="105909" y="51446"/>
                  </a:lnTo>
                  <a:lnTo>
                    <a:pt x="101704" y="40146"/>
                  </a:lnTo>
                  <a:lnTo>
                    <a:pt x="87672" y="24472"/>
                  </a:lnTo>
                  <a:lnTo>
                    <a:pt x="511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117057" y="1212433"/>
              <a:ext cx="273742" cy="135216"/>
            </a:xfrm>
            <a:custGeom>
              <a:avLst/>
              <a:gdLst/>
              <a:ahLst/>
              <a:cxnLst/>
              <a:rect l="0" t="0" r="0" b="0"/>
              <a:pathLst>
                <a:path w="273742" h="135216">
                  <a:moveTo>
                    <a:pt x="0" y="29930"/>
                  </a:moveTo>
                  <a:lnTo>
                    <a:pt x="16789" y="92210"/>
                  </a:lnTo>
                  <a:lnTo>
                    <a:pt x="19160" y="118831"/>
                  </a:lnTo>
                  <a:lnTo>
                    <a:pt x="20963" y="123122"/>
                  </a:lnTo>
                  <a:lnTo>
                    <a:pt x="23334" y="121304"/>
                  </a:lnTo>
                  <a:lnTo>
                    <a:pt x="47310" y="66269"/>
                  </a:lnTo>
                  <a:lnTo>
                    <a:pt x="60411" y="42571"/>
                  </a:lnTo>
                  <a:lnTo>
                    <a:pt x="77153" y="26579"/>
                  </a:lnTo>
                  <a:lnTo>
                    <a:pt x="127674" y="1192"/>
                  </a:lnTo>
                  <a:lnTo>
                    <a:pt x="160080" y="0"/>
                  </a:lnTo>
                  <a:lnTo>
                    <a:pt x="191640" y="8439"/>
                  </a:lnTo>
                  <a:lnTo>
                    <a:pt x="245989" y="46727"/>
                  </a:lnTo>
                  <a:lnTo>
                    <a:pt x="258677" y="67421"/>
                  </a:lnTo>
                  <a:lnTo>
                    <a:pt x="269278" y="102259"/>
                  </a:lnTo>
                  <a:lnTo>
                    <a:pt x="273741" y="135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7675773" y="4484897"/>
            <a:ext cx="94259" cy="1842731"/>
          </a:xfrm>
          <a:custGeom>
            <a:avLst/>
            <a:gdLst/>
            <a:ahLst/>
            <a:cxnLst/>
            <a:rect l="0" t="0" r="0" b="0"/>
            <a:pathLst>
              <a:path w="94259" h="1842731">
                <a:moveTo>
                  <a:pt x="0" y="0"/>
                </a:moveTo>
                <a:lnTo>
                  <a:pt x="239" y="3355"/>
                </a:lnTo>
                <a:lnTo>
                  <a:pt x="3503" y="47941"/>
                </a:lnTo>
                <a:lnTo>
                  <a:pt x="5679" y="91703"/>
                </a:lnTo>
                <a:lnTo>
                  <a:pt x="7129" y="134916"/>
                </a:lnTo>
                <a:lnTo>
                  <a:pt x="8097" y="177763"/>
                </a:lnTo>
                <a:lnTo>
                  <a:pt x="8742" y="221535"/>
                </a:lnTo>
                <a:lnTo>
                  <a:pt x="9171" y="265924"/>
                </a:lnTo>
                <a:lnTo>
                  <a:pt x="9458" y="310725"/>
                </a:lnTo>
                <a:lnTo>
                  <a:pt x="9649" y="355800"/>
                </a:lnTo>
                <a:lnTo>
                  <a:pt x="9776" y="401057"/>
                </a:lnTo>
                <a:lnTo>
                  <a:pt x="9861" y="446437"/>
                </a:lnTo>
                <a:lnTo>
                  <a:pt x="9918" y="490728"/>
                </a:lnTo>
                <a:lnTo>
                  <a:pt x="9956" y="534294"/>
                </a:lnTo>
                <a:lnTo>
                  <a:pt x="9980" y="577375"/>
                </a:lnTo>
                <a:lnTo>
                  <a:pt x="9997" y="620134"/>
                </a:lnTo>
                <a:lnTo>
                  <a:pt x="10008" y="662678"/>
                </a:lnTo>
                <a:lnTo>
                  <a:pt x="10016" y="705079"/>
                </a:lnTo>
                <a:lnTo>
                  <a:pt x="11190" y="747384"/>
                </a:lnTo>
                <a:lnTo>
                  <a:pt x="13144" y="789626"/>
                </a:lnTo>
                <a:lnTo>
                  <a:pt x="15615" y="831825"/>
                </a:lnTo>
                <a:lnTo>
                  <a:pt x="17263" y="872825"/>
                </a:lnTo>
                <a:lnTo>
                  <a:pt x="18361" y="913027"/>
                </a:lnTo>
                <a:lnTo>
                  <a:pt x="19094" y="952697"/>
                </a:lnTo>
                <a:lnTo>
                  <a:pt x="20752" y="990842"/>
                </a:lnTo>
                <a:lnTo>
                  <a:pt x="23028" y="1027970"/>
                </a:lnTo>
                <a:lnTo>
                  <a:pt x="25714" y="1064420"/>
                </a:lnTo>
                <a:lnTo>
                  <a:pt x="27505" y="1100419"/>
                </a:lnTo>
                <a:lnTo>
                  <a:pt x="28699" y="1136116"/>
                </a:lnTo>
                <a:lnTo>
                  <a:pt x="29495" y="1171612"/>
                </a:lnTo>
                <a:lnTo>
                  <a:pt x="31196" y="1205805"/>
                </a:lnTo>
                <a:lnTo>
                  <a:pt x="33499" y="1239129"/>
                </a:lnTo>
                <a:lnTo>
                  <a:pt x="36204" y="1271874"/>
                </a:lnTo>
                <a:lnTo>
                  <a:pt x="39179" y="1304232"/>
                </a:lnTo>
                <a:lnTo>
                  <a:pt x="42330" y="1336333"/>
                </a:lnTo>
                <a:lnTo>
                  <a:pt x="47783" y="1398906"/>
                </a:lnTo>
                <a:lnTo>
                  <a:pt x="50206" y="1457912"/>
                </a:lnTo>
                <a:lnTo>
                  <a:pt x="54402" y="1515332"/>
                </a:lnTo>
                <a:lnTo>
                  <a:pt x="58998" y="1572048"/>
                </a:lnTo>
                <a:lnTo>
                  <a:pt x="61039" y="1628450"/>
                </a:lnTo>
                <a:lnTo>
                  <a:pt x="65066" y="1681594"/>
                </a:lnTo>
                <a:lnTo>
                  <a:pt x="70756" y="1730170"/>
                </a:lnTo>
                <a:lnTo>
                  <a:pt x="80536" y="1788062"/>
                </a:lnTo>
                <a:lnTo>
                  <a:pt x="94258" y="1842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667503" y="705409"/>
            <a:ext cx="165505" cy="2911999"/>
          </a:xfrm>
          <a:custGeom>
            <a:avLst/>
            <a:gdLst/>
            <a:ahLst/>
            <a:cxnLst/>
            <a:rect l="0" t="0" r="0" b="0"/>
            <a:pathLst>
              <a:path w="165505" h="2911999">
                <a:moveTo>
                  <a:pt x="102528" y="0"/>
                </a:moveTo>
                <a:lnTo>
                  <a:pt x="137275" y="53875"/>
                </a:lnTo>
                <a:lnTo>
                  <a:pt x="154409" y="104359"/>
                </a:lnTo>
                <a:lnTo>
                  <a:pt x="162354" y="154534"/>
                </a:lnTo>
                <a:lnTo>
                  <a:pt x="165038" y="213409"/>
                </a:lnTo>
                <a:lnTo>
                  <a:pt x="165504" y="261584"/>
                </a:lnTo>
                <a:lnTo>
                  <a:pt x="160052" y="312903"/>
                </a:lnTo>
                <a:lnTo>
                  <a:pt x="156135" y="375410"/>
                </a:lnTo>
                <a:lnTo>
                  <a:pt x="155456" y="425658"/>
                </a:lnTo>
                <a:lnTo>
                  <a:pt x="155255" y="477591"/>
                </a:lnTo>
                <a:lnTo>
                  <a:pt x="155195" y="530023"/>
                </a:lnTo>
                <a:lnTo>
                  <a:pt x="155178" y="583773"/>
                </a:lnTo>
                <a:lnTo>
                  <a:pt x="155173" y="643633"/>
                </a:lnTo>
                <a:lnTo>
                  <a:pt x="154002" y="706993"/>
                </a:lnTo>
                <a:lnTo>
                  <a:pt x="149582" y="753296"/>
                </a:lnTo>
                <a:lnTo>
                  <a:pt x="146838" y="801172"/>
                </a:lnTo>
                <a:lnTo>
                  <a:pt x="145618" y="850916"/>
                </a:lnTo>
                <a:lnTo>
                  <a:pt x="145076" y="904220"/>
                </a:lnTo>
                <a:lnTo>
                  <a:pt x="144836" y="962226"/>
                </a:lnTo>
                <a:lnTo>
                  <a:pt x="143558" y="1023101"/>
                </a:lnTo>
                <a:lnTo>
                  <a:pt x="139092" y="1085252"/>
                </a:lnTo>
                <a:lnTo>
                  <a:pt x="137432" y="1117735"/>
                </a:lnTo>
                <a:lnTo>
                  <a:pt x="136327" y="1151089"/>
                </a:lnTo>
                <a:lnTo>
                  <a:pt x="135589" y="1185023"/>
                </a:lnTo>
                <a:lnTo>
                  <a:pt x="135097" y="1219344"/>
                </a:lnTo>
                <a:lnTo>
                  <a:pt x="134770" y="1253923"/>
                </a:lnTo>
                <a:lnTo>
                  <a:pt x="134551" y="1288675"/>
                </a:lnTo>
                <a:lnTo>
                  <a:pt x="134405" y="1323540"/>
                </a:lnTo>
                <a:lnTo>
                  <a:pt x="134308" y="1358482"/>
                </a:lnTo>
                <a:lnTo>
                  <a:pt x="134244" y="1393475"/>
                </a:lnTo>
                <a:lnTo>
                  <a:pt x="133031" y="1429672"/>
                </a:lnTo>
                <a:lnTo>
                  <a:pt x="131052" y="1466672"/>
                </a:lnTo>
                <a:lnTo>
                  <a:pt x="128563" y="1504206"/>
                </a:lnTo>
                <a:lnTo>
                  <a:pt x="126904" y="1542097"/>
                </a:lnTo>
                <a:lnTo>
                  <a:pt x="125798" y="1580226"/>
                </a:lnTo>
                <a:lnTo>
                  <a:pt x="125060" y="1618513"/>
                </a:lnTo>
                <a:lnTo>
                  <a:pt x="123399" y="1658077"/>
                </a:lnTo>
                <a:lnTo>
                  <a:pt x="121122" y="1698490"/>
                </a:lnTo>
                <a:lnTo>
                  <a:pt x="118433" y="1739470"/>
                </a:lnTo>
                <a:lnTo>
                  <a:pt x="115472" y="1780828"/>
                </a:lnTo>
                <a:lnTo>
                  <a:pt x="112327" y="1822438"/>
                </a:lnTo>
                <a:lnTo>
                  <a:pt x="109060" y="1864216"/>
                </a:lnTo>
                <a:lnTo>
                  <a:pt x="104544" y="1906106"/>
                </a:lnTo>
                <a:lnTo>
                  <a:pt x="99193" y="1948071"/>
                </a:lnTo>
                <a:lnTo>
                  <a:pt x="93285" y="1990085"/>
                </a:lnTo>
                <a:lnTo>
                  <a:pt x="88178" y="2032133"/>
                </a:lnTo>
                <a:lnTo>
                  <a:pt x="83603" y="2074203"/>
                </a:lnTo>
                <a:lnTo>
                  <a:pt x="79383" y="2116287"/>
                </a:lnTo>
                <a:lnTo>
                  <a:pt x="74230" y="2159551"/>
                </a:lnTo>
                <a:lnTo>
                  <a:pt x="68455" y="2203602"/>
                </a:lnTo>
                <a:lnTo>
                  <a:pt x="62265" y="2248177"/>
                </a:lnTo>
                <a:lnTo>
                  <a:pt x="56969" y="2293101"/>
                </a:lnTo>
                <a:lnTo>
                  <a:pt x="52268" y="2338259"/>
                </a:lnTo>
                <a:lnTo>
                  <a:pt x="47965" y="2383571"/>
                </a:lnTo>
                <a:lnTo>
                  <a:pt x="43926" y="2428988"/>
                </a:lnTo>
                <a:lnTo>
                  <a:pt x="40063" y="2474473"/>
                </a:lnTo>
                <a:lnTo>
                  <a:pt x="36318" y="2520005"/>
                </a:lnTo>
                <a:lnTo>
                  <a:pt x="31482" y="2564397"/>
                </a:lnTo>
                <a:lnTo>
                  <a:pt x="25918" y="2608030"/>
                </a:lnTo>
                <a:lnTo>
                  <a:pt x="19870" y="2651157"/>
                </a:lnTo>
                <a:lnTo>
                  <a:pt x="14667" y="2695116"/>
                </a:lnTo>
                <a:lnTo>
                  <a:pt x="10029" y="2739629"/>
                </a:lnTo>
                <a:lnTo>
                  <a:pt x="5767" y="2784513"/>
                </a:lnTo>
                <a:lnTo>
                  <a:pt x="2926" y="2829643"/>
                </a:lnTo>
                <a:lnTo>
                  <a:pt x="1031" y="2874938"/>
                </a:lnTo>
                <a:lnTo>
                  <a:pt x="0" y="29119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7977583" y="484311"/>
            <a:ext cx="1750750" cy="1520775"/>
            <a:chOff x="7977583" y="484311"/>
            <a:chExt cx="1750750" cy="1520775"/>
          </a:xfrm>
        </p:grpSpPr>
        <p:sp>
          <p:nvSpPr>
            <p:cNvPr id="59" name="Freeform 58"/>
            <p:cNvSpPr/>
            <p:nvPr/>
          </p:nvSpPr>
          <p:spPr>
            <a:xfrm>
              <a:off x="8086702" y="560439"/>
              <a:ext cx="167642" cy="224396"/>
            </a:xfrm>
            <a:custGeom>
              <a:avLst/>
              <a:gdLst/>
              <a:ahLst/>
              <a:cxnLst/>
              <a:rect l="0" t="0" r="0" b="0"/>
              <a:pathLst>
                <a:path w="167642" h="224396">
                  <a:moveTo>
                    <a:pt x="9713" y="134442"/>
                  </a:moveTo>
                  <a:lnTo>
                    <a:pt x="71971" y="98525"/>
                  </a:lnTo>
                  <a:lnTo>
                    <a:pt x="116495" y="58554"/>
                  </a:lnTo>
                  <a:lnTo>
                    <a:pt x="135848" y="28509"/>
                  </a:lnTo>
                  <a:lnTo>
                    <a:pt x="137087" y="19366"/>
                  </a:lnTo>
                  <a:lnTo>
                    <a:pt x="132224" y="2969"/>
                  </a:lnTo>
                  <a:lnTo>
                    <a:pt x="125312" y="0"/>
                  </a:lnTo>
                  <a:lnTo>
                    <a:pt x="105154" y="2940"/>
                  </a:lnTo>
                  <a:lnTo>
                    <a:pt x="73087" y="23339"/>
                  </a:lnTo>
                  <a:lnTo>
                    <a:pt x="24385" y="67559"/>
                  </a:lnTo>
                  <a:lnTo>
                    <a:pt x="8471" y="94348"/>
                  </a:lnTo>
                  <a:lnTo>
                    <a:pt x="1019" y="150482"/>
                  </a:lnTo>
                  <a:lnTo>
                    <a:pt x="0" y="179395"/>
                  </a:lnTo>
                  <a:lnTo>
                    <a:pt x="3238" y="191317"/>
                  </a:lnTo>
                  <a:lnTo>
                    <a:pt x="16193" y="210802"/>
                  </a:lnTo>
                  <a:lnTo>
                    <a:pt x="39889" y="221022"/>
                  </a:lnTo>
                  <a:lnTo>
                    <a:pt x="68748" y="224395"/>
                  </a:lnTo>
                  <a:lnTo>
                    <a:pt x="97172" y="221994"/>
                  </a:lnTo>
                  <a:lnTo>
                    <a:pt x="155125" y="194108"/>
                  </a:lnTo>
                  <a:lnTo>
                    <a:pt x="167641" y="187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338570" y="558010"/>
              <a:ext cx="115815" cy="200784"/>
            </a:xfrm>
            <a:custGeom>
              <a:avLst/>
              <a:gdLst/>
              <a:ahLst/>
              <a:cxnLst/>
              <a:rect l="0" t="0" r="0" b="0"/>
              <a:pathLst>
                <a:path w="115815" h="200784">
                  <a:moveTo>
                    <a:pt x="0" y="31586"/>
                  </a:moveTo>
                  <a:lnTo>
                    <a:pt x="20244" y="86727"/>
                  </a:lnTo>
                  <a:lnTo>
                    <a:pt x="44986" y="142520"/>
                  </a:lnTo>
                  <a:lnTo>
                    <a:pt x="66135" y="199399"/>
                  </a:lnTo>
                  <a:lnTo>
                    <a:pt x="69826" y="200783"/>
                  </a:lnTo>
                  <a:lnTo>
                    <a:pt x="73457" y="195857"/>
                  </a:lnTo>
                  <a:lnTo>
                    <a:pt x="87690" y="140334"/>
                  </a:lnTo>
                  <a:lnTo>
                    <a:pt x="92663" y="82135"/>
                  </a:lnTo>
                  <a:lnTo>
                    <a:pt x="108814" y="21077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514835" y="579982"/>
              <a:ext cx="171177" cy="201545"/>
            </a:xfrm>
            <a:custGeom>
              <a:avLst/>
              <a:gdLst/>
              <a:ahLst/>
              <a:cxnLst/>
              <a:rect l="0" t="0" r="0" b="0"/>
              <a:pathLst>
                <a:path w="171177" h="201545">
                  <a:moveTo>
                    <a:pt x="108005" y="30671"/>
                  </a:moveTo>
                  <a:lnTo>
                    <a:pt x="108005" y="8314"/>
                  </a:lnTo>
                  <a:lnTo>
                    <a:pt x="103325" y="2898"/>
                  </a:lnTo>
                  <a:lnTo>
                    <a:pt x="95526" y="457"/>
                  </a:lnTo>
                  <a:lnTo>
                    <a:pt x="85648" y="0"/>
                  </a:lnTo>
                  <a:lnTo>
                    <a:pt x="65313" y="8851"/>
                  </a:lnTo>
                  <a:lnTo>
                    <a:pt x="45747" y="25652"/>
                  </a:lnTo>
                  <a:lnTo>
                    <a:pt x="17242" y="71447"/>
                  </a:lnTo>
                  <a:lnTo>
                    <a:pt x="0" y="125813"/>
                  </a:lnTo>
                  <a:lnTo>
                    <a:pt x="1901" y="152505"/>
                  </a:lnTo>
                  <a:lnTo>
                    <a:pt x="5683" y="164536"/>
                  </a:lnTo>
                  <a:lnTo>
                    <a:pt x="12884" y="171387"/>
                  </a:lnTo>
                  <a:lnTo>
                    <a:pt x="22365" y="174784"/>
                  </a:lnTo>
                  <a:lnTo>
                    <a:pt x="33363" y="175880"/>
                  </a:lnTo>
                  <a:lnTo>
                    <a:pt x="51824" y="170857"/>
                  </a:lnTo>
                  <a:lnTo>
                    <a:pt x="60022" y="166242"/>
                  </a:lnTo>
                  <a:lnTo>
                    <a:pt x="72251" y="145517"/>
                  </a:lnTo>
                  <a:lnTo>
                    <a:pt x="89634" y="84552"/>
                  </a:lnTo>
                  <a:lnTo>
                    <a:pt x="103163" y="33949"/>
                  </a:lnTo>
                  <a:lnTo>
                    <a:pt x="104777" y="35196"/>
                  </a:lnTo>
                  <a:lnTo>
                    <a:pt x="108749" y="89238"/>
                  </a:lnTo>
                  <a:lnTo>
                    <a:pt x="122603" y="145878"/>
                  </a:lnTo>
                  <a:lnTo>
                    <a:pt x="132737" y="177890"/>
                  </a:lnTo>
                  <a:lnTo>
                    <a:pt x="145903" y="192808"/>
                  </a:lnTo>
                  <a:lnTo>
                    <a:pt x="159943" y="200998"/>
                  </a:lnTo>
                  <a:lnTo>
                    <a:pt x="163688" y="201544"/>
                  </a:lnTo>
                  <a:lnTo>
                    <a:pt x="171176" y="199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728125" y="484311"/>
              <a:ext cx="52643" cy="273742"/>
            </a:xfrm>
            <a:custGeom>
              <a:avLst/>
              <a:gdLst/>
              <a:ahLst/>
              <a:cxnLst/>
              <a:rect l="0" t="0" r="0" b="0"/>
              <a:pathLst>
                <a:path w="52643" h="273742">
                  <a:moveTo>
                    <a:pt x="0" y="0"/>
                  </a:moveTo>
                  <a:lnTo>
                    <a:pt x="3120" y="48931"/>
                  </a:lnTo>
                  <a:lnTo>
                    <a:pt x="8333" y="99896"/>
                  </a:lnTo>
                  <a:lnTo>
                    <a:pt x="12997" y="156331"/>
                  </a:lnTo>
                  <a:lnTo>
                    <a:pt x="21788" y="206977"/>
                  </a:lnTo>
                  <a:lnTo>
                    <a:pt x="29571" y="234709"/>
                  </a:lnTo>
                  <a:lnTo>
                    <a:pt x="52642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854467" y="568539"/>
              <a:ext cx="126342" cy="210054"/>
            </a:xfrm>
            <a:custGeom>
              <a:avLst/>
              <a:gdLst/>
              <a:ahLst/>
              <a:cxnLst/>
              <a:rect l="0" t="0" r="0" b="0"/>
              <a:pathLst>
                <a:path w="126342" h="210054">
                  <a:moveTo>
                    <a:pt x="0" y="63171"/>
                  </a:moveTo>
                  <a:lnTo>
                    <a:pt x="3119" y="112102"/>
                  </a:lnTo>
                  <a:lnTo>
                    <a:pt x="14654" y="171232"/>
                  </a:lnTo>
                  <a:lnTo>
                    <a:pt x="30338" y="202684"/>
                  </a:lnTo>
                  <a:lnTo>
                    <a:pt x="37772" y="207652"/>
                  </a:lnTo>
                  <a:lnTo>
                    <a:pt x="55392" y="210053"/>
                  </a:lnTo>
                  <a:lnTo>
                    <a:pt x="63834" y="206716"/>
                  </a:lnTo>
                  <a:lnTo>
                    <a:pt x="79454" y="193649"/>
                  </a:lnTo>
                  <a:lnTo>
                    <a:pt x="107374" y="148259"/>
                  </a:lnTo>
                  <a:lnTo>
                    <a:pt x="120202" y="105670"/>
                  </a:lnTo>
                  <a:lnTo>
                    <a:pt x="123352" y="53146"/>
                  </a:lnTo>
                  <a:lnTo>
                    <a:pt x="119737" y="17307"/>
                  </a:lnTo>
                  <a:lnTo>
                    <a:pt x="120769" y="11538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105054" y="599301"/>
              <a:ext cx="212667" cy="179809"/>
            </a:xfrm>
            <a:custGeom>
              <a:avLst/>
              <a:gdLst/>
              <a:ahLst/>
              <a:cxnLst/>
              <a:rect l="0" t="0" r="0" b="0"/>
              <a:pathLst>
                <a:path w="212667" h="179809">
                  <a:moveTo>
                    <a:pt x="96853" y="21880"/>
                  </a:moveTo>
                  <a:lnTo>
                    <a:pt x="91264" y="5113"/>
                  </a:lnTo>
                  <a:lnTo>
                    <a:pt x="86107" y="1343"/>
                  </a:lnTo>
                  <a:lnTo>
                    <a:pt x="79161" y="0"/>
                  </a:lnTo>
                  <a:lnTo>
                    <a:pt x="71021" y="275"/>
                  </a:lnTo>
                  <a:lnTo>
                    <a:pt x="52616" y="9938"/>
                  </a:lnTo>
                  <a:lnTo>
                    <a:pt x="42796" y="17428"/>
                  </a:lnTo>
                  <a:lnTo>
                    <a:pt x="17795" y="55916"/>
                  </a:lnTo>
                  <a:lnTo>
                    <a:pt x="1159" y="104365"/>
                  </a:lnTo>
                  <a:lnTo>
                    <a:pt x="0" y="150175"/>
                  </a:lnTo>
                  <a:lnTo>
                    <a:pt x="5378" y="158883"/>
                  </a:lnTo>
                  <a:lnTo>
                    <a:pt x="13642" y="163518"/>
                  </a:lnTo>
                  <a:lnTo>
                    <a:pt x="23832" y="165439"/>
                  </a:lnTo>
                  <a:lnTo>
                    <a:pt x="32964" y="163209"/>
                  </a:lnTo>
                  <a:lnTo>
                    <a:pt x="49351" y="151374"/>
                  </a:lnTo>
                  <a:lnTo>
                    <a:pt x="71730" y="119390"/>
                  </a:lnTo>
                  <a:lnTo>
                    <a:pt x="98976" y="59143"/>
                  </a:lnTo>
                  <a:lnTo>
                    <a:pt x="105287" y="50232"/>
                  </a:lnTo>
                  <a:lnTo>
                    <a:pt x="110665" y="47800"/>
                  </a:lnTo>
                  <a:lnTo>
                    <a:pt x="115420" y="49689"/>
                  </a:lnTo>
                  <a:lnTo>
                    <a:pt x="119759" y="54457"/>
                  </a:lnTo>
                  <a:lnTo>
                    <a:pt x="141868" y="108550"/>
                  </a:lnTo>
                  <a:lnTo>
                    <a:pt x="167616" y="151564"/>
                  </a:lnTo>
                  <a:lnTo>
                    <a:pt x="184455" y="164525"/>
                  </a:lnTo>
                  <a:lnTo>
                    <a:pt x="212666" y="179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380892" y="494839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0" y="0"/>
                  </a:moveTo>
                  <a:lnTo>
                    <a:pt x="0" y="60384"/>
                  </a:lnTo>
                  <a:lnTo>
                    <a:pt x="0" y="111868"/>
                  </a:lnTo>
                  <a:lnTo>
                    <a:pt x="0" y="162998"/>
                  </a:lnTo>
                  <a:lnTo>
                    <a:pt x="0" y="216362"/>
                  </a:lnTo>
                  <a:lnTo>
                    <a:pt x="3119" y="252451"/>
                  </a:lnTo>
                  <a:lnTo>
                    <a:pt x="10528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380892" y="560530"/>
              <a:ext cx="347441" cy="197523"/>
            </a:xfrm>
            <a:custGeom>
              <a:avLst/>
              <a:gdLst/>
              <a:ahLst/>
              <a:cxnLst/>
              <a:rect l="0" t="0" r="0" b="0"/>
              <a:pathLst>
                <a:path w="347441" h="197523">
                  <a:moveTo>
                    <a:pt x="0" y="60651"/>
                  </a:moveTo>
                  <a:lnTo>
                    <a:pt x="19151" y="77462"/>
                  </a:lnTo>
                  <a:lnTo>
                    <a:pt x="52727" y="94228"/>
                  </a:lnTo>
                  <a:lnTo>
                    <a:pt x="93482" y="99066"/>
                  </a:lnTo>
                  <a:lnTo>
                    <a:pt x="142082" y="93610"/>
                  </a:lnTo>
                  <a:lnTo>
                    <a:pt x="204666" y="78167"/>
                  </a:lnTo>
                  <a:lnTo>
                    <a:pt x="217162" y="72328"/>
                  </a:lnTo>
                  <a:lnTo>
                    <a:pt x="234167" y="56483"/>
                  </a:lnTo>
                  <a:lnTo>
                    <a:pt x="240339" y="47344"/>
                  </a:lnTo>
                  <a:lnTo>
                    <a:pt x="244078" y="24711"/>
                  </a:lnTo>
                  <a:lnTo>
                    <a:pt x="243437" y="12125"/>
                  </a:lnTo>
                  <a:lnTo>
                    <a:pt x="239500" y="4904"/>
                  </a:lnTo>
                  <a:lnTo>
                    <a:pt x="233366" y="1259"/>
                  </a:lnTo>
                  <a:lnTo>
                    <a:pt x="225767" y="0"/>
                  </a:lnTo>
                  <a:lnTo>
                    <a:pt x="204845" y="7959"/>
                  </a:lnTo>
                  <a:lnTo>
                    <a:pt x="164466" y="36075"/>
                  </a:lnTo>
                  <a:lnTo>
                    <a:pt x="141277" y="68317"/>
                  </a:lnTo>
                  <a:lnTo>
                    <a:pt x="138638" y="82140"/>
                  </a:lnTo>
                  <a:lnTo>
                    <a:pt x="141945" y="113096"/>
                  </a:lnTo>
                  <a:lnTo>
                    <a:pt x="157453" y="140112"/>
                  </a:lnTo>
                  <a:lnTo>
                    <a:pt x="168139" y="152230"/>
                  </a:lnTo>
                  <a:lnTo>
                    <a:pt x="192492" y="165694"/>
                  </a:lnTo>
                  <a:lnTo>
                    <a:pt x="252860" y="182282"/>
                  </a:lnTo>
                  <a:lnTo>
                    <a:pt x="306054" y="189182"/>
                  </a:lnTo>
                  <a:lnTo>
                    <a:pt x="347440" y="197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383608" y="1031793"/>
              <a:ext cx="181127" cy="315856"/>
            </a:xfrm>
            <a:custGeom>
              <a:avLst/>
              <a:gdLst/>
              <a:ahLst/>
              <a:cxnLst/>
              <a:rect l="0" t="0" r="0" b="0"/>
              <a:pathLst>
                <a:path w="181127" h="315856">
                  <a:moveTo>
                    <a:pt x="165532" y="0"/>
                  </a:moveTo>
                  <a:lnTo>
                    <a:pt x="131910" y="2340"/>
                  </a:lnTo>
                  <a:lnTo>
                    <a:pt x="80208" y="22905"/>
                  </a:lnTo>
                  <a:lnTo>
                    <a:pt x="53911" y="38256"/>
                  </a:lnTo>
                  <a:lnTo>
                    <a:pt x="3217" y="94017"/>
                  </a:lnTo>
                  <a:lnTo>
                    <a:pt x="0" y="104792"/>
                  </a:lnTo>
                  <a:lnTo>
                    <a:pt x="2665" y="126123"/>
                  </a:lnTo>
                  <a:lnTo>
                    <a:pt x="10161" y="134385"/>
                  </a:lnTo>
                  <a:lnTo>
                    <a:pt x="67338" y="159169"/>
                  </a:lnTo>
                  <a:lnTo>
                    <a:pt x="122400" y="182472"/>
                  </a:lnTo>
                  <a:lnTo>
                    <a:pt x="166400" y="211603"/>
                  </a:lnTo>
                  <a:lnTo>
                    <a:pt x="176639" y="221787"/>
                  </a:lnTo>
                  <a:lnTo>
                    <a:pt x="181126" y="234426"/>
                  </a:lnTo>
                  <a:lnTo>
                    <a:pt x="179872" y="264066"/>
                  </a:lnTo>
                  <a:lnTo>
                    <a:pt x="173922" y="276650"/>
                  </a:lnTo>
                  <a:lnTo>
                    <a:pt x="154834" y="296870"/>
                  </a:lnTo>
                  <a:lnTo>
                    <a:pt x="130751" y="307417"/>
                  </a:lnTo>
                  <a:lnTo>
                    <a:pt x="81304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664954" y="1094964"/>
              <a:ext cx="112879" cy="172858"/>
            </a:xfrm>
            <a:custGeom>
              <a:avLst/>
              <a:gdLst/>
              <a:ahLst/>
              <a:cxnLst/>
              <a:rect l="0" t="0" r="0" b="0"/>
              <a:pathLst>
                <a:path w="112879" h="172858">
                  <a:moveTo>
                    <a:pt x="0" y="73699"/>
                  </a:moveTo>
                  <a:lnTo>
                    <a:pt x="14654" y="128840"/>
                  </a:lnTo>
                  <a:lnTo>
                    <a:pt x="30339" y="166076"/>
                  </a:lnTo>
                  <a:lnTo>
                    <a:pt x="38943" y="171549"/>
                  </a:lnTo>
                  <a:lnTo>
                    <a:pt x="49358" y="172857"/>
                  </a:lnTo>
                  <a:lnTo>
                    <a:pt x="60982" y="171390"/>
                  </a:lnTo>
                  <a:lnTo>
                    <a:pt x="80135" y="160401"/>
                  </a:lnTo>
                  <a:lnTo>
                    <a:pt x="95276" y="142649"/>
                  </a:lnTo>
                  <a:lnTo>
                    <a:pt x="105906" y="119162"/>
                  </a:lnTo>
                  <a:lnTo>
                    <a:pt x="112878" y="74041"/>
                  </a:lnTo>
                  <a:lnTo>
                    <a:pt x="109354" y="34806"/>
                  </a:lnTo>
                  <a:lnTo>
                    <a:pt x="100854" y="18199"/>
                  </a:lnTo>
                  <a:lnTo>
                    <a:pt x="842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837742" y="1073907"/>
              <a:ext cx="132539" cy="210571"/>
            </a:xfrm>
            <a:custGeom>
              <a:avLst/>
              <a:gdLst/>
              <a:ahLst/>
              <a:cxnLst/>
              <a:rect l="0" t="0" r="0" b="0"/>
              <a:pathLst>
                <a:path w="132539" h="210571">
                  <a:moveTo>
                    <a:pt x="111482" y="0"/>
                  </a:moveTo>
                  <a:lnTo>
                    <a:pt x="89125" y="5589"/>
                  </a:lnTo>
                  <a:lnTo>
                    <a:pt x="58454" y="25832"/>
                  </a:lnTo>
                  <a:lnTo>
                    <a:pt x="32728" y="48468"/>
                  </a:lnTo>
                  <a:lnTo>
                    <a:pt x="10288" y="86760"/>
                  </a:lnTo>
                  <a:lnTo>
                    <a:pt x="0" y="129562"/>
                  </a:lnTo>
                  <a:lnTo>
                    <a:pt x="2065" y="142526"/>
                  </a:lnTo>
                  <a:lnTo>
                    <a:pt x="13718" y="166290"/>
                  </a:lnTo>
                  <a:lnTo>
                    <a:pt x="40011" y="193810"/>
                  </a:lnTo>
                  <a:lnTo>
                    <a:pt x="62949" y="203121"/>
                  </a:lnTo>
                  <a:lnTo>
                    <a:pt x="99050" y="208363"/>
                  </a:lnTo>
                  <a:lnTo>
                    <a:pt x="132538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029873" y="1063378"/>
              <a:ext cx="140450" cy="223509"/>
            </a:xfrm>
            <a:custGeom>
              <a:avLst/>
              <a:gdLst/>
              <a:ahLst/>
              <a:cxnLst/>
              <a:rect l="0" t="0" r="0" b="0"/>
              <a:pathLst>
                <a:path w="140450" h="223509">
                  <a:moveTo>
                    <a:pt x="87806" y="0"/>
                  </a:moveTo>
                  <a:lnTo>
                    <a:pt x="49432" y="29309"/>
                  </a:lnTo>
                  <a:lnTo>
                    <a:pt x="33802" y="55088"/>
                  </a:lnTo>
                  <a:lnTo>
                    <a:pt x="10805" y="109711"/>
                  </a:lnTo>
                  <a:lnTo>
                    <a:pt x="0" y="145591"/>
                  </a:lnTo>
                  <a:lnTo>
                    <a:pt x="3168" y="178449"/>
                  </a:lnTo>
                  <a:lnTo>
                    <a:pt x="8465" y="199804"/>
                  </a:lnTo>
                  <a:lnTo>
                    <a:pt x="15025" y="208072"/>
                  </a:lnTo>
                  <a:lnTo>
                    <a:pt x="34792" y="220378"/>
                  </a:lnTo>
                  <a:lnTo>
                    <a:pt x="62295" y="223508"/>
                  </a:lnTo>
                  <a:lnTo>
                    <a:pt x="124438" y="214180"/>
                  </a:lnTo>
                  <a:lnTo>
                    <a:pt x="140449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233492" y="1086765"/>
              <a:ext cx="462672" cy="189265"/>
            </a:xfrm>
            <a:custGeom>
              <a:avLst/>
              <a:gdLst/>
              <a:ahLst/>
              <a:cxnLst/>
              <a:rect l="0" t="0" r="0" b="0"/>
              <a:pathLst>
                <a:path w="462672" h="189265">
                  <a:moveTo>
                    <a:pt x="0" y="113484"/>
                  </a:moveTo>
                  <a:lnTo>
                    <a:pt x="11179" y="130251"/>
                  </a:lnTo>
                  <a:lnTo>
                    <a:pt x="17981" y="134021"/>
                  </a:lnTo>
                  <a:lnTo>
                    <a:pt x="34898" y="135090"/>
                  </a:lnTo>
                  <a:lnTo>
                    <a:pt x="69742" y="129114"/>
                  </a:lnTo>
                  <a:lnTo>
                    <a:pt x="109702" y="108756"/>
                  </a:lnTo>
                  <a:lnTo>
                    <a:pt x="139999" y="80498"/>
                  </a:lnTo>
                  <a:lnTo>
                    <a:pt x="158205" y="44309"/>
                  </a:lnTo>
                  <a:lnTo>
                    <a:pt x="159283" y="33442"/>
                  </a:lnTo>
                  <a:lnTo>
                    <a:pt x="154240" y="15128"/>
                  </a:lnTo>
                  <a:lnTo>
                    <a:pt x="147281" y="12819"/>
                  </a:lnTo>
                  <a:lnTo>
                    <a:pt x="127070" y="19611"/>
                  </a:lnTo>
                  <a:lnTo>
                    <a:pt x="77889" y="57717"/>
                  </a:lnTo>
                  <a:lnTo>
                    <a:pt x="61944" y="84092"/>
                  </a:lnTo>
                  <a:lnTo>
                    <a:pt x="55398" y="125312"/>
                  </a:lnTo>
                  <a:lnTo>
                    <a:pt x="63227" y="151496"/>
                  </a:lnTo>
                  <a:lnTo>
                    <a:pt x="78404" y="172492"/>
                  </a:lnTo>
                  <a:lnTo>
                    <a:pt x="96848" y="185723"/>
                  </a:lnTo>
                  <a:lnTo>
                    <a:pt x="116743" y="189264"/>
                  </a:lnTo>
                  <a:lnTo>
                    <a:pt x="126962" y="188570"/>
                  </a:lnTo>
                  <a:lnTo>
                    <a:pt x="144556" y="181561"/>
                  </a:lnTo>
                  <a:lnTo>
                    <a:pt x="161343" y="168307"/>
                  </a:lnTo>
                  <a:lnTo>
                    <a:pt x="211824" y="109367"/>
                  </a:lnTo>
                  <a:lnTo>
                    <a:pt x="245376" y="47737"/>
                  </a:lnTo>
                  <a:lnTo>
                    <a:pt x="260918" y="19134"/>
                  </a:lnTo>
                  <a:lnTo>
                    <a:pt x="277400" y="2920"/>
                  </a:lnTo>
                  <a:lnTo>
                    <a:pt x="286709" y="0"/>
                  </a:lnTo>
                  <a:lnTo>
                    <a:pt x="306411" y="2995"/>
                  </a:lnTo>
                  <a:lnTo>
                    <a:pt x="323746" y="21484"/>
                  </a:lnTo>
                  <a:lnTo>
                    <a:pt x="352727" y="80875"/>
                  </a:lnTo>
                  <a:lnTo>
                    <a:pt x="365036" y="126930"/>
                  </a:lnTo>
                  <a:lnTo>
                    <a:pt x="366189" y="139995"/>
                  </a:lnTo>
                  <a:lnTo>
                    <a:pt x="361233" y="160751"/>
                  </a:lnTo>
                  <a:lnTo>
                    <a:pt x="356636" y="169562"/>
                  </a:lnTo>
                  <a:lnTo>
                    <a:pt x="352401" y="170756"/>
                  </a:lnTo>
                  <a:lnTo>
                    <a:pt x="348408" y="166873"/>
                  </a:lnTo>
                  <a:lnTo>
                    <a:pt x="344576" y="159605"/>
                  </a:lnTo>
                  <a:lnTo>
                    <a:pt x="344772" y="115841"/>
                  </a:lnTo>
                  <a:lnTo>
                    <a:pt x="357829" y="75188"/>
                  </a:lnTo>
                  <a:lnTo>
                    <a:pt x="376514" y="46505"/>
                  </a:lnTo>
                  <a:lnTo>
                    <a:pt x="396237" y="33802"/>
                  </a:lnTo>
                  <a:lnTo>
                    <a:pt x="408048" y="28777"/>
                  </a:lnTo>
                  <a:lnTo>
                    <a:pt x="419431" y="27767"/>
                  </a:lnTo>
                  <a:lnTo>
                    <a:pt x="441438" y="32884"/>
                  </a:lnTo>
                  <a:lnTo>
                    <a:pt x="449880" y="39863"/>
                  </a:lnTo>
                  <a:lnTo>
                    <a:pt x="462380" y="60096"/>
                  </a:lnTo>
                  <a:lnTo>
                    <a:pt x="462671" y="73213"/>
                  </a:lnTo>
                  <a:lnTo>
                    <a:pt x="453637" y="103385"/>
                  </a:lnTo>
                  <a:lnTo>
                    <a:pt x="423918" y="150224"/>
                  </a:lnTo>
                  <a:lnTo>
                    <a:pt x="410612" y="166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77583" y="1368870"/>
              <a:ext cx="289768" cy="423591"/>
            </a:xfrm>
            <a:custGeom>
              <a:avLst/>
              <a:gdLst/>
              <a:ahLst/>
              <a:cxnLst/>
              <a:rect l="0" t="0" r="0" b="0"/>
              <a:pathLst>
                <a:path w="289768" h="423591">
                  <a:moveTo>
                    <a:pt x="13547" y="220933"/>
                  </a:moveTo>
                  <a:lnTo>
                    <a:pt x="2369" y="237701"/>
                  </a:lnTo>
                  <a:lnTo>
                    <a:pt x="0" y="255292"/>
                  </a:lnTo>
                  <a:lnTo>
                    <a:pt x="1006" y="264896"/>
                  </a:lnTo>
                  <a:lnTo>
                    <a:pt x="5186" y="272468"/>
                  </a:lnTo>
                  <a:lnTo>
                    <a:pt x="19189" y="284002"/>
                  </a:lnTo>
                  <a:lnTo>
                    <a:pt x="29007" y="285206"/>
                  </a:lnTo>
                  <a:lnTo>
                    <a:pt x="52394" y="280305"/>
                  </a:lnTo>
                  <a:lnTo>
                    <a:pt x="61671" y="273382"/>
                  </a:lnTo>
                  <a:lnTo>
                    <a:pt x="75100" y="253213"/>
                  </a:lnTo>
                  <a:lnTo>
                    <a:pt x="89236" y="215550"/>
                  </a:lnTo>
                  <a:lnTo>
                    <a:pt x="90860" y="191634"/>
                  </a:lnTo>
                  <a:lnTo>
                    <a:pt x="82371" y="136507"/>
                  </a:lnTo>
                  <a:lnTo>
                    <a:pt x="67214" y="97652"/>
                  </a:lnTo>
                  <a:lnTo>
                    <a:pt x="42317" y="69502"/>
                  </a:lnTo>
                  <a:lnTo>
                    <a:pt x="38576" y="59148"/>
                  </a:lnTo>
                  <a:lnTo>
                    <a:pt x="40659" y="35165"/>
                  </a:lnTo>
                  <a:lnTo>
                    <a:pt x="52503" y="15147"/>
                  </a:lnTo>
                  <a:lnTo>
                    <a:pt x="60574" y="6533"/>
                  </a:lnTo>
                  <a:lnTo>
                    <a:pt x="69465" y="1961"/>
                  </a:lnTo>
                  <a:lnTo>
                    <a:pt x="88702" y="0"/>
                  </a:lnTo>
                  <a:lnTo>
                    <a:pt x="119263" y="11062"/>
                  </a:lnTo>
                  <a:lnTo>
                    <a:pt x="136961" y="32121"/>
                  </a:lnTo>
                  <a:lnTo>
                    <a:pt x="156959" y="76861"/>
                  </a:lnTo>
                  <a:lnTo>
                    <a:pt x="168607" y="138792"/>
                  </a:lnTo>
                  <a:lnTo>
                    <a:pt x="170626" y="193086"/>
                  </a:lnTo>
                  <a:lnTo>
                    <a:pt x="171223" y="248037"/>
                  </a:lnTo>
                  <a:lnTo>
                    <a:pt x="171400" y="301364"/>
                  </a:lnTo>
                  <a:lnTo>
                    <a:pt x="177042" y="359798"/>
                  </a:lnTo>
                  <a:lnTo>
                    <a:pt x="191711" y="404798"/>
                  </a:lnTo>
                  <a:lnTo>
                    <a:pt x="200174" y="413700"/>
                  </a:lnTo>
                  <a:lnTo>
                    <a:pt x="222054" y="423590"/>
                  </a:lnTo>
                  <a:lnTo>
                    <a:pt x="244257" y="421747"/>
                  </a:lnTo>
                  <a:lnTo>
                    <a:pt x="255091" y="417980"/>
                  </a:lnTo>
                  <a:lnTo>
                    <a:pt x="263484" y="410790"/>
                  </a:lnTo>
                  <a:lnTo>
                    <a:pt x="280885" y="379482"/>
                  </a:lnTo>
                  <a:lnTo>
                    <a:pt x="289512" y="358080"/>
                  </a:lnTo>
                  <a:lnTo>
                    <a:pt x="289767" y="309532"/>
                  </a:lnTo>
                  <a:lnTo>
                    <a:pt x="276844" y="256284"/>
                  </a:lnTo>
                  <a:lnTo>
                    <a:pt x="261589" y="230405"/>
                  </a:lnTo>
                  <a:lnTo>
                    <a:pt x="243111" y="212275"/>
                  </a:lnTo>
                  <a:lnTo>
                    <a:pt x="208891" y="194223"/>
                  </a:lnTo>
                  <a:lnTo>
                    <a:pt x="192531" y="189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454741" y="1400290"/>
              <a:ext cx="124197" cy="221100"/>
            </a:xfrm>
            <a:custGeom>
              <a:avLst/>
              <a:gdLst/>
              <a:ahLst/>
              <a:cxnLst/>
              <a:rect l="0" t="0" r="0" b="0"/>
              <a:pathLst>
                <a:path w="124197" h="221100">
                  <a:moveTo>
                    <a:pt x="73342" y="0"/>
                  </a:moveTo>
                  <a:lnTo>
                    <a:pt x="20315" y="29309"/>
                  </a:lnTo>
                  <a:lnTo>
                    <a:pt x="5711" y="45781"/>
                  </a:lnTo>
                  <a:lnTo>
                    <a:pt x="179" y="55087"/>
                  </a:lnTo>
                  <a:lnTo>
                    <a:pt x="0" y="64801"/>
                  </a:lnTo>
                  <a:lnTo>
                    <a:pt x="9160" y="84952"/>
                  </a:lnTo>
                  <a:lnTo>
                    <a:pt x="28050" y="99368"/>
                  </a:lnTo>
                  <a:lnTo>
                    <a:pt x="90688" y="130459"/>
                  </a:lnTo>
                  <a:lnTo>
                    <a:pt x="113807" y="144160"/>
                  </a:lnTo>
                  <a:lnTo>
                    <a:pt x="120205" y="152258"/>
                  </a:lnTo>
                  <a:lnTo>
                    <a:pt x="123301" y="161167"/>
                  </a:lnTo>
                  <a:lnTo>
                    <a:pt x="124196" y="170616"/>
                  </a:lnTo>
                  <a:lnTo>
                    <a:pt x="121283" y="179255"/>
                  </a:lnTo>
                  <a:lnTo>
                    <a:pt x="108687" y="195092"/>
                  </a:lnTo>
                  <a:lnTo>
                    <a:pt x="81865" y="211573"/>
                  </a:lnTo>
                  <a:lnTo>
                    <a:pt x="41757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633368" y="1463461"/>
              <a:ext cx="97323" cy="125850"/>
            </a:xfrm>
            <a:custGeom>
              <a:avLst/>
              <a:gdLst/>
              <a:ahLst/>
              <a:cxnLst/>
              <a:rect l="0" t="0" r="0" b="0"/>
              <a:pathLst>
                <a:path w="97323" h="125850">
                  <a:moveTo>
                    <a:pt x="0" y="10529"/>
                  </a:moveTo>
                  <a:lnTo>
                    <a:pt x="8333" y="73006"/>
                  </a:lnTo>
                  <a:lnTo>
                    <a:pt x="11892" y="99128"/>
                  </a:lnTo>
                  <a:lnTo>
                    <a:pt x="21273" y="118536"/>
                  </a:lnTo>
                  <a:lnTo>
                    <a:pt x="28220" y="123478"/>
                  </a:lnTo>
                  <a:lnTo>
                    <a:pt x="36361" y="125603"/>
                  </a:lnTo>
                  <a:lnTo>
                    <a:pt x="45298" y="125849"/>
                  </a:lnTo>
                  <a:lnTo>
                    <a:pt x="64586" y="119884"/>
                  </a:lnTo>
                  <a:lnTo>
                    <a:pt x="74643" y="115018"/>
                  </a:lnTo>
                  <a:lnTo>
                    <a:pt x="88937" y="100252"/>
                  </a:lnTo>
                  <a:lnTo>
                    <a:pt x="94386" y="91401"/>
                  </a:lnTo>
                  <a:lnTo>
                    <a:pt x="97322" y="69089"/>
                  </a:lnTo>
                  <a:lnTo>
                    <a:pt x="96467" y="56588"/>
                  </a:lnTo>
                  <a:lnTo>
                    <a:pt x="86158" y="36459"/>
                  </a:lnTo>
                  <a:lnTo>
                    <a:pt x="63742" y="15092"/>
                  </a:ln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801824" y="1347648"/>
              <a:ext cx="63172" cy="294799"/>
            </a:xfrm>
            <a:custGeom>
              <a:avLst/>
              <a:gdLst/>
              <a:ahLst/>
              <a:cxnLst/>
              <a:rect l="0" t="0" r="0" b="0"/>
              <a:pathLst>
                <a:path w="63172" h="294799">
                  <a:moveTo>
                    <a:pt x="0" y="0"/>
                  </a:moveTo>
                  <a:lnTo>
                    <a:pt x="7236" y="28726"/>
                  </a:lnTo>
                  <a:lnTo>
                    <a:pt x="10723" y="79091"/>
                  </a:lnTo>
                  <a:lnTo>
                    <a:pt x="17475" y="136128"/>
                  </a:lnTo>
                  <a:lnTo>
                    <a:pt x="23469" y="198508"/>
                  </a:lnTo>
                  <a:lnTo>
                    <a:pt x="35571" y="250301"/>
                  </a:lnTo>
                  <a:lnTo>
                    <a:pt x="63171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907109" y="1473990"/>
              <a:ext cx="105286" cy="156863"/>
            </a:xfrm>
            <a:custGeom>
              <a:avLst/>
              <a:gdLst/>
              <a:ahLst/>
              <a:cxnLst/>
              <a:rect l="0" t="0" r="0" b="0"/>
              <a:pathLst>
                <a:path w="105286" h="156863">
                  <a:moveTo>
                    <a:pt x="0" y="0"/>
                  </a:moveTo>
                  <a:lnTo>
                    <a:pt x="8334" y="37478"/>
                  </a:lnTo>
                  <a:lnTo>
                    <a:pt x="15684" y="94490"/>
                  </a:lnTo>
                  <a:lnTo>
                    <a:pt x="25054" y="133672"/>
                  </a:lnTo>
                  <a:lnTo>
                    <a:pt x="30741" y="142927"/>
                  </a:lnTo>
                  <a:lnTo>
                    <a:pt x="46418" y="156330"/>
                  </a:lnTo>
                  <a:lnTo>
                    <a:pt x="54342" y="156862"/>
                  </a:lnTo>
                  <a:lnTo>
                    <a:pt x="61965" y="153708"/>
                  </a:lnTo>
                  <a:lnTo>
                    <a:pt x="75503" y="140844"/>
                  </a:lnTo>
                  <a:lnTo>
                    <a:pt x="89702" y="112701"/>
                  </a:lnTo>
                  <a:lnTo>
                    <a:pt x="101860" y="64982"/>
                  </a:lnTo>
                  <a:lnTo>
                    <a:pt x="105285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096622" y="1379233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0" y="0"/>
                  </a:moveTo>
                  <a:lnTo>
                    <a:pt x="16789" y="56215"/>
                  </a:lnTo>
                  <a:lnTo>
                    <a:pt x="17095" y="111667"/>
                  </a:lnTo>
                  <a:lnTo>
                    <a:pt x="11826" y="162698"/>
                  </a:lnTo>
                  <a:lnTo>
                    <a:pt x="19033" y="225554"/>
                  </a:lnTo>
                  <a:lnTo>
                    <a:pt x="21057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054508" y="1476015"/>
              <a:ext cx="184114" cy="155903"/>
            </a:xfrm>
            <a:custGeom>
              <a:avLst/>
              <a:gdLst/>
              <a:ahLst/>
              <a:cxnLst/>
              <a:rect l="0" t="0" r="0" b="0"/>
              <a:pathLst>
                <a:path w="184114" h="155903">
                  <a:moveTo>
                    <a:pt x="0" y="29560"/>
                  </a:moveTo>
                  <a:lnTo>
                    <a:pt x="55141" y="14906"/>
                  </a:lnTo>
                  <a:lnTo>
                    <a:pt x="112105" y="2532"/>
                  </a:lnTo>
                  <a:lnTo>
                    <a:pt x="140291" y="0"/>
                  </a:lnTo>
                  <a:lnTo>
                    <a:pt x="152019" y="2835"/>
                  </a:lnTo>
                  <a:lnTo>
                    <a:pt x="171289" y="15342"/>
                  </a:lnTo>
                  <a:lnTo>
                    <a:pt x="181414" y="35719"/>
                  </a:lnTo>
                  <a:lnTo>
                    <a:pt x="184113" y="47704"/>
                  </a:lnTo>
                  <a:lnTo>
                    <a:pt x="175145" y="106627"/>
                  </a:lnTo>
                  <a:lnTo>
                    <a:pt x="178984" y="155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336115" y="1460467"/>
              <a:ext cx="392218" cy="171063"/>
            </a:xfrm>
            <a:custGeom>
              <a:avLst/>
              <a:gdLst/>
              <a:ahLst/>
              <a:cxnLst/>
              <a:rect l="0" t="0" r="0" b="0"/>
              <a:pathLst>
                <a:path w="392218" h="171063">
                  <a:moveTo>
                    <a:pt x="23720" y="34580"/>
                  </a:moveTo>
                  <a:lnTo>
                    <a:pt x="0" y="93197"/>
                  </a:lnTo>
                  <a:lnTo>
                    <a:pt x="54" y="133576"/>
                  </a:lnTo>
                  <a:lnTo>
                    <a:pt x="7743" y="155007"/>
                  </a:lnTo>
                  <a:lnTo>
                    <a:pt x="13069" y="163998"/>
                  </a:lnTo>
                  <a:lnTo>
                    <a:pt x="20129" y="168822"/>
                  </a:lnTo>
                  <a:lnTo>
                    <a:pt x="37331" y="171062"/>
                  </a:lnTo>
                  <a:lnTo>
                    <a:pt x="44492" y="166512"/>
                  </a:lnTo>
                  <a:lnTo>
                    <a:pt x="55569" y="148978"/>
                  </a:lnTo>
                  <a:lnTo>
                    <a:pt x="58152" y="128707"/>
                  </a:lnTo>
                  <a:lnTo>
                    <a:pt x="57203" y="118388"/>
                  </a:lnTo>
                  <a:lnTo>
                    <a:pt x="46790" y="100684"/>
                  </a:lnTo>
                  <a:lnTo>
                    <a:pt x="11117" y="61872"/>
                  </a:lnTo>
                  <a:lnTo>
                    <a:pt x="1351" y="43200"/>
                  </a:lnTo>
                  <a:lnTo>
                    <a:pt x="1788" y="34478"/>
                  </a:lnTo>
                  <a:lnTo>
                    <a:pt x="5589" y="26323"/>
                  </a:lnTo>
                  <a:lnTo>
                    <a:pt x="11633" y="18547"/>
                  </a:lnTo>
                  <a:lnTo>
                    <a:pt x="33946" y="6787"/>
                  </a:lnTo>
                  <a:lnTo>
                    <a:pt x="64530" y="0"/>
                  </a:lnTo>
                  <a:lnTo>
                    <a:pt x="116531" y="3927"/>
                  </a:lnTo>
                  <a:lnTo>
                    <a:pt x="148835" y="19388"/>
                  </a:lnTo>
                  <a:lnTo>
                    <a:pt x="165504" y="32117"/>
                  </a:lnTo>
                  <a:lnTo>
                    <a:pt x="188042" y="69205"/>
                  </a:lnTo>
                  <a:lnTo>
                    <a:pt x="193068" y="97542"/>
                  </a:lnTo>
                  <a:lnTo>
                    <a:pt x="186227" y="152489"/>
                  </a:lnTo>
                  <a:lnTo>
                    <a:pt x="187040" y="151790"/>
                  </a:lnTo>
                  <a:lnTo>
                    <a:pt x="212118" y="96600"/>
                  </a:lnTo>
                  <a:lnTo>
                    <a:pt x="252047" y="40068"/>
                  </a:lnTo>
                  <a:lnTo>
                    <a:pt x="289723" y="17618"/>
                  </a:lnTo>
                  <a:lnTo>
                    <a:pt x="318198" y="12613"/>
                  </a:lnTo>
                  <a:lnTo>
                    <a:pt x="332343" y="12917"/>
                  </a:lnTo>
                  <a:lnTo>
                    <a:pt x="344112" y="16628"/>
                  </a:lnTo>
                  <a:lnTo>
                    <a:pt x="363429" y="30111"/>
                  </a:lnTo>
                  <a:lnTo>
                    <a:pt x="392217" y="76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356167" y="1558218"/>
              <a:ext cx="98218" cy="189514"/>
            </a:xfrm>
            <a:custGeom>
              <a:avLst/>
              <a:gdLst/>
              <a:ahLst/>
              <a:cxnLst/>
              <a:rect l="0" t="0" r="0" b="0"/>
              <a:pathLst>
                <a:path w="98218" h="189514">
                  <a:moveTo>
                    <a:pt x="45574" y="0"/>
                  </a:moveTo>
                  <a:lnTo>
                    <a:pt x="21855" y="58616"/>
                  </a:lnTo>
                  <a:lnTo>
                    <a:pt x="7136" y="111837"/>
                  </a:lnTo>
                  <a:lnTo>
                    <a:pt x="3572" y="113163"/>
                  </a:lnTo>
                  <a:lnTo>
                    <a:pt x="24" y="110537"/>
                  </a:lnTo>
                  <a:lnTo>
                    <a:pt x="0" y="104107"/>
                  </a:lnTo>
                  <a:lnTo>
                    <a:pt x="17274" y="52718"/>
                  </a:lnTo>
                  <a:lnTo>
                    <a:pt x="22028" y="48014"/>
                  </a:lnTo>
                  <a:lnTo>
                    <a:pt x="27538" y="47217"/>
                  </a:lnTo>
                  <a:lnTo>
                    <a:pt x="33550" y="49025"/>
                  </a:lnTo>
                  <a:lnTo>
                    <a:pt x="38728" y="54910"/>
                  </a:lnTo>
                  <a:lnTo>
                    <a:pt x="59173" y="110941"/>
                  </a:lnTo>
                  <a:lnTo>
                    <a:pt x="74734" y="155795"/>
                  </a:lnTo>
                  <a:lnTo>
                    <a:pt x="98217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267066" y="1790866"/>
              <a:ext cx="116117" cy="214220"/>
            </a:xfrm>
            <a:custGeom>
              <a:avLst/>
              <a:gdLst/>
              <a:ahLst/>
              <a:cxnLst/>
              <a:rect l="0" t="0" r="0" b="0"/>
              <a:pathLst>
                <a:path w="116117" h="214220">
                  <a:moveTo>
                    <a:pt x="8334" y="83207"/>
                  </a:moveTo>
                  <a:lnTo>
                    <a:pt x="0" y="120685"/>
                  </a:lnTo>
                  <a:lnTo>
                    <a:pt x="3828" y="177697"/>
                  </a:lnTo>
                  <a:lnTo>
                    <a:pt x="12570" y="201632"/>
                  </a:lnTo>
                  <a:lnTo>
                    <a:pt x="20744" y="214219"/>
                  </a:lnTo>
                  <a:lnTo>
                    <a:pt x="21287" y="212662"/>
                  </a:lnTo>
                  <a:lnTo>
                    <a:pt x="11946" y="158789"/>
                  </a:lnTo>
                  <a:lnTo>
                    <a:pt x="10574" y="109761"/>
                  </a:lnTo>
                  <a:lnTo>
                    <a:pt x="19396" y="59359"/>
                  </a:lnTo>
                  <a:lnTo>
                    <a:pt x="34307" y="28934"/>
                  </a:lnTo>
                  <a:lnTo>
                    <a:pt x="52632" y="9172"/>
                  </a:lnTo>
                  <a:lnTo>
                    <a:pt x="62433" y="2265"/>
                  </a:lnTo>
                  <a:lnTo>
                    <a:pt x="72475" y="0"/>
                  </a:lnTo>
                  <a:lnTo>
                    <a:pt x="92993" y="3722"/>
                  </a:lnTo>
                  <a:lnTo>
                    <a:pt x="101038" y="9160"/>
                  </a:lnTo>
                  <a:lnTo>
                    <a:pt x="113096" y="24560"/>
                  </a:lnTo>
                  <a:lnTo>
                    <a:pt x="116116" y="46223"/>
                  </a:lnTo>
                  <a:lnTo>
                    <a:pt x="112389" y="69109"/>
                  </a:lnTo>
                  <a:lnTo>
                    <a:pt x="102933" y="87080"/>
                  </a:lnTo>
                  <a:lnTo>
                    <a:pt x="78867" y="110351"/>
                  </a:lnTo>
                  <a:lnTo>
                    <a:pt x="56449" y="118667"/>
                  </a:lnTo>
                  <a:lnTo>
                    <a:pt x="18862" y="125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448318" y="1800373"/>
              <a:ext cx="135733" cy="112864"/>
            </a:xfrm>
            <a:custGeom>
              <a:avLst/>
              <a:gdLst/>
              <a:ahLst/>
              <a:cxnLst/>
              <a:rect l="0" t="0" r="0" b="0"/>
              <a:pathLst>
                <a:path w="135733" h="112864">
                  <a:moveTo>
                    <a:pt x="6066" y="0"/>
                  </a:moveTo>
                  <a:lnTo>
                    <a:pt x="6066" y="58617"/>
                  </a:lnTo>
                  <a:lnTo>
                    <a:pt x="0" y="97367"/>
                  </a:lnTo>
                  <a:lnTo>
                    <a:pt x="852" y="96496"/>
                  </a:lnTo>
                  <a:lnTo>
                    <a:pt x="26004" y="40984"/>
                  </a:lnTo>
                  <a:lnTo>
                    <a:pt x="41834" y="26794"/>
                  </a:lnTo>
                  <a:lnTo>
                    <a:pt x="50968" y="21372"/>
                  </a:lnTo>
                  <a:lnTo>
                    <a:pt x="58227" y="21267"/>
                  </a:lnTo>
                  <a:lnTo>
                    <a:pt x="64237" y="24707"/>
                  </a:lnTo>
                  <a:lnTo>
                    <a:pt x="69412" y="30509"/>
                  </a:lnTo>
                  <a:lnTo>
                    <a:pt x="75164" y="49434"/>
                  </a:lnTo>
                  <a:lnTo>
                    <a:pt x="78856" y="99712"/>
                  </a:lnTo>
                  <a:lnTo>
                    <a:pt x="82668" y="107419"/>
                  </a:lnTo>
                  <a:lnTo>
                    <a:pt x="88720" y="111387"/>
                  </a:lnTo>
                  <a:lnTo>
                    <a:pt x="96264" y="112863"/>
                  </a:lnTo>
                  <a:lnTo>
                    <a:pt x="103632" y="111507"/>
                  </a:lnTo>
                  <a:lnTo>
                    <a:pt x="118059" y="103761"/>
                  </a:lnTo>
                  <a:lnTo>
                    <a:pt x="129150" y="89400"/>
                  </a:lnTo>
                  <a:lnTo>
                    <a:pt x="133745" y="80657"/>
                  </a:lnTo>
                  <a:lnTo>
                    <a:pt x="135732" y="58465"/>
                  </a:lnTo>
                  <a:lnTo>
                    <a:pt x="134623" y="45995"/>
                  </a:lnTo>
                  <a:lnTo>
                    <a:pt x="124034" y="25902"/>
                  </a:lnTo>
                  <a:lnTo>
                    <a:pt x="1008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664954" y="1802967"/>
              <a:ext cx="104824" cy="195958"/>
            </a:xfrm>
            <a:custGeom>
              <a:avLst/>
              <a:gdLst/>
              <a:ahLst/>
              <a:cxnLst/>
              <a:rect l="0" t="0" r="0" b="0"/>
              <a:pathLst>
                <a:path w="104824" h="195958">
                  <a:moveTo>
                    <a:pt x="10528" y="60577"/>
                  </a:moveTo>
                  <a:lnTo>
                    <a:pt x="10528" y="109840"/>
                  </a:lnTo>
                  <a:lnTo>
                    <a:pt x="10528" y="158752"/>
                  </a:lnTo>
                  <a:lnTo>
                    <a:pt x="9358" y="195211"/>
                  </a:lnTo>
                  <a:lnTo>
                    <a:pt x="7409" y="195957"/>
                  </a:lnTo>
                  <a:lnTo>
                    <a:pt x="4939" y="192944"/>
                  </a:lnTo>
                  <a:lnTo>
                    <a:pt x="1464" y="160758"/>
                  </a:lnTo>
                  <a:lnTo>
                    <a:pt x="6022" y="108588"/>
                  </a:lnTo>
                  <a:lnTo>
                    <a:pt x="14782" y="54265"/>
                  </a:lnTo>
                  <a:lnTo>
                    <a:pt x="30376" y="12304"/>
                  </a:lnTo>
                  <a:lnTo>
                    <a:pt x="40138" y="4998"/>
                  </a:lnTo>
                  <a:lnTo>
                    <a:pt x="66582" y="0"/>
                  </a:lnTo>
                  <a:lnTo>
                    <a:pt x="78313" y="2645"/>
                  </a:lnTo>
                  <a:lnTo>
                    <a:pt x="97586" y="14942"/>
                  </a:lnTo>
                  <a:lnTo>
                    <a:pt x="102492" y="23135"/>
                  </a:lnTo>
                  <a:lnTo>
                    <a:pt x="104823" y="41597"/>
                  </a:lnTo>
                  <a:lnTo>
                    <a:pt x="98841" y="58380"/>
                  </a:lnTo>
                  <a:lnTo>
                    <a:pt x="87213" y="73639"/>
                  </a:lnTo>
                  <a:lnTo>
                    <a:pt x="60936" y="94213"/>
                  </a:lnTo>
                  <a:lnTo>
                    <a:pt x="32093" y="107068"/>
                  </a:lnTo>
                  <a:lnTo>
                    <a:pt x="0" y="113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843938" y="1789845"/>
              <a:ext cx="73722" cy="109952"/>
            </a:xfrm>
            <a:custGeom>
              <a:avLst/>
              <a:gdLst/>
              <a:ahLst/>
              <a:cxnLst/>
              <a:rect l="0" t="0" r="0" b="0"/>
              <a:pathLst>
                <a:path w="73722" h="109952">
                  <a:moveTo>
                    <a:pt x="0" y="0"/>
                  </a:moveTo>
                  <a:lnTo>
                    <a:pt x="0" y="54144"/>
                  </a:lnTo>
                  <a:lnTo>
                    <a:pt x="2340" y="80216"/>
                  </a:lnTo>
                  <a:lnTo>
                    <a:pt x="11179" y="103501"/>
                  </a:lnTo>
                  <a:lnTo>
                    <a:pt x="19151" y="108775"/>
                  </a:lnTo>
                  <a:lnTo>
                    <a:pt x="29145" y="109951"/>
                  </a:lnTo>
                  <a:lnTo>
                    <a:pt x="40487" y="108396"/>
                  </a:lnTo>
                  <a:lnTo>
                    <a:pt x="59329" y="97309"/>
                  </a:lnTo>
                  <a:lnTo>
                    <a:pt x="67628" y="89439"/>
                  </a:lnTo>
                  <a:lnTo>
                    <a:pt x="71991" y="79513"/>
                  </a:lnTo>
                  <a:lnTo>
                    <a:pt x="73721" y="56006"/>
                  </a:lnTo>
                  <a:lnTo>
                    <a:pt x="62528" y="22053"/>
                  </a:lnTo>
                  <a:lnTo>
                    <a:pt x="55723" y="15872"/>
                  </a:lnTo>
                  <a:lnTo>
                    <a:pt x="47677" y="12921"/>
                  </a:ln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982616" y="1758259"/>
              <a:ext cx="271935" cy="164076"/>
            </a:xfrm>
            <a:custGeom>
              <a:avLst/>
              <a:gdLst/>
              <a:ahLst/>
              <a:cxnLst/>
              <a:rect l="0" t="0" r="0" b="0"/>
              <a:pathLst>
                <a:path w="271935" h="164076">
                  <a:moveTo>
                    <a:pt x="40307" y="0"/>
                  </a:moveTo>
                  <a:lnTo>
                    <a:pt x="20063" y="43963"/>
                  </a:lnTo>
                  <a:lnTo>
                    <a:pt x="904" y="74247"/>
                  </a:lnTo>
                  <a:lnTo>
                    <a:pt x="0" y="82254"/>
                  </a:lnTo>
                  <a:lnTo>
                    <a:pt x="2907" y="88761"/>
                  </a:lnTo>
                  <a:lnTo>
                    <a:pt x="8355" y="94269"/>
                  </a:lnTo>
                  <a:lnTo>
                    <a:pt x="30004" y="100389"/>
                  </a:lnTo>
                  <a:lnTo>
                    <a:pt x="80385" y="109907"/>
                  </a:lnTo>
                  <a:lnTo>
                    <a:pt x="86913" y="115386"/>
                  </a:lnTo>
                  <a:lnTo>
                    <a:pt x="90095" y="122547"/>
                  </a:lnTo>
                  <a:lnTo>
                    <a:pt x="91046" y="130831"/>
                  </a:lnTo>
                  <a:lnTo>
                    <a:pt x="87001" y="138693"/>
                  </a:lnTo>
                  <a:lnTo>
                    <a:pt x="70028" y="153668"/>
                  </a:lnTo>
                  <a:lnTo>
                    <a:pt x="46888" y="161884"/>
                  </a:lnTo>
                  <a:lnTo>
                    <a:pt x="34165" y="164075"/>
                  </a:lnTo>
                  <a:lnTo>
                    <a:pt x="26854" y="160856"/>
                  </a:lnTo>
                  <a:lnTo>
                    <a:pt x="23150" y="154031"/>
                  </a:lnTo>
                  <a:lnTo>
                    <a:pt x="21849" y="144801"/>
                  </a:lnTo>
                  <a:lnTo>
                    <a:pt x="25662" y="135139"/>
                  </a:lnTo>
                  <a:lnTo>
                    <a:pt x="66916" y="89589"/>
                  </a:lnTo>
                  <a:lnTo>
                    <a:pt x="129322" y="47096"/>
                  </a:lnTo>
                  <a:lnTo>
                    <a:pt x="186718" y="10448"/>
                  </a:lnTo>
                  <a:lnTo>
                    <a:pt x="189387" y="6965"/>
                  </a:lnTo>
                  <a:lnTo>
                    <a:pt x="186487" y="4644"/>
                  </a:lnTo>
                  <a:lnTo>
                    <a:pt x="179874" y="3096"/>
                  </a:lnTo>
                  <a:lnTo>
                    <a:pt x="148210" y="12096"/>
                  </a:lnTo>
                  <a:lnTo>
                    <a:pt x="131938" y="26433"/>
                  </a:lnTo>
                  <a:lnTo>
                    <a:pt x="125961" y="35170"/>
                  </a:lnTo>
                  <a:lnTo>
                    <a:pt x="117549" y="75411"/>
                  </a:lnTo>
                  <a:lnTo>
                    <a:pt x="119877" y="87709"/>
                  </a:lnTo>
                  <a:lnTo>
                    <a:pt x="131823" y="107612"/>
                  </a:lnTo>
                  <a:lnTo>
                    <a:pt x="163869" y="131971"/>
                  </a:lnTo>
                  <a:lnTo>
                    <a:pt x="202999" y="142828"/>
                  </a:lnTo>
                  <a:lnTo>
                    <a:pt x="238641" y="140455"/>
                  </a:lnTo>
                  <a:lnTo>
                    <a:pt x="271934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270892" y="1663503"/>
              <a:ext cx="120529" cy="235847"/>
            </a:xfrm>
            <a:custGeom>
              <a:avLst/>
              <a:gdLst/>
              <a:ahLst/>
              <a:cxnLst/>
              <a:rect l="0" t="0" r="0" b="0"/>
              <a:pathLst>
                <a:path w="120529" h="235847">
                  <a:moveTo>
                    <a:pt x="120528" y="0"/>
                  </a:moveTo>
                  <a:lnTo>
                    <a:pt x="120528" y="58616"/>
                  </a:lnTo>
                  <a:lnTo>
                    <a:pt x="112195" y="121452"/>
                  </a:lnTo>
                  <a:lnTo>
                    <a:pt x="110433" y="181528"/>
                  </a:lnTo>
                  <a:lnTo>
                    <a:pt x="106779" y="188869"/>
                  </a:lnTo>
                  <a:lnTo>
                    <a:pt x="100834" y="191423"/>
                  </a:lnTo>
                  <a:lnTo>
                    <a:pt x="93360" y="190786"/>
                  </a:lnTo>
                  <a:lnTo>
                    <a:pt x="78818" y="180720"/>
                  </a:lnTo>
                  <a:lnTo>
                    <a:pt x="63386" y="166887"/>
                  </a:lnTo>
                  <a:lnTo>
                    <a:pt x="44829" y="156840"/>
                  </a:lnTo>
                  <a:lnTo>
                    <a:pt x="34966" y="156033"/>
                  </a:lnTo>
                  <a:lnTo>
                    <a:pt x="14651" y="161374"/>
                  </a:lnTo>
                  <a:lnTo>
                    <a:pt x="7828" y="168414"/>
                  </a:lnTo>
                  <a:lnTo>
                    <a:pt x="249" y="188714"/>
                  </a:lnTo>
                  <a:lnTo>
                    <a:pt x="0" y="210215"/>
                  </a:lnTo>
                  <a:lnTo>
                    <a:pt x="1572" y="220862"/>
                  </a:lnTo>
                  <a:lnTo>
                    <a:pt x="7299" y="227959"/>
                  </a:lnTo>
                  <a:lnTo>
                    <a:pt x="26141" y="235846"/>
                  </a:lnTo>
                  <a:lnTo>
                    <a:pt x="50112" y="233112"/>
                  </a:lnTo>
                  <a:lnTo>
                    <a:pt x="11000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9513" y="4115931"/>
            <a:ext cx="2195571" cy="839707"/>
            <a:chOff x="189513" y="4115931"/>
            <a:chExt cx="2195571" cy="839707"/>
          </a:xfrm>
        </p:grpSpPr>
        <p:sp>
          <p:nvSpPr>
            <p:cNvPr id="88" name="Freeform 87"/>
            <p:cNvSpPr/>
            <p:nvPr/>
          </p:nvSpPr>
          <p:spPr>
            <a:xfrm>
              <a:off x="189513" y="4369327"/>
              <a:ext cx="73700" cy="200042"/>
            </a:xfrm>
            <a:custGeom>
              <a:avLst/>
              <a:gdLst/>
              <a:ahLst/>
              <a:cxnLst/>
              <a:rect l="0" t="0" r="0" b="0"/>
              <a:pathLst>
                <a:path w="73700" h="200042">
                  <a:moveTo>
                    <a:pt x="0" y="200041"/>
                  </a:moveTo>
                  <a:lnTo>
                    <a:pt x="22906" y="144871"/>
                  </a:lnTo>
                  <a:lnTo>
                    <a:pt x="39542" y="89717"/>
                  </a:lnTo>
                  <a:lnTo>
                    <a:pt x="61233" y="2916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36912" y="4136339"/>
              <a:ext cx="114150" cy="359331"/>
            </a:xfrm>
            <a:custGeom>
              <a:avLst/>
              <a:gdLst/>
              <a:ahLst/>
              <a:cxnLst/>
              <a:rect l="0" t="0" r="0" b="0"/>
              <a:pathLst>
                <a:path w="114150" h="359331">
                  <a:moveTo>
                    <a:pt x="0" y="54003"/>
                  </a:moveTo>
                  <a:lnTo>
                    <a:pt x="9575" y="29957"/>
                  </a:lnTo>
                  <a:lnTo>
                    <a:pt x="20243" y="15630"/>
                  </a:lnTo>
                  <a:lnTo>
                    <a:pt x="44992" y="0"/>
                  </a:lnTo>
                  <a:lnTo>
                    <a:pt x="53392" y="453"/>
                  </a:lnTo>
                  <a:lnTo>
                    <a:pt x="68963" y="10316"/>
                  </a:lnTo>
                  <a:lnTo>
                    <a:pt x="85294" y="35600"/>
                  </a:lnTo>
                  <a:lnTo>
                    <a:pt x="100123" y="83990"/>
                  </a:lnTo>
                  <a:lnTo>
                    <a:pt x="107385" y="138609"/>
                  </a:lnTo>
                  <a:lnTo>
                    <a:pt x="114149" y="194458"/>
                  </a:lnTo>
                  <a:lnTo>
                    <a:pt x="108249" y="244484"/>
                  </a:lnTo>
                  <a:lnTo>
                    <a:pt x="102751" y="302026"/>
                  </a:lnTo>
                  <a:lnTo>
                    <a:pt x="95970" y="324503"/>
                  </a:lnTo>
                  <a:lnTo>
                    <a:pt x="73699" y="35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63212" y="4337741"/>
              <a:ext cx="147400" cy="10529"/>
            </a:xfrm>
            <a:custGeom>
              <a:avLst/>
              <a:gdLst/>
              <a:ahLst/>
              <a:cxnLst/>
              <a:rect l="0" t="0" r="0" b="0"/>
              <a:pathLst>
                <a:path w="147400" h="10529">
                  <a:moveTo>
                    <a:pt x="0" y="0"/>
                  </a:moveTo>
                  <a:lnTo>
                    <a:pt x="48931" y="8333"/>
                  </a:lnTo>
                  <a:lnTo>
                    <a:pt x="108062" y="10095"/>
                  </a:lnTo>
                  <a:lnTo>
                    <a:pt x="14739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31710" y="4115931"/>
              <a:ext cx="136871" cy="379739"/>
            </a:xfrm>
            <a:custGeom>
              <a:avLst/>
              <a:gdLst/>
              <a:ahLst/>
              <a:cxnLst/>
              <a:rect l="0" t="0" r="0" b="0"/>
              <a:pathLst>
                <a:path w="136871" h="379739">
                  <a:moveTo>
                    <a:pt x="136870" y="42826"/>
                  </a:moveTo>
                  <a:lnTo>
                    <a:pt x="127295" y="18779"/>
                  </a:lnTo>
                  <a:lnTo>
                    <a:pt x="116627" y="4452"/>
                  </a:lnTo>
                  <a:lnTo>
                    <a:pt x="108167" y="866"/>
                  </a:lnTo>
                  <a:lnTo>
                    <a:pt x="86289" y="0"/>
                  </a:lnTo>
                  <a:lnTo>
                    <a:pt x="64087" y="12874"/>
                  </a:lnTo>
                  <a:lnTo>
                    <a:pt x="34976" y="46429"/>
                  </a:lnTo>
                  <a:lnTo>
                    <a:pt x="9768" y="94100"/>
                  </a:lnTo>
                  <a:lnTo>
                    <a:pt x="2894" y="143416"/>
                  </a:lnTo>
                  <a:lnTo>
                    <a:pt x="1286" y="185408"/>
                  </a:lnTo>
                  <a:lnTo>
                    <a:pt x="572" y="230198"/>
                  </a:lnTo>
                  <a:lnTo>
                    <a:pt x="169" y="292536"/>
                  </a:lnTo>
                  <a:lnTo>
                    <a:pt x="33" y="350468"/>
                  </a:lnTo>
                  <a:lnTo>
                    <a:pt x="0" y="379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58010" y="4304889"/>
              <a:ext cx="379027" cy="167305"/>
            </a:xfrm>
            <a:custGeom>
              <a:avLst/>
              <a:gdLst/>
              <a:ahLst/>
              <a:cxnLst/>
              <a:rect l="0" t="0" r="0" b="0"/>
              <a:pathLst>
                <a:path w="379027" h="167305">
                  <a:moveTo>
                    <a:pt x="0" y="53909"/>
                  </a:moveTo>
                  <a:lnTo>
                    <a:pt x="34898" y="24601"/>
                  </a:lnTo>
                  <a:lnTo>
                    <a:pt x="75331" y="15590"/>
                  </a:lnTo>
                  <a:lnTo>
                    <a:pt x="118767" y="18509"/>
                  </a:lnTo>
                  <a:lnTo>
                    <a:pt x="161273" y="37961"/>
                  </a:lnTo>
                  <a:lnTo>
                    <a:pt x="183201" y="62418"/>
                  </a:lnTo>
                  <a:lnTo>
                    <a:pt x="198406" y="91616"/>
                  </a:lnTo>
                  <a:lnTo>
                    <a:pt x="205164" y="120191"/>
                  </a:lnTo>
                  <a:lnTo>
                    <a:pt x="203379" y="162586"/>
                  </a:lnTo>
                  <a:lnTo>
                    <a:pt x="202267" y="167304"/>
                  </a:lnTo>
                  <a:lnTo>
                    <a:pt x="201525" y="165771"/>
                  </a:lnTo>
                  <a:lnTo>
                    <a:pt x="201871" y="152758"/>
                  </a:lnTo>
                  <a:lnTo>
                    <a:pt x="220372" y="94526"/>
                  </a:lnTo>
                  <a:lnTo>
                    <a:pt x="253451" y="39099"/>
                  </a:lnTo>
                  <a:lnTo>
                    <a:pt x="277608" y="12346"/>
                  </a:lnTo>
                  <a:lnTo>
                    <a:pt x="296517" y="1121"/>
                  </a:lnTo>
                  <a:lnTo>
                    <a:pt x="306473" y="0"/>
                  </a:lnTo>
                  <a:lnTo>
                    <a:pt x="326893" y="4993"/>
                  </a:lnTo>
                  <a:lnTo>
                    <a:pt x="341428" y="18130"/>
                  </a:lnTo>
                  <a:lnTo>
                    <a:pt x="367970" y="66164"/>
                  </a:lnTo>
                  <a:lnTo>
                    <a:pt x="379026" y="749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89679" y="4432498"/>
              <a:ext cx="31586" cy="94757"/>
            </a:xfrm>
            <a:custGeom>
              <a:avLst/>
              <a:gdLst/>
              <a:ahLst/>
              <a:cxnLst/>
              <a:rect l="0" t="0" r="0" b="0"/>
              <a:pathLst>
                <a:path w="31586" h="94757">
                  <a:moveTo>
                    <a:pt x="31585" y="0"/>
                  </a:moveTo>
                  <a:lnTo>
                    <a:pt x="7561" y="59940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073907" y="42008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167734" y="4282325"/>
              <a:ext cx="137801" cy="193724"/>
            </a:xfrm>
            <a:custGeom>
              <a:avLst/>
              <a:gdLst/>
              <a:ahLst/>
              <a:cxnLst/>
              <a:rect l="0" t="0" r="0" b="0"/>
              <a:pathLst>
                <a:path w="137801" h="193724">
                  <a:moveTo>
                    <a:pt x="137800" y="13302"/>
                  </a:moveTo>
                  <a:lnTo>
                    <a:pt x="126621" y="2124"/>
                  </a:lnTo>
                  <a:lnTo>
                    <a:pt x="118649" y="0"/>
                  </a:lnTo>
                  <a:lnTo>
                    <a:pt x="97313" y="761"/>
                  </a:lnTo>
                  <a:lnTo>
                    <a:pt x="78472" y="8119"/>
                  </a:lnTo>
                  <a:lnTo>
                    <a:pt x="61129" y="21527"/>
                  </a:lnTo>
                  <a:lnTo>
                    <a:pt x="32804" y="56553"/>
                  </a:lnTo>
                  <a:lnTo>
                    <a:pt x="4799" y="117079"/>
                  </a:lnTo>
                  <a:lnTo>
                    <a:pt x="0" y="131619"/>
                  </a:lnTo>
                  <a:lnTo>
                    <a:pt x="906" y="157135"/>
                  </a:lnTo>
                  <a:lnTo>
                    <a:pt x="4423" y="168852"/>
                  </a:lnTo>
                  <a:lnTo>
                    <a:pt x="10278" y="177833"/>
                  </a:lnTo>
                  <a:lnTo>
                    <a:pt x="26141" y="190932"/>
                  </a:lnTo>
                  <a:lnTo>
                    <a:pt x="35285" y="193723"/>
                  </a:lnTo>
                  <a:lnTo>
                    <a:pt x="85157" y="1922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395734" y="4253513"/>
              <a:ext cx="173013" cy="208115"/>
            </a:xfrm>
            <a:custGeom>
              <a:avLst/>
              <a:gdLst/>
              <a:ahLst/>
              <a:cxnLst/>
              <a:rect l="0" t="0" r="0" b="0"/>
              <a:pathLst>
                <a:path w="173013" h="208115">
                  <a:moveTo>
                    <a:pt x="99313" y="0"/>
                  </a:moveTo>
                  <a:lnTo>
                    <a:pt x="82545" y="5589"/>
                  </a:lnTo>
                  <a:lnTo>
                    <a:pt x="68074" y="17692"/>
                  </a:lnTo>
                  <a:lnTo>
                    <a:pt x="33848" y="64114"/>
                  </a:lnTo>
                  <a:lnTo>
                    <a:pt x="8481" y="127595"/>
                  </a:lnTo>
                  <a:lnTo>
                    <a:pt x="0" y="166358"/>
                  </a:lnTo>
                  <a:lnTo>
                    <a:pt x="1751" y="193650"/>
                  </a:lnTo>
                  <a:lnTo>
                    <a:pt x="6196" y="201629"/>
                  </a:lnTo>
                  <a:lnTo>
                    <a:pt x="12668" y="205780"/>
                  </a:lnTo>
                  <a:lnTo>
                    <a:pt x="20493" y="207376"/>
                  </a:lnTo>
                  <a:lnTo>
                    <a:pt x="28049" y="206101"/>
                  </a:lnTo>
                  <a:lnTo>
                    <a:pt x="42683" y="198445"/>
                  </a:lnTo>
                  <a:lnTo>
                    <a:pt x="64076" y="175392"/>
                  </a:lnTo>
                  <a:lnTo>
                    <a:pt x="92266" y="119350"/>
                  </a:lnTo>
                  <a:lnTo>
                    <a:pt x="113342" y="70328"/>
                  </a:lnTo>
                  <a:lnTo>
                    <a:pt x="130896" y="33836"/>
                  </a:lnTo>
                  <a:lnTo>
                    <a:pt x="132066" y="33086"/>
                  </a:lnTo>
                  <a:lnTo>
                    <a:pt x="123816" y="91358"/>
                  </a:lnTo>
                  <a:lnTo>
                    <a:pt x="121391" y="147172"/>
                  </a:lnTo>
                  <a:lnTo>
                    <a:pt x="120824" y="179274"/>
                  </a:lnTo>
                  <a:lnTo>
                    <a:pt x="124182" y="190876"/>
                  </a:lnTo>
                  <a:lnTo>
                    <a:pt x="129930" y="199780"/>
                  </a:lnTo>
                  <a:lnTo>
                    <a:pt x="137272" y="206886"/>
                  </a:lnTo>
                  <a:lnTo>
                    <a:pt x="144506" y="208114"/>
                  </a:lnTo>
                  <a:lnTo>
                    <a:pt x="151668" y="205423"/>
                  </a:lnTo>
                  <a:lnTo>
                    <a:pt x="158783" y="200120"/>
                  </a:lnTo>
                  <a:lnTo>
                    <a:pt x="163526" y="193075"/>
                  </a:lnTo>
                  <a:lnTo>
                    <a:pt x="173012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655409" y="4250434"/>
              <a:ext cx="189529" cy="192593"/>
            </a:xfrm>
            <a:custGeom>
              <a:avLst/>
              <a:gdLst/>
              <a:ahLst/>
              <a:cxnLst/>
              <a:rect l="0" t="0" r="0" b="0"/>
              <a:pathLst>
                <a:path w="189529" h="192593">
                  <a:moveTo>
                    <a:pt x="18622" y="13608"/>
                  </a:moveTo>
                  <a:lnTo>
                    <a:pt x="17452" y="64040"/>
                  </a:lnTo>
                  <a:lnTo>
                    <a:pt x="10217" y="119018"/>
                  </a:lnTo>
                  <a:lnTo>
                    <a:pt x="3968" y="150924"/>
                  </a:lnTo>
                  <a:lnTo>
                    <a:pt x="1834" y="155454"/>
                  </a:lnTo>
                  <a:lnTo>
                    <a:pt x="411" y="152626"/>
                  </a:lnTo>
                  <a:lnTo>
                    <a:pt x="0" y="135055"/>
                  </a:lnTo>
                  <a:lnTo>
                    <a:pt x="12386" y="77752"/>
                  </a:lnTo>
                  <a:lnTo>
                    <a:pt x="34201" y="36027"/>
                  </a:lnTo>
                  <a:lnTo>
                    <a:pt x="47383" y="19282"/>
                  </a:lnTo>
                  <a:lnTo>
                    <a:pt x="67280" y="7161"/>
                  </a:lnTo>
                  <a:lnTo>
                    <a:pt x="79136" y="2291"/>
                  </a:lnTo>
                  <a:lnTo>
                    <a:pt x="104789" y="0"/>
                  </a:lnTo>
                  <a:lnTo>
                    <a:pt x="118181" y="1026"/>
                  </a:lnTo>
                  <a:lnTo>
                    <a:pt x="142419" y="14645"/>
                  </a:lnTo>
                  <a:lnTo>
                    <a:pt x="153796" y="24828"/>
                  </a:lnTo>
                  <a:lnTo>
                    <a:pt x="169556" y="51739"/>
                  </a:lnTo>
                  <a:lnTo>
                    <a:pt x="189206" y="105498"/>
                  </a:lnTo>
                  <a:lnTo>
                    <a:pt x="189528" y="144690"/>
                  </a:lnTo>
                  <a:lnTo>
                    <a:pt x="181928" y="165843"/>
                  </a:lnTo>
                  <a:lnTo>
                    <a:pt x="166021" y="1925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3508" y="4677411"/>
              <a:ext cx="219299" cy="278227"/>
            </a:xfrm>
            <a:custGeom>
              <a:avLst/>
              <a:gdLst/>
              <a:ahLst/>
              <a:cxnLst/>
              <a:rect l="0" t="0" r="0" b="0"/>
              <a:pathLst>
                <a:path w="219299" h="278227">
                  <a:moveTo>
                    <a:pt x="0" y="278226"/>
                  </a:moveTo>
                  <a:lnTo>
                    <a:pt x="5294" y="219419"/>
                  </a:lnTo>
                  <a:lnTo>
                    <a:pt x="32488" y="162720"/>
                  </a:lnTo>
                  <a:lnTo>
                    <a:pt x="66543" y="103522"/>
                  </a:lnTo>
                  <a:lnTo>
                    <a:pt x="108513" y="40613"/>
                  </a:lnTo>
                  <a:lnTo>
                    <a:pt x="131900" y="16202"/>
                  </a:lnTo>
                  <a:lnTo>
                    <a:pt x="154774" y="1379"/>
                  </a:lnTo>
                  <a:lnTo>
                    <a:pt x="166255" y="0"/>
                  </a:lnTo>
                  <a:lnTo>
                    <a:pt x="188371" y="7827"/>
                  </a:lnTo>
                  <a:lnTo>
                    <a:pt x="196842" y="18336"/>
                  </a:lnTo>
                  <a:lnTo>
                    <a:pt x="213183" y="64324"/>
                  </a:lnTo>
                  <a:lnTo>
                    <a:pt x="219298" y="122970"/>
                  </a:lnTo>
                  <a:lnTo>
                    <a:pt x="217237" y="171755"/>
                  </a:lnTo>
                  <a:lnTo>
                    <a:pt x="206098" y="224425"/>
                  </a:lnTo>
                  <a:lnTo>
                    <a:pt x="201130" y="238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05326" y="4729903"/>
              <a:ext cx="544228" cy="173627"/>
            </a:xfrm>
            <a:custGeom>
              <a:avLst/>
              <a:gdLst/>
              <a:ahLst/>
              <a:cxnLst/>
              <a:rect l="0" t="0" r="0" b="0"/>
              <a:pathLst>
                <a:path w="544228" h="173627">
                  <a:moveTo>
                    <a:pt x="0" y="102678"/>
                  </a:moveTo>
                  <a:lnTo>
                    <a:pt x="61111" y="51142"/>
                  </a:lnTo>
                  <a:lnTo>
                    <a:pt x="118926" y="15437"/>
                  </a:lnTo>
                  <a:lnTo>
                    <a:pt x="138254" y="6192"/>
                  </a:lnTo>
                  <a:lnTo>
                    <a:pt x="180045" y="0"/>
                  </a:lnTo>
                  <a:lnTo>
                    <a:pt x="206362" y="7910"/>
                  </a:lnTo>
                  <a:lnTo>
                    <a:pt x="228587" y="24294"/>
                  </a:lnTo>
                  <a:lnTo>
                    <a:pt x="246264" y="47173"/>
                  </a:lnTo>
                  <a:lnTo>
                    <a:pt x="255680" y="76059"/>
                  </a:lnTo>
                  <a:lnTo>
                    <a:pt x="257861" y="118967"/>
                  </a:lnTo>
                  <a:lnTo>
                    <a:pt x="253707" y="170496"/>
                  </a:lnTo>
                  <a:lnTo>
                    <a:pt x="254536" y="173626"/>
                  </a:lnTo>
                  <a:lnTo>
                    <a:pt x="273018" y="121798"/>
                  </a:lnTo>
                  <a:lnTo>
                    <a:pt x="297360" y="64814"/>
                  </a:lnTo>
                  <a:lnTo>
                    <a:pt x="323380" y="33327"/>
                  </a:lnTo>
                  <a:lnTo>
                    <a:pt x="349671" y="17268"/>
                  </a:lnTo>
                  <a:lnTo>
                    <a:pt x="372608" y="18315"/>
                  </a:lnTo>
                  <a:lnTo>
                    <a:pt x="385276" y="21869"/>
                  </a:lnTo>
                  <a:lnTo>
                    <a:pt x="394891" y="28918"/>
                  </a:lnTo>
                  <a:lnTo>
                    <a:pt x="408694" y="49228"/>
                  </a:lnTo>
                  <a:lnTo>
                    <a:pt x="417453" y="98149"/>
                  </a:lnTo>
                  <a:lnTo>
                    <a:pt x="414458" y="145920"/>
                  </a:lnTo>
                  <a:lnTo>
                    <a:pt x="413176" y="150223"/>
                  </a:lnTo>
                  <a:lnTo>
                    <a:pt x="411752" y="139406"/>
                  </a:lnTo>
                  <a:lnTo>
                    <a:pt x="417357" y="121341"/>
                  </a:lnTo>
                  <a:lnTo>
                    <a:pt x="440020" y="69970"/>
                  </a:lnTo>
                  <a:lnTo>
                    <a:pt x="460140" y="37354"/>
                  </a:lnTo>
                  <a:lnTo>
                    <a:pt x="486508" y="12873"/>
                  </a:lnTo>
                  <a:lnTo>
                    <a:pt x="496304" y="10052"/>
                  </a:lnTo>
                  <a:lnTo>
                    <a:pt x="516548" y="13157"/>
                  </a:lnTo>
                  <a:lnTo>
                    <a:pt x="524520" y="20771"/>
                  </a:lnTo>
                  <a:lnTo>
                    <a:pt x="536497" y="44827"/>
                  </a:lnTo>
                  <a:lnTo>
                    <a:pt x="544227" y="91256"/>
                  </a:lnTo>
                  <a:lnTo>
                    <a:pt x="538720" y="147577"/>
                  </a:lnTo>
                  <a:lnTo>
                    <a:pt x="536954" y="165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37036" y="4688858"/>
              <a:ext cx="178986" cy="198609"/>
            </a:xfrm>
            <a:custGeom>
              <a:avLst/>
              <a:gdLst/>
              <a:ahLst/>
              <a:cxnLst/>
              <a:rect l="0" t="0" r="0" b="0"/>
              <a:pathLst>
                <a:path w="178986" h="198609">
                  <a:moveTo>
                    <a:pt x="0" y="122665"/>
                  </a:moveTo>
                  <a:lnTo>
                    <a:pt x="11179" y="133844"/>
                  </a:lnTo>
                  <a:lnTo>
                    <a:pt x="32265" y="139332"/>
                  </a:lnTo>
                  <a:lnTo>
                    <a:pt x="57624" y="139431"/>
                  </a:lnTo>
                  <a:lnTo>
                    <a:pt x="76693" y="131677"/>
                  </a:lnTo>
                  <a:lnTo>
                    <a:pt x="106172" y="108568"/>
                  </a:lnTo>
                  <a:lnTo>
                    <a:pt x="120497" y="86374"/>
                  </a:lnTo>
                  <a:lnTo>
                    <a:pt x="129594" y="60913"/>
                  </a:lnTo>
                  <a:lnTo>
                    <a:pt x="133636" y="33998"/>
                  </a:lnTo>
                  <a:lnTo>
                    <a:pt x="129194" y="12678"/>
                  </a:lnTo>
                  <a:lnTo>
                    <a:pt x="124734" y="3717"/>
                  </a:lnTo>
                  <a:lnTo>
                    <a:pt x="119421" y="83"/>
                  </a:lnTo>
                  <a:lnTo>
                    <a:pt x="113539" y="0"/>
                  </a:lnTo>
                  <a:lnTo>
                    <a:pt x="107278" y="2284"/>
                  </a:lnTo>
                  <a:lnTo>
                    <a:pt x="65167" y="57276"/>
                  </a:lnTo>
                  <a:lnTo>
                    <a:pt x="41079" y="101170"/>
                  </a:lnTo>
                  <a:lnTo>
                    <a:pt x="28809" y="138654"/>
                  </a:lnTo>
                  <a:lnTo>
                    <a:pt x="27622" y="162526"/>
                  </a:lnTo>
                  <a:lnTo>
                    <a:pt x="28943" y="173806"/>
                  </a:lnTo>
                  <a:lnTo>
                    <a:pt x="34504" y="182495"/>
                  </a:lnTo>
                  <a:lnTo>
                    <a:pt x="53160" y="195270"/>
                  </a:lnTo>
                  <a:lnTo>
                    <a:pt x="73930" y="198608"/>
                  </a:lnTo>
                  <a:lnTo>
                    <a:pt x="84381" y="197860"/>
                  </a:lnTo>
                  <a:lnTo>
                    <a:pt x="105353" y="187671"/>
                  </a:lnTo>
                  <a:lnTo>
                    <a:pt x="155597" y="143748"/>
                  </a:lnTo>
                  <a:lnTo>
                    <a:pt x="178985" y="1121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158424" y="4679332"/>
              <a:ext cx="188806" cy="199546"/>
            </a:xfrm>
            <a:custGeom>
              <a:avLst/>
              <a:gdLst/>
              <a:ahLst/>
              <a:cxnLst/>
              <a:rect l="0" t="0" r="0" b="0"/>
              <a:pathLst>
                <a:path w="188806" h="199546">
                  <a:moveTo>
                    <a:pt x="10239" y="16378"/>
                  </a:moveTo>
                  <a:lnTo>
                    <a:pt x="4650" y="74995"/>
                  </a:lnTo>
                  <a:lnTo>
                    <a:pt x="686" y="129169"/>
                  </a:lnTo>
                  <a:lnTo>
                    <a:pt x="0" y="161582"/>
                  </a:lnTo>
                  <a:lnTo>
                    <a:pt x="966" y="146879"/>
                  </a:lnTo>
                  <a:lnTo>
                    <a:pt x="19965" y="94178"/>
                  </a:lnTo>
                  <a:lnTo>
                    <a:pt x="39117" y="65296"/>
                  </a:lnTo>
                  <a:lnTo>
                    <a:pt x="83361" y="27341"/>
                  </a:lnTo>
                  <a:lnTo>
                    <a:pt x="123412" y="5848"/>
                  </a:lnTo>
                  <a:lnTo>
                    <a:pt x="151005" y="0"/>
                  </a:lnTo>
                  <a:lnTo>
                    <a:pt x="162575" y="3120"/>
                  </a:lnTo>
                  <a:lnTo>
                    <a:pt x="181669" y="19064"/>
                  </a:lnTo>
                  <a:lnTo>
                    <a:pt x="186527" y="29867"/>
                  </a:lnTo>
                  <a:lnTo>
                    <a:pt x="188805" y="54348"/>
                  </a:lnTo>
                  <a:lnTo>
                    <a:pt x="183510" y="105617"/>
                  </a:lnTo>
                  <a:lnTo>
                    <a:pt x="171241" y="167843"/>
                  </a:lnTo>
                  <a:lnTo>
                    <a:pt x="162189" y="198127"/>
                  </a:lnTo>
                  <a:lnTo>
                    <a:pt x="160672" y="199545"/>
                  </a:lnTo>
                  <a:lnTo>
                    <a:pt x="157638" y="195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431876" y="4611482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487598" y="4646428"/>
              <a:ext cx="126282" cy="240811"/>
            </a:xfrm>
            <a:custGeom>
              <a:avLst/>
              <a:gdLst/>
              <a:ahLst/>
              <a:cxnLst/>
              <a:rect l="0" t="0" r="0" b="0"/>
              <a:pathLst>
                <a:path w="126282" h="240811">
                  <a:moveTo>
                    <a:pt x="112734" y="70339"/>
                  </a:moveTo>
                  <a:lnTo>
                    <a:pt x="123912" y="53572"/>
                  </a:lnTo>
                  <a:lnTo>
                    <a:pt x="126281" y="35980"/>
                  </a:lnTo>
                  <a:lnTo>
                    <a:pt x="125274" y="26376"/>
                  </a:lnTo>
                  <a:lnTo>
                    <a:pt x="114798" y="9466"/>
                  </a:lnTo>
                  <a:lnTo>
                    <a:pt x="107091" y="1681"/>
                  </a:lnTo>
                  <a:lnTo>
                    <a:pt x="98443" y="0"/>
                  </a:lnTo>
                  <a:lnTo>
                    <a:pt x="89169" y="2390"/>
                  </a:lnTo>
                  <a:lnTo>
                    <a:pt x="79476" y="7492"/>
                  </a:lnTo>
                  <a:lnTo>
                    <a:pt x="49067" y="42619"/>
                  </a:lnTo>
                  <a:lnTo>
                    <a:pt x="16926" y="104551"/>
                  </a:lnTo>
                  <a:lnTo>
                    <a:pt x="3368" y="144037"/>
                  </a:lnTo>
                  <a:lnTo>
                    <a:pt x="0" y="189402"/>
                  </a:lnTo>
                  <a:lnTo>
                    <a:pt x="3358" y="214503"/>
                  </a:lnTo>
                  <a:lnTo>
                    <a:pt x="8231" y="223770"/>
                  </a:lnTo>
                  <a:lnTo>
                    <a:pt x="23004" y="237187"/>
                  </a:lnTo>
                  <a:lnTo>
                    <a:pt x="44388" y="240810"/>
                  </a:lnTo>
                  <a:lnTo>
                    <a:pt x="91677" y="2387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698827" y="4643067"/>
              <a:ext cx="185775" cy="219877"/>
            </a:xfrm>
            <a:custGeom>
              <a:avLst/>
              <a:gdLst/>
              <a:ahLst/>
              <a:cxnLst/>
              <a:rect l="0" t="0" r="0" b="0"/>
              <a:pathLst>
                <a:path w="185775" h="219877">
                  <a:moveTo>
                    <a:pt x="112075" y="0"/>
                  </a:moveTo>
                  <a:lnTo>
                    <a:pt x="80792" y="9576"/>
                  </a:lnTo>
                  <a:lnTo>
                    <a:pt x="64636" y="20244"/>
                  </a:lnTo>
                  <a:lnTo>
                    <a:pt x="42387" y="56171"/>
                  </a:lnTo>
                  <a:lnTo>
                    <a:pt x="15189" y="114892"/>
                  </a:lnTo>
                  <a:lnTo>
                    <a:pt x="4674" y="138801"/>
                  </a:lnTo>
                  <a:lnTo>
                    <a:pt x="0" y="168924"/>
                  </a:lnTo>
                  <a:lnTo>
                    <a:pt x="4162" y="192451"/>
                  </a:lnTo>
                  <a:lnTo>
                    <a:pt x="8547" y="202000"/>
                  </a:lnTo>
                  <a:lnTo>
                    <a:pt x="14980" y="207197"/>
                  </a:lnTo>
                  <a:lnTo>
                    <a:pt x="22779" y="209491"/>
                  </a:lnTo>
                  <a:lnTo>
                    <a:pt x="31487" y="209851"/>
                  </a:lnTo>
                  <a:lnTo>
                    <a:pt x="50522" y="204012"/>
                  </a:lnTo>
                  <a:lnTo>
                    <a:pt x="60511" y="199179"/>
                  </a:lnTo>
                  <a:lnTo>
                    <a:pt x="77849" y="178212"/>
                  </a:lnTo>
                  <a:lnTo>
                    <a:pt x="106831" y="117099"/>
                  </a:lnTo>
                  <a:lnTo>
                    <a:pt x="125380" y="67714"/>
                  </a:lnTo>
                  <a:lnTo>
                    <a:pt x="147319" y="9004"/>
                  </a:lnTo>
                  <a:lnTo>
                    <a:pt x="142966" y="60395"/>
                  </a:lnTo>
                  <a:lnTo>
                    <a:pt x="135421" y="122198"/>
                  </a:lnTo>
                  <a:lnTo>
                    <a:pt x="136929" y="174637"/>
                  </a:lnTo>
                  <a:lnTo>
                    <a:pt x="139173" y="190125"/>
                  </a:lnTo>
                  <a:lnTo>
                    <a:pt x="144178" y="201619"/>
                  </a:lnTo>
                  <a:lnTo>
                    <a:pt x="159098" y="217510"/>
                  </a:lnTo>
                  <a:lnTo>
                    <a:pt x="165651" y="219876"/>
                  </a:lnTo>
                  <a:lnTo>
                    <a:pt x="171189" y="219114"/>
                  </a:lnTo>
                  <a:lnTo>
                    <a:pt x="18577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981398" y="4652389"/>
              <a:ext cx="179328" cy="232835"/>
            </a:xfrm>
            <a:custGeom>
              <a:avLst/>
              <a:gdLst/>
              <a:ahLst/>
              <a:cxnLst/>
              <a:rect l="0" t="0" r="0" b="0"/>
              <a:pathLst>
                <a:path w="179328" h="232835">
                  <a:moveTo>
                    <a:pt x="50602" y="1207"/>
                  </a:moveTo>
                  <a:lnTo>
                    <a:pt x="35948" y="56348"/>
                  </a:lnTo>
                  <a:lnTo>
                    <a:pt x="29640" y="112141"/>
                  </a:lnTo>
                  <a:lnTo>
                    <a:pt x="15057" y="169021"/>
                  </a:lnTo>
                  <a:lnTo>
                    <a:pt x="4845" y="206647"/>
                  </a:lnTo>
                  <a:lnTo>
                    <a:pt x="2550" y="210697"/>
                  </a:lnTo>
                  <a:lnTo>
                    <a:pt x="1020" y="208717"/>
                  </a:lnTo>
                  <a:lnTo>
                    <a:pt x="0" y="202718"/>
                  </a:lnTo>
                  <a:lnTo>
                    <a:pt x="9681" y="149608"/>
                  </a:lnTo>
                  <a:lnTo>
                    <a:pt x="33428" y="88860"/>
                  </a:lnTo>
                  <a:lnTo>
                    <a:pt x="53102" y="47117"/>
                  </a:lnTo>
                  <a:lnTo>
                    <a:pt x="79172" y="15995"/>
                  </a:lnTo>
                  <a:lnTo>
                    <a:pt x="105471" y="0"/>
                  </a:lnTo>
                  <a:lnTo>
                    <a:pt x="128410" y="1060"/>
                  </a:lnTo>
                  <a:lnTo>
                    <a:pt x="141079" y="4619"/>
                  </a:lnTo>
                  <a:lnTo>
                    <a:pt x="150694" y="10500"/>
                  </a:lnTo>
                  <a:lnTo>
                    <a:pt x="164498" y="26394"/>
                  </a:lnTo>
                  <a:lnTo>
                    <a:pt x="178846" y="71841"/>
                  </a:lnTo>
                  <a:lnTo>
                    <a:pt x="179327" y="129760"/>
                  </a:lnTo>
                  <a:lnTo>
                    <a:pt x="169009" y="193063"/>
                  </a:lnTo>
                  <a:lnTo>
                    <a:pt x="155887" y="232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263020" y="4579896"/>
              <a:ext cx="122064" cy="242157"/>
            </a:xfrm>
            <a:custGeom>
              <a:avLst/>
              <a:gdLst/>
              <a:ahLst/>
              <a:cxnLst/>
              <a:rect l="0" t="0" r="0" b="0"/>
              <a:pathLst>
                <a:path w="122064" h="242157">
                  <a:moveTo>
                    <a:pt x="105892" y="0"/>
                  </a:moveTo>
                  <a:lnTo>
                    <a:pt x="83535" y="0"/>
                  </a:lnTo>
                  <a:lnTo>
                    <a:pt x="63200" y="9359"/>
                  </a:lnTo>
                  <a:lnTo>
                    <a:pt x="19465" y="46640"/>
                  </a:lnTo>
                  <a:lnTo>
                    <a:pt x="4699" y="65183"/>
                  </a:lnTo>
                  <a:lnTo>
                    <a:pt x="995" y="75041"/>
                  </a:lnTo>
                  <a:lnTo>
                    <a:pt x="0" y="95353"/>
                  </a:lnTo>
                  <a:lnTo>
                    <a:pt x="3712" y="103343"/>
                  </a:lnTo>
                  <a:lnTo>
                    <a:pt x="17195" y="115341"/>
                  </a:lnTo>
                  <a:lnTo>
                    <a:pt x="76029" y="144680"/>
                  </a:lnTo>
                  <a:lnTo>
                    <a:pt x="110692" y="160242"/>
                  </a:lnTo>
                  <a:lnTo>
                    <a:pt x="119620" y="166489"/>
                  </a:lnTo>
                  <a:lnTo>
                    <a:pt x="122063" y="172995"/>
                  </a:lnTo>
                  <a:lnTo>
                    <a:pt x="120182" y="179670"/>
                  </a:lnTo>
                  <a:lnTo>
                    <a:pt x="115419" y="186461"/>
                  </a:lnTo>
                  <a:lnTo>
                    <a:pt x="100768" y="197126"/>
                  </a:lnTo>
                  <a:lnTo>
                    <a:pt x="39152" y="223963"/>
                  </a:lnTo>
                  <a:lnTo>
                    <a:pt x="607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32651" y="1826369"/>
            <a:ext cx="2088477" cy="500430"/>
            <a:chOff x="332651" y="1826369"/>
            <a:chExt cx="2088477" cy="500430"/>
          </a:xfrm>
        </p:grpSpPr>
        <p:sp>
          <p:nvSpPr>
            <p:cNvPr id="108" name="Freeform 107"/>
            <p:cNvSpPr/>
            <p:nvPr/>
          </p:nvSpPr>
          <p:spPr>
            <a:xfrm>
              <a:off x="332651" y="1826369"/>
              <a:ext cx="235889" cy="431263"/>
            </a:xfrm>
            <a:custGeom>
              <a:avLst/>
              <a:gdLst/>
              <a:ahLst/>
              <a:cxnLst/>
              <a:rect l="0" t="0" r="0" b="0"/>
              <a:pathLst>
                <a:path w="235889" h="431263">
                  <a:moveTo>
                    <a:pt x="235888" y="5590"/>
                  </a:moveTo>
                  <a:lnTo>
                    <a:pt x="213531" y="0"/>
                  </a:lnTo>
                  <a:lnTo>
                    <a:pt x="204606" y="694"/>
                  </a:lnTo>
                  <a:lnTo>
                    <a:pt x="188449" y="7703"/>
                  </a:lnTo>
                  <a:lnTo>
                    <a:pt x="159014" y="32437"/>
                  </a:lnTo>
                  <a:lnTo>
                    <a:pt x="115424" y="91496"/>
                  </a:lnTo>
                  <a:lnTo>
                    <a:pt x="80161" y="143485"/>
                  </a:lnTo>
                  <a:lnTo>
                    <a:pt x="50319" y="198815"/>
                  </a:lnTo>
                  <a:lnTo>
                    <a:pt x="28956" y="246375"/>
                  </a:lnTo>
                  <a:lnTo>
                    <a:pt x="13398" y="297512"/>
                  </a:lnTo>
                  <a:lnTo>
                    <a:pt x="0" y="357618"/>
                  </a:lnTo>
                  <a:lnTo>
                    <a:pt x="1587" y="381975"/>
                  </a:lnTo>
                  <a:lnTo>
                    <a:pt x="14647" y="415419"/>
                  </a:lnTo>
                  <a:lnTo>
                    <a:pt x="22883" y="422698"/>
                  </a:lnTo>
                  <a:lnTo>
                    <a:pt x="44513" y="430787"/>
                  </a:lnTo>
                  <a:lnTo>
                    <a:pt x="66604" y="431262"/>
                  </a:lnTo>
                  <a:lnTo>
                    <a:pt x="101892" y="421834"/>
                  </a:lnTo>
                  <a:lnTo>
                    <a:pt x="141131" y="405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1507" y="2061418"/>
              <a:ext cx="354473" cy="194499"/>
            </a:xfrm>
            <a:custGeom>
              <a:avLst/>
              <a:gdLst/>
              <a:ahLst/>
              <a:cxnLst/>
              <a:rect l="0" t="0" r="0" b="0"/>
              <a:pathLst>
                <a:path w="354473" h="194499">
                  <a:moveTo>
                    <a:pt x="28089" y="33753"/>
                  </a:moveTo>
                  <a:lnTo>
                    <a:pt x="12448" y="61309"/>
                  </a:lnTo>
                  <a:lnTo>
                    <a:pt x="0" y="120651"/>
                  </a:lnTo>
                  <a:lnTo>
                    <a:pt x="659" y="165176"/>
                  </a:lnTo>
                  <a:lnTo>
                    <a:pt x="2783" y="177520"/>
                  </a:lnTo>
                  <a:lnTo>
                    <a:pt x="7709" y="184580"/>
                  </a:lnTo>
                  <a:lnTo>
                    <a:pt x="14502" y="188117"/>
                  </a:lnTo>
                  <a:lnTo>
                    <a:pt x="22541" y="189305"/>
                  </a:lnTo>
                  <a:lnTo>
                    <a:pt x="43950" y="181266"/>
                  </a:lnTo>
                  <a:lnTo>
                    <a:pt x="67894" y="164825"/>
                  </a:lnTo>
                  <a:lnTo>
                    <a:pt x="98765" y="130431"/>
                  </a:lnTo>
                  <a:lnTo>
                    <a:pt x="111363" y="108307"/>
                  </a:lnTo>
                  <a:lnTo>
                    <a:pt x="119443" y="70531"/>
                  </a:lnTo>
                  <a:lnTo>
                    <a:pt x="115094" y="49709"/>
                  </a:lnTo>
                  <a:lnTo>
                    <a:pt x="110659" y="40881"/>
                  </a:lnTo>
                  <a:lnTo>
                    <a:pt x="104193" y="36165"/>
                  </a:lnTo>
                  <a:lnTo>
                    <a:pt x="96372" y="34191"/>
                  </a:lnTo>
                  <a:lnTo>
                    <a:pt x="87649" y="34045"/>
                  </a:lnTo>
                  <a:lnTo>
                    <a:pt x="84173" y="30438"/>
                  </a:lnTo>
                  <a:lnTo>
                    <a:pt x="84196" y="24524"/>
                  </a:lnTo>
                  <a:lnTo>
                    <a:pt x="86550" y="17072"/>
                  </a:lnTo>
                  <a:lnTo>
                    <a:pt x="92800" y="10934"/>
                  </a:lnTo>
                  <a:lnTo>
                    <a:pt x="112221" y="994"/>
                  </a:lnTo>
                  <a:lnTo>
                    <a:pt x="155052" y="0"/>
                  </a:lnTo>
                  <a:lnTo>
                    <a:pt x="167713" y="5402"/>
                  </a:lnTo>
                  <a:lnTo>
                    <a:pt x="188020" y="23882"/>
                  </a:lnTo>
                  <a:lnTo>
                    <a:pt x="207017" y="55005"/>
                  </a:lnTo>
                  <a:lnTo>
                    <a:pt x="208876" y="103221"/>
                  </a:lnTo>
                  <a:lnTo>
                    <a:pt x="202018" y="156372"/>
                  </a:lnTo>
                  <a:lnTo>
                    <a:pt x="192738" y="182227"/>
                  </a:lnTo>
                  <a:lnTo>
                    <a:pt x="186988" y="192397"/>
                  </a:lnTo>
                  <a:lnTo>
                    <a:pt x="184325" y="194498"/>
                  </a:lnTo>
                  <a:lnTo>
                    <a:pt x="183719" y="191219"/>
                  </a:lnTo>
                  <a:lnTo>
                    <a:pt x="197267" y="134954"/>
                  </a:lnTo>
                  <a:lnTo>
                    <a:pt x="210407" y="98833"/>
                  </a:lnTo>
                  <a:lnTo>
                    <a:pt x="243777" y="45703"/>
                  </a:lnTo>
                  <a:lnTo>
                    <a:pt x="261991" y="28926"/>
                  </a:lnTo>
                  <a:lnTo>
                    <a:pt x="271761" y="25855"/>
                  </a:lnTo>
                  <a:lnTo>
                    <a:pt x="291975" y="28683"/>
                  </a:lnTo>
                  <a:lnTo>
                    <a:pt x="298770" y="35052"/>
                  </a:lnTo>
                  <a:lnTo>
                    <a:pt x="306319" y="54608"/>
                  </a:lnTo>
                  <a:lnTo>
                    <a:pt x="310569" y="103103"/>
                  </a:lnTo>
                  <a:lnTo>
                    <a:pt x="317417" y="145158"/>
                  </a:lnTo>
                  <a:lnTo>
                    <a:pt x="322750" y="153647"/>
                  </a:lnTo>
                  <a:lnTo>
                    <a:pt x="329815" y="159306"/>
                  </a:lnTo>
                  <a:lnTo>
                    <a:pt x="354472" y="170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021264" y="1862995"/>
              <a:ext cx="115815" cy="421690"/>
            </a:xfrm>
            <a:custGeom>
              <a:avLst/>
              <a:gdLst/>
              <a:ahLst/>
              <a:cxnLst/>
              <a:rect l="0" t="0" r="0" b="0"/>
              <a:pathLst>
                <a:path w="115815" h="421690">
                  <a:moveTo>
                    <a:pt x="115814" y="21606"/>
                  </a:moveTo>
                  <a:lnTo>
                    <a:pt x="104635" y="4838"/>
                  </a:lnTo>
                  <a:lnTo>
                    <a:pt x="96663" y="1069"/>
                  </a:lnTo>
                  <a:lnTo>
                    <a:pt x="75327" y="0"/>
                  </a:lnTo>
                  <a:lnTo>
                    <a:pt x="65426" y="4862"/>
                  </a:lnTo>
                  <a:lnTo>
                    <a:pt x="48186" y="22743"/>
                  </a:lnTo>
                  <a:lnTo>
                    <a:pt x="30915" y="64707"/>
                  </a:lnTo>
                  <a:lnTo>
                    <a:pt x="23004" y="124053"/>
                  </a:lnTo>
                  <a:lnTo>
                    <a:pt x="21634" y="173753"/>
                  </a:lnTo>
                  <a:lnTo>
                    <a:pt x="21228" y="224354"/>
                  </a:lnTo>
                  <a:lnTo>
                    <a:pt x="21091" y="287086"/>
                  </a:lnTo>
                  <a:lnTo>
                    <a:pt x="17948" y="338133"/>
                  </a:lnTo>
                  <a:lnTo>
                    <a:pt x="6405" y="396605"/>
                  </a:lnTo>
                  <a:lnTo>
                    <a:pt x="0" y="421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68622" y="2068346"/>
              <a:ext cx="284270" cy="221322"/>
            </a:xfrm>
            <a:custGeom>
              <a:avLst/>
              <a:gdLst/>
              <a:ahLst/>
              <a:cxnLst/>
              <a:rect l="0" t="0" r="0" b="0"/>
              <a:pathLst>
                <a:path w="284270" h="221322">
                  <a:moveTo>
                    <a:pt x="0" y="26825"/>
                  </a:moveTo>
                  <a:lnTo>
                    <a:pt x="5589" y="43593"/>
                  </a:lnTo>
                  <a:lnTo>
                    <a:pt x="20811" y="58064"/>
                  </a:lnTo>
                  <a:lnTo>
                    <a:pt x="74301" y="86418"/>
                  </a:lnTo>
                  <a:lnTo>
                    <a:pt x="124050" y="96345"/>
                  </a:lnTo>
                  <a:lnTo>
                    <a:pt x="164657" y="93697"/>
                  </a:lnTo>
                  <a:lnTo>
                    <a:pt x="215885" y="73916"/>
                  </a:lnTo>
                  <a:lnTo>
                    <a:pt x="234769" y="61012"/>
                  </a:lnTo>
                  <a:lnTo>
                    <a:pt x="247841" y="44359"/>
                  </a:lnTo>
                  <a:lnTo>
                    <a:pt x="252965" y="35005"/>
                  </a:lnTo>
                  <a:lnTo>
                    <a:pt x="254041" y="25259"/>
                  </a:lnTo>
                  <a:lnTo>
                    <a:pt x="248998" y="5072"/>
                  </a:lnTo>
                  <a:lnTo>
                    <a:pt x="242037" y="625"/>
                  </a:lnTo>
                  <a:lnTo>
                    <a:pt x="232718" y="0"/>
                  </a:lnTo>
                  <a:lnTo>
                    <a:pt x="221826" y="1922"/>
                  </a:lnTo>
                  <a:lnTo>
                    <a:pt x="200365" y="16537"/>
                  </a:lnTo>
                  <a:lnTo>
                    <a:pt x="180298" y="39800"/>
                  </a:lnTo>
                  <a:lnTo>
                    <a:pt x="163580" y="69636"/>
                  </a:lnTo>
                  <a:lnTo>
                    <a:pt x="152193" y="124908"/>
                  </a:lnTo>
                  <a:lnTo>
                    <a:pt x="154409" y="180149"/>
                  </a:lnTo>
                  <a:lnTo>
                    <a:pt x="165722" y="206493"/>
                  </a:lnTo>
                  <a:lnTo>
                    <a:pt x="173652" y="216794"/>
                  </a:lnTo>
                  <a:lnTo>
                    <a:pt x="183618" y="221321"/>
                  </a:lnTo>
                  <a:lnTo>
                    <a:pt x="207170" y="220113"/>
                  </a:lnTo>
                  <a:lnTo>
                    <a:pt x="226996" y="208657"/>
                  </a:lnTo>
                  <a:lnTo>
                    <a:pt x="284269" y="1531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282384" y="1874073"/>
              <a:ext cx="181078" cy="423406"/>
            </a:xfrm>
            <a:custGeom>
              <a:avLst/>
              <a:gdLst/>
              <a:ahLst/>
              <a:cxnLst/>
              <a:rect l="0" t="0" r="0" b="0"/>
              <a:pathLst>
                <a:path w="181078" h="423406">
                  <a:moveTo>
                    <a:pt x="181077" y="0"/>
                  </a:moveTo>
                  <a:lnTo>
                    <a:pt x="177958" y="54144"/>
                  </a:lnTo>
                  <a:lnTo>
                    <a:pt x="166423" y="109091"/>
                  </a:lnTo>
                  <a:lnTo>
                    <a:pt x="156328" y="156585"/>
                  </a:lnTo>
                  <a:lnTo>
                    <a:pt x="151517" y="207702"/>
                  </a:lnTo>
                  <a:lnTo>
                    <a:pt x="142656" y="268972"/>
                  </a:lnTo>
                  <a:lnTo>
                    <a:pt x="139693" y="326134"/>
                  </a:lnTo>
                  <a:lnTo>
                    <a:pt x="139450" y="340255"/>
                  </a:lnTo>
                  <a:lnTo>
                    <a:pt x="136948" y="343820"/>
                  </a:lnTo>
                  <a:lnTo>
                    <a:pt x="132940" y="340347"/>
                  </a:lnTo>
                  <a:lnTo>
                    <a:pt x="115287" y="303925"/>
                  </a:lnTo>
                  <a:lnTo>
                    <a:pt x="100535" y="241229"/>
                  </a:lnTo>
                  <a:lnTo>
                    <a:pt x="93418" y="214837"/>
                  </a:lnTo>
                  <a:lnTo>
                    <a:pt x="87543" y="208735"/>
                  </a:lnTo>
                  <a:lnTo>
                    <a:pt x="80116" y="207007"/>
                  </a:lnTo>
                  <a:lnTo>
                    <a:pt x="71656" y="208194"/>
                  </a:lnTo>
                  <a:lnTo>
                    <a:pt x="52897" y="225112"/>
                  </a:lnTo>
                  <a:lnTo>
                    <a:pt x="17847" y="272454"/>
                  </a:lnTo>
                  <a:lnTo>
                    <a:pt x="1172" y="321712"/>
                  </a:lnTo>
                  <a:lnTo>
                    <a:pt x="0" y="363993"/>
                  </a:lnTo>
                  <a:lnTo>
                    <a:pt x="12651" y="398748"/>
                  </a:lnTo>
                  <a:lnTo>
                    <a:pt x="30962" y="414307"/>
                  </a:lnTo>
                  <a:lnTo>
                    <a:pt x="42396" y="420094"/>
                  </a:lnTo>
                  <a:lnTo>
                    <a:pt x="67578" y="423405"/>
                  </a:lnTo>
                  <a:lnTo>
                    <a:pt x="93199" y="419807"/>
                  </a:lnTo>
                  <a:lnTo>
                    <a:pt x="126183" y="404627"/>
                  </a:lnTo>
                  <a:lnTo>
                    <a:pt x="16002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516104" y="2079541"/>
              <a:ext cx="170073" cy="225099"/>
            </a:xfrm>
            <a:custGeom>
              <a:avLst/>
              <a:gdLst/>
              <a:ahLst/>
              <a:cxnLst/>
              <a:rect l="0" t="0" r="0" b="0"/>
              <a:pathLst>
                <a:path w="170073" h="225099">
                  <a:moveTo>
                    <a:pt x="0" y="57744"/>
                  </a:moveTo>
                  <a:lnTo>
                    <a:pt x="9575" y="89026"/>
                  </a:lnTo>
                  <a:lnTo>
                    <a:pt x="20243" y="105183"/>
                  </a:lnTo>
                  <a:lnTo>
                    <a:pt x="28703" y="110427"/>
                  </a:lnTo>
                  <a:lnTo>
                    <a:pt x="50581" y="116254"/>
                  </a:lnTo>
                  <a:lnTo>
                    <a:pt x="75903" y="112604"/>
                  </a:lnTo>
                  <a:lnTo>
                    <a:pt x="124697" y="91198"/>
                  </a:lnTo>
                  <a:lnTo>
                    <a:pt x="151851" y="71296"/>
                  </a:lnTo>
                  <a:lnTo>
                    <a:pt x="164195" y="51289"/>
                  </a:lnTo>
                  <a:lnTo>
                    <a:pt x="169125" y="39403"/>
                  </a:lnTo>
                  <a:lnTo>
                    <a:pt x="170072" y="27969"/>
                  </a:lnTo>
                  <a:lnTo>
                    <a:pt x="164884" y="5906"/>
                  </a:lnTo>
                  <a:lnTo>
                    <a:pt x="159056" y="959"/>
                  </a:lnTo>
                  <a:lnTo>
                    <a:pt x="151661" y="0"/>
                  </a:lnTo>
                  <a:lnTo>
                    <a:pt x="134085" y="5174"/>
                  </a:lnTo>
                  <a:lnTo>
                    <a:pt x="105629" y="22411"/>
                  </a:lnTo>
                  <a:lnTo>
                    <a:pt x="60000" y="79396"/>
                  </a:lnTo>
                  <a:lnTo>
                    <a:pt x="39874" y="114072"/>
                  </a:lnTo>
                  <a:lnTo>
                    <a:pt x="30200" y="148289"/>
                  </a:lnTo>
                  <a:lnTo>
                    <a:pt x="31359" y="180655"/>
                  </a:lnTo>
                  <a:lnTo>
                    <a:pt x="34944" y="195837"/>
                  </a:lnTo>
                  <a:lnTo>
                    <a:pt x="40844" y="207128"/>
                  </a:lnTo>
                  <a:lnTo>
                    <a:pt x="56757" y="222793"/>
                  </a:lnTo>
                  <a:lnTo>
                    <a:pt x="67084" y="225098"/>
                  </a:lnTo>
                  <a:lnTo>
                    <a:pt x="91036" y="221421"/>
                  </a:lnTo>
                  <a:lnTo>
                    <a:pt x="119650" y="206197"/>
                  </a:lnTo>
                  <a:lnTo>
                    <a:pt x="168456" y="1630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721684" y="2105700"/>
              <a:ext cx="131333" cy="166948"/>
            </a:xfrm>
            <a:custGeom>
              <a:avLst/>
              <a:gdLst/>
              <a:ahLst/>
              <a:cxnLst/>
              <a:rect l="0" t="0" r="0" b="0"/>
              <a:pathLst>
                <a:path w="131333" h="166948">
                  <a:moveTo>
                    <a:pt x="36575" y="21057"/>
                  </a:moveTo>
                  <a:lnTo>
                    <a:pt x="25122" y="69987"/>
                  </a:lnTo>
                  <a:lnTo>
                    <a:pt x="11826" y="123528"/>
                  </a:lnTo>
                  <a:lnTo>
                    <a:pt x="7015" y="162683"/>
                  </a:lnTo>
                  <a:lnTo>
                    <a:pt x="5170" y="166947"/>
                  </a:lnTo>
                  <a:lnTo>
                    <a:pt x="2770" y="165110"/>
                  </a:lnTo>
                  <a:lnTo>
                    <a:pt x="0" y="159206"/>
                  </a:lnTo>
                  <a:lnTo>
                    <a:pt x="43" y="143288"/>
                  </a:lnTo>
                  <a:lnTo>
                    <a:pt x="9602" y="87705"/>
                  </a:lnTo>
                  <a:lnTo>
                    <a:pt x="24943" y="51853"/>
                  </a:lnTo>
                  <a:lnTo>
                    <a:pt x="49896" y="20823"/>
                  </a:lnTo>
                  <a:lnTo>
                    <a:pt x="75641" y="9254"/>
                  </a:lnTo>
                  <a:lnTo>
                    <a:pt x="1313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856475" y="2127509"/>
              <a:ext cx="175526" cy="199290"/>
            </a:xfrm>
            <a:custGeom>
              <a:avLst/>
              <a:gdLst/>
              <a:ahLst/>
              <a:cxnLst/>
              <a:rect l="0" t="0" r="0" b="0"/>
              <a:pathLst>
                <a:path w="175526" h="199290">
                  <a:moveTo>
                    <a:pt x="164997" y="51890"/>
                  </a:moveTo>
                  <a:lnTo>
                    <a:pt x="135688" y="7927"/>
                  </a:lnTo>
                  <a:lnTo>
                    <a:pt x="126740" y="2694"/>
                  </a:lnTo>
                  <a:lnTo>
                    <a:pt x="104320" y="0"/>
                  </a:lnTo>
                  <a:lnTo>
                    <a:pt x="78758" y="8941"/>
                  </a:lnTo>
                  <a:lnTo>
                    <a:pt x="52969" y="26952"/>
                  </a:lnTo>
                  <a:lnTo>
                    <a:pt x="14056" y="79936"/>
                  </a:lnTo>
                  <a:lnTo>
                    <a:pt x="4325" y="105299"/>
                  </a:lnTo>
                  <a:lnTo>
                    <a:pt x="0" y="136069"/>
                  </a:lnTo>
                  <a:lnTo>
                    <a:pt x="4317" y="163002"/>
                  </a:lnTo>
                  <a:lnTo>
                    <a:pt x="8744" y="175098"/>
                  </a:lnTo>
                  <a:lnTo>
                    <a:pt x="16375" y="181992"/>
                  </a:lnTo>
                  <a:lnTo>
                    <a:pt x="26141" y="185418"/>
                  </a:lnTo>
                  <a:lnTo>
                    <a:pt x="37331" y="186532"/>
                  </a:lnTo>
                  <a:lnTo>
                    <a:pt x="48301" y="182596"/>
                  </a:lnTo>
                  <a:lnTo>
                    <a:pt x="69848" y="165743"/>
                  </a:lnTo>
                  <a:lnTo>
                    <a:pt x="111107" y="108391"/>
                  </a:lnTo>
                  <a:lnTo>
                    <a:pt x="134341" y="59143"/>
                  </a:lnTo>
                  <a:lnTo>
                    <a:pt x="147026" y="21824"/>
                  </a:lnTo>
                  <a:lnTo>
                    <a:pt x="145997" y="24827"/>
                  </a:lnTo>
                  <a:lnTo>
                    <a:pt x="144346" y="80080"/>
                  </a:lnTo>
                  <a:lnTo>
                    <a:pt x="146400" y="134722"/>
                  </a:lnTo>
                  <a:lnTo>
                    <a:pt x="159616" y="172359"/>
                  </a:lnTo>
                  <a:lnTo>
                    <a:pt x="175525" y="199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179399" y="1947772"/>
              <a:ext cx="52643" cy="294799"/>
            </a:xfrm>
            <a:custGeom>
              <a:avLst/>
              <a:gdLst/>
              <a:ahLst/>
              <a:cxnLst/>
              <a:rect l="0" t="0" r="0" b="0"/>
              <a:pathLst>
                <a:path w="52643" h="294799">
                  <a:moveTo>
                    <a:pt x="52642" y="0"/>
                  </a:moveTo>
                  <a:lnTo>
                    <a:pt x="37988" y="60730"/>
                  </a:lnTo>
                  <a:lnTo>
                    <a:pt x="31681" y="122827"/>
                  </a:lnTo>
                  <a:lnTo>
                    <a:pt x="23555" y="171834"/>
                  </a:lnTo>
                  <a:lnTo>
                    <a:pt x="13448" y="230908"/>
                  </a:lnTo>
                  <a:lnTo>
                    <a:pt x="8274" y="267289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137285" y="2026072"/>
              <a:ext cx="283843" cy="290198"/>
            </a:xfrm>
            <a:custGeom>
              <a:avLst/>
              <a:gdLst/>
              <a:ahLst/>
              <a:cxnLst/>
              <a:rect l="0" t="0" r="0" b="0"/>
              <a:pathLst>
                <a:path w="283843" h="290198">
                  <a:moveTo>
                    <a:pt x="0" y="79628"/>
                  </a:moveTo>
                  <a:lnTo>
                    <a:pt x="34898" y="123590"/>
                  </a:lnTo>
                  <a:lnTo>
                    <a:pt x="69742" y="142696"/>
                  </a:lnTo>
                  <a:lnTo>
                    <a:pt x="104112" y="155767"/>
                  </a:lnTo>
                  <a:lnTo>
                    <a:pt x="125821" y="157141"/>
                  </a:lnTo>
                  <a:lnTo>
                    <a:pt x="160893" y="148218"/>
                  </a:lnTo>
                  <a:lnTo>
                    <a:pt x="214665" y="118653"/>
                  </a:lnTo>
                  <a:lnTo>
                    <a:pt x="245189" y="94830"/>
                  </a:lnTo>
                  <a:lnTo>
                    <a:pt x="269228" y="56244"/>
                  </a:lnTo>
                  <a:lnTo>
                    <a:pt x="281874" y="31410"/>
                  </a:lnTo>
                  <a:lnTo>
                    <a:pt x="283842" y="20577"/>
                  </a:lnTo>
                  <a:lnTo>
                    <a:pt x="282815" y="11015"/>
                  </a:lnTo>
                  <a:lnTo>
                    <a:pt x="279790" y="2300"/>
                  </a:lnTo>
                  <a:lnTo>
                    <a:pt x="271925" y="0"/>
                  </a:lnTo>
                  <a:lnTo>
                    <a:pt x="247587" y="6803"/>
                  </a:lnTo>
                  <a:lnTo>
                    <a:pt x="212180" y="30364"/>
                  </a:lnTo>
                  <a:lnTo>
                    <a:pt x="162195" y="90453"/>
                  </a:lnTo>
                  <a:lnTo>
                    <a:pt x="124979" y="153353"/>
                  </a:lnTo>
                  <a:lnTo>
                    <a:pt x="124118" y="196099"/>
                  </a:lnTo>
                  <a:lnTo>
                    <a:pt x="142451" y="240220"/>
                  </a:lnTo>
                  <a:lnTo>
                    <a:pt x="160408" y="259406"/>
                  </a:lnTo>
                  <a:lnTo>
                    <a:pt x="210570" y="290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68497" y="5044760"/>
            <a:ext cx="1086808" cy="788029"/>
            <a:chOff x="368497" y="5044760"/>
            <a:chExt cx="1086808" cy="788029"/>
          </a:xfrm>
        </p:grpSpPr>
        <p:sp>
          <p:nvSpPr>
            <p:cNvPr id="119" name="Freeform 118"/>
            <p:cNvSpPr/>
            <p:nvPr/>
          </p:nvSpPr>
          <p:spPr>
            <a:xfrm>
              <a:off x="660011" y="5093020"/>
              <a:ext cx="266498" cy="277829"/>
            </a:xfrm>
            <a:custGeom>
              <a:avLst/>
              <a:gdLst/>
              <a:ahLst/>
              <a:cxnLst/>
              <a:rect l="0" t="0" r="0" b="0"/>
              <a:pathLst>
                <a:path w="266498" h="277829">
                  <a:moveTo>
                    <a:pt x="182269" y="13301"/>
                  </a:moveTo>
                  <a:lnTo>
                    <a:pt x="171090" y="2123"/>
                  </a:lnTo>
                  <a:lnTo>
                    <a:pt x="164288" y="0"/>
                  </a:lnTo>
                  <a:lnTo>
                    <a:pt x="147371" y="761"/>
                  </a:lnTo>
                  <a:lnTo>
                    <a:pt x="128154" y="11237"/>
                  </a:lnTo>
                  <a:lnTo>
                    <a:pt x="64906" y="67903"/>
                  </a:lnTo>
                  <a:lnTo>
                    <a:pt x="33611" y="116850"/>
                  </a:lnTo>
                  <a:lnTo>
                    <a:pt x="11062" y="179911"/>
                  </a:lnTo>
                  <a:lnTo>
                    <a:pt x="0" y="212796"/>
                  </a:lnTo>
                  <a:lnTo>
                    <a:pt x="491" y="255945"/>
                  </a:lnTo>
                  <a:lnTo>
                    <a:pt x="6102" y="266311"/>
                  </a:lnTo>
                  <a:lnTo>
                    <a:pt x="14521" y="273221"/>
                  </a:lnTo>
                  <a:lnTo>
                    <a:pt x="24814" y="277828"/>
                  </a:lnTo>
                  <a:lnTo>
                    <a:pt x="34015" y="276220"/>
                  </a:lnTo>
                  <a:lnTo>
                    <a:pt x="50478" y="261955"/>
                  </a:lnTo>
                  <a:lnTo>
                    <a:pt x="87257" y="209692"/>
                  </a:lnTo>
                  <a:lnTo>
                    <a:pt x="122574" y="151078"/>
                  </a:lnTo>
                  <a:lnTo>
                    <a:pt x="157698" y="97649"/>
                  </a:lnTo>
                  <a:lnTo>
                    <a:pt x="173169" y="65979"/>
                  </a:lnTo>
                  <a:lnTo>
                    <a:pt x="176202" y="64798"/>
                  </a:lnTo>
                  <a:lnTo>
                    <a:pt x="178224" y="69859"/>
                  </a:lnTo>
                  <a:lnTo>
                    <a:pt x="181736" y="131017"/>
                  </a:lnTo>
                  <a:lnTo>
                    <a:pt x="183281" y="189990"/>
                  </a:lnTo>
                  <a:lnTo>
                    <a:pt x="187788" y="223241"/>
                  </a:lnTo>
                  <a:lnTo>
                    <a:pt x="194137" y="230470"/>
                  </a:lnTo>
                  <a:lnTo>
                    <a:pt x="203049" y="231780"/>
                  </a:lnTo>
                  <a:lnTo>
                    <a:pt x="223090" y="225046"/>
                  </a:lnTo>
                  <a:lnTo>
                    <a:pt x="266497" y="192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047261" y="5044760"/>
              <a:ext cx="358609" cy="276878"/>
            </a:xfrm>
            <a:custGeom>
              <a:avLst/>
              <a:gdLst/>
              <a:ahLst/>
              <a:cxnLst/>
              <a:rect l="0" t="0" r="0" b="0"/>
              <a:pathLst>
                <a:path w="358609" h="276878">
                  <a:moveTo>
                    <a:pt x="5589" y="93147"/>
                  </a:moveTo>
                  <a:lnTo>
                    <a:pt x="0" y="109915"/>
                  </a:lnTo>
                  <a:lnTo>
                    <a:pt x="3272" y="166172"/>
                  </a:lnTo>
                  <a:lnTo>
                    <a:pt x="4902" y="226958"/>
                  </a:lnTo>
                  <a:lnTo>
                    <a:pt x="5385" y="263296"/>
                  </a:lnTo>
                  <a:lnTo>
                    <a:pt x="11151" y="210108"/>
                  </a:lnTo>
                  <a:lnTo>
                    <a:pt x="23542" y="158668"/>
                  </a:lnTo>
                  <a:lnTo>
                    <a:pt x="40374" y="106566"/>
                  </a:lnTo>
                  <a:lnTo>
                    <a:pt x="46326" y="95074"/>
                  </a:lnTo>
                  <a:lnTo>
                    <a:pt x="65418" y="76066"/>
                  </a:lnTo>
                  <a:lnTo>
                    <a:pt x="77061" y="67722"/>
                  </a:lnTo>
                  <a:lnTo>
                    <a:pt x="99355" y="61570"/>
                  </a:lnTo>
                  <a:lnTo>
                    <a:pt x="120962" y="63905"/>
                  </a:lnTo>
                  <a:lnTo>
                    <a:pt x="151688" y="78373"/>
                  </a:lnTo>
                  <a:lnTo>
                    <a:pt x="202137" y="111060"/>
                  </a:lnTo>
                  <a:lnTo>
                    <a:pt x="241770" y="120681"/>
                  </a:lnTo>
                  <a:lnTo>
                    <a:pt x="283149" y="117943"/>
                  </a:lnTo>
                  <a:lnTo>
                    <a:pt x="307933" y="106507"/>
                  </a:lnTo>
                  <a:lnTo>
                    <a:pt x="329477" y="88556"/>
                  </a:lnTo>
                  <a:lnTo>
                    <a:pt x="346851" y="64980"/>
                  </a:lnTo>
                  <a:lnTo>
                    <a:pt x="356133" y="38904"/>
                  </a:lnTo>
                  <a:lnTo>
                    <a:pt x="358608" y="25400"/>
                  </a:lnTo>
                  <a:lnTo>
                    <a:pt x="356748" y="15226"/>
                  </a:lnTo>
                  <a:lnTo>
                    <a:pt x="351999" y="7275"/>
                  </a:lnTo>
                  <a:lnTo>
                    <a:pt x="345323" y="804"/>
                  </a:lnTo>
                  <a:lnTo>
                    <a:pt x="336194" y="0"/>
                  </a:lnTo>
                  <a:lnTo>
                    <a:pt x="313571" y="8464"/>
                  </a:lnTo>
                  <a:lnTo>
                    <a:pt x="280117" y="38550"/>
                  </a:lnTo>
                  <a:lnTo>
                    <a:pt x="238244" y="96009"/>
                  </a:lnTo>
                  <a:lnTo>
                    <a:pt x="210662" y="156478"/>
                  </a:lnTo>
                  <a:lnTo>
                    <a:pt x="201402" y="197179"/>
                  </a:lnTo>
                  <a:lnTo>
                    <a:pt x="202971" y="229071"/>
                  </a:lnTo>
                  <a:lnTo>
                    <a:pt x="210688" y="253383"/>
                  </a:lnTo>
                  <a:lnTo>
                    <a:pt x="216021" y="263142"/>
                  </a:lnTo>
                  <a:lnTo>
                    <a:pt x="224256" y="269648"/>
                  </a:lnTo>
                  <a:lnTo>
                    <a:pt x="245884" y="276877"/>
                  </a:lnTo>
                  <a:lnTo>
                    <a:pt x="278778" y="275357"/>
                  </a:lnTo>
                  <a:lnTo>
                    <a:pt x="321444" y="261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15896" y="5411648"/>
              <a:ext cx="389556" cy="421141"/>
            </a:xfrm>
            <a:custGeom>
              <a:avLst/>
              <a:gdLst/>
              <a:ahLst/>
              <a:cxnLst/>
              <a:rect l="0" t="0" r="0" b="0"/>
              <a:pathLst>
                <a:path w="389556" h="421141">
                  <a:moveTo>
                    <a:pt x="389555" y="0"/>
                  </a:moveTo>
                  <a:lnTo>
                    <a:pt x="340292" y="0"/>
                  </a:lnTo>
                  <a:lnTo>
                    <a:pt x="291380" y="0"/>
                  </a:lnTo>
                  <a:lnTo>
                    <a:pt x="229219" y="0"/>
                  </a:lnTo>
                  <a:lnTo>
                    <a:pt x="178271" y="3120"/>
                  </a:lnTo>
                  <a:lnTo>
                    <a:pt x="129250" y="11453"/>
                  </a:lnTo>
                  <a:lnTo>
                    <a:pt x="101899" y="19128"/>
                  </a:lnTo>
                  <a:lnTo>
                    <a:pt x="65275" y="43119"/>
                  </a:lnTo>
                  <a:lnTo>
                    <a:pt x="35511" y="70389"/>
                  </a:lnTo>
                  <a:lnTo>
                    <a:pt x="14162" y="113662"/>
                  </a:lnTo>
                  <a:lnTo>
                    <a:pt x="4196" y="159760"/>
                  </a:lnTo>
                  <a:lnTo>
                    <a:pt x="1244" y="219821"/>
                  </a:lnTo>
                  <a:lnTo>
                    <a:pt x="3672" y="262645"/>
                  </a:lnTo>
                  <a:lnTo>
                    <a:pt x="8497" y="319976"/>
                  </a:lnTo>
                  <a:lnTo>
                    <a:pt x="10128" y="381270"/>
                  </a:lnTo>
                  <a:lnTo>
                    <a:pt x="7231" y="400690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68497" y="5558827"/>
              <a:ext cx="1086808" cy="263260"/>
            </a:xfrm>
            <a:custGeom>
              <a:avLst/>
              <a:gdLst/>
              <a:ahLst/>
              <a:cxnLst/>
              <a:rect l="0" t="0" r="0" b="0"/>
              <a:pathLst>
                <a:path w="1086808" h="263260">
                  <a:moveTo>
                    <a:pt x="0" y="179204"/>
                  </a:moveTo>
                  <a:lnTo>
                    <a:pt x="57566" y="123978"/>
                  </a:lnTo>
                  <a:lnTo>
                    <a:pt x="117416" y="91640"/>
                  </a:lnTo>
                  <a:lnTo>
                    <a:pt x="177578" y="65306"/>
                  </a:lnTo>
                  <a:lnTo>
                    <a:pt x="215743" y="56549"/>
                  </a:lnTo>
                  <a:lnTo>
                    <a:pt x="267865" y="59544"/>
                  </a:lnTo>
                  <a:lnTo>
                    <a:pt x="298036" y="71040"/>
                  </a:lnTo>
                  <a:lnTo>
                    <a:pt x="320804" y="87847"/>
                  </a:lnTo>
                  <a:lnTo>
                    <a:pt x="334822" y="107016"/>
                  </a:lnTo>
                  <a:lnTo>
                    <a:pt x="349291" y="154306"/>
                  </a:lnTo>
                  <a:lnTo>
                    <a:pt x="349809" y="212771"/>
                  </a:lnTo>
                  <a:lnTo>
                    <a:pt x="341843" y="263173"/>
                  </a:lnTo>
                  <a:lnTo>
                    <a:pt x="342539" y="263259"/>
                  </a:lnTo>
                  <a:lnTo>
                    <a:pt x="349108" y="240374"/>
                  </a:lnTo>
                  <a:lnTo>
                    <a:pt x="361583" y="202788"/>
                  </a:lnTo>
                  <a:lnTo>
                    <a:pt x="392348" y="147468"/>
                  </a:lnTo>
                  <a:lnTo>
                    <a:pt x="427557" y="114169"/>
                  </a:lnTo>
                  <a:lnTo>
                    <a:pt x="454018" y="103506"/>
                  </a:lnTo>
                  <a:lnTo>
                    <a:pt x="467625" y="100663"/>
                  </a:lnTo>
                  <a:lnTo>
                    <a:pt x="495223" y="103743"/>
                  </a:lnTo>
                  <a:lnTo>
                    <a:pt x="520746" y="114080"/>
                  </a:lnTo>
                  <a:lnTo>
                    <a:pt x="578530" y="168254"/>
                  </a:lnTo>
                  <a:lnTo>
                    <a:pt x="616432" y="202545"/>
                  </a:lnTo>
                  <a:lnTo>
                    <a:pt x="639348" y="212195"/>
                  </a:lnTo>
                  <a:lnTo>
                    <a:pt x="650840" y="212896"/>
                  </a:lnTo>
                  <a:lnTo>
                    <a:pt x="672968" y="207437"/>
                  </a:lnTo>
                  <a:lnTo>
                    <a:pt x="705156" y="185620"/>
                  </a:lnTo>
                  <a:lnTo>
                    <a:pt x="731331" y="156929"/>
                  </a:lnTo>
                  <a:lnTo>
                    <a:pt x="759966" y="100152"/>
                  </a:lnTo>
                  <a:lnTo>
                    <a:pt x="769821" y="71150"/>
                  </a:lnTo>
                  <a:lnTo>
                    <a:pt x="768238" y="62714"/>
                  </a:lnTo>
                  <a:lnTo>
                    <a:pt x="762503" y="58261"/>
                  </a:lnTo>
                  <a:lnTo>
                    <a:pt x="754000" y="56461"/>
                  </a:lnTo>
                  <a:lnTo>
                    <a:pt x="745992" y="57601"/>
                  </a:lnTo>
                  <a:lnTo>
                    <a:pt x="730855" y="65107"/>
                  </a:lnTo>
                  <a:lnTo>
                    <a:pt x="674829" y="120043"/>
                  </a:lnTo>
                  <a:lnTo>
                    <a:pt x="663352" y="138873"/>
                  </a:lnTo>
                  <a:lnTo>
                    <a:pt x="650314" y="180382"/>
                  </a:lnTo>
                  <a:lnTo>
                    <a:pt x="652067" y="206634"/>
                  </a:lnTo>
                  <a:lnTo>
                    <a:pt x="655810" y="218548"/>
                  </a:lnTo>
                  <a:lnTo>
                    <a:pt x="662985" y="227660"/>
                  </a:lnTo>
                  <a:lnTo>
                    <a:pt x="683435" y="240905"/>
                  </a:lnTo>
                  <a:lnTo>
                    <a:pt x="732434" y="249348"/>
                  </a:lnTo>
                  <a:lnTo>
                    <a:pt x="768113" y="241965"/>
                  </a:lnTo>
                  <a:lnTo>
                    <a:pt x="827500" y="214218"/>
                  </a:lnTo>
                  <a:lnTo>
                    <a:pt x="883834" y="176074"/>
                  </a:lnTo>
                  <a:lnTo>
                    <a:pt x="936063" y="115758"/>
                  </a:lnTo>
                  <a:lnTo>
                    <a:pt x="959331" y="73865"/>
                  </a:lnTo>
                  <a:lnTo>
                    <a:pt x="971459" y="42318"/>
                  </a:lnTo>
                  <a:lnTo>
                    <a:pt x="971282" y="5154"/>
                  </a:lnTo>
                  <a:lnTo>
                    <a:pt x="966886" y="0"/>
                  </a:lnTo>
                  <a:lnTo>
                    <a:pt x="960446" y="73"/>
                  </a:lnTo>
                  <a:lnTo>
                    <a:pt x="937734" y="13825"/>
                  </a:lnTo>
                  <a:lnTo>
                    <a:pt x="922139" y="29663"/>
                  </a:lnTo>
                  <a:lnTo>
                    <a:pt x="884469" y="92845"/>
                  </a:lnTo>
                  <a:lnTo>
                    <a:pt x="877007" y="131520"/>
                  </a:lnTo>
                  <a:lnTo>
                    <a:pt x="884621" y="155672"/>
                  </a:lnTo>
                  <a:lnTo>
                    <a:pt x="899703" y="176935"/>
                  </a:lnTo>
                  <a:lnTo>
                    <a:pt x="918104" y="194183"/>
                  </a:lnTo>
                  <a:lnTo>
                    <a:pt x="941100" y="203409"/>
                  </a:lnTo>
                  <a:lnTo>
                    <a:pt x="966919" y="206340"/>
                  </a:lnTo>
                  <a:lnTo>
                    <a:pt x="1021621" y="198689"/>
                  </a:lnTo>
                  <a:lnTo>
                    <a:pt x="1077487" y="191502"/>
                  </a:lnTo>
                  <a:lnTo>
                    <a:pt x="1084483" y="193252"/>
                  </a:lnTo>
                  <a:lnTo>
                    <a:pt x="1086807" y="196758"/>
                  </a:lnTo>
                  <a:lnTo>
                    <a:pt x="1084436" y="210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17097" y="2463668"/>
            <a:ext cx="2141190" cy="1442406"/>
            <a:chOff x="317097" y="2463668"/>
            <a:chExt cx="2141190" cy="1442406"/>
          </a:xfrm>
        </p:grpSpPr>
        <p:sp>
          <p:nvSpPr>
            <p:cNvPr id="124" name="Freeform 123"/>
            <p:cNvSpPr/>
            <p:nvPr/>
          </p:nvSpPr>
          <p:spPr>
            <a:xfrm>
              <a:off x="626321" y="2547896"/>
              <a:ext cx="185749" cy="283367"/>
            </a:xfrm>
            <a:custGeom>
              <a:avLst/>
              <a:gdLst/>
              <a:ahLst/>
              <a:cxnLst/>
              <a:rect l="0" t="0" r="0" b="0"/>
              <a:pathLst>
                <a:path w="185749" h="283367">
                  <a:moveTo>
                    <a:pt x="152788" y="0"/>
                  </a:moveTo>
                  <a:lnTo>
                    <a:pt x="90310" y="14573"/>
                  </a:lnTo>
                  <a:lnTo>
                    <a:pt x="33602" y="33815"/>
                  </a:lnTo>
                  <a:lnTo>
                    <a:pt x="2570" y="50834"/>
                  </a:lnTo>
                  <a:lnTo>
                    <a:pt x="0" y="56116"/>
                  </a:lnTo>
                  <a:lnTo>
                    <a:pt x="1796" y="60808"/>
                  </a:lnTo>
                  <a:lnTo>
                    <a:pt x="6503" y="65105"/>
                  </a:lnTo>
                  <a:lnTo>
                    <a:pt x="68118" y="87600"/>
                  </a:lnTo>
                  <a:lnTo>
                    <a:pt x="109417" y="102918"/>
                  </a:lnTo>
                  <a:lnTo>
                    <a:pt x="170149" y="154600"/>
                  </a:lnTo>
                  <a:lnTo>
                    <a:pt x="185748" y="186708"/>
                  </a:lnTo>
                  <a:lnTo>
                    <a:pt x="185290" y="199341"/>
                  </a:lnTo>
                  <a:lnTo>
                    <a:pt x="175422" y="225857"/>
                  </a:lnTo>
                  <a:lnTo>
                    <a:pt x="144546" y="261503"/>
                  </a:lnTo>
                  <a:lnTo>
                    <a:pt x="100173" y="283113"/>
                  </a:lnTo>
                  <a:lnTo>
                    <a:pt x="73252" y="283366"/>
                  </a:lnTo>
                  <a:lnTo>
                    <a:pt x="61159" y="280158"/>
                  </a:lnTo>
                  <a:lnTo>
                    <a:pt x="41484" y="267234"/>
                  </a:lnTo>
                  <a:lnTo>
                    <a:pt x="15917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915979" y="2463668"/>
              <a:ext cx="68762" cy="284271"/>
            </a:xfrm>
            <a:custGeom>
              <a:avLst/>
              <a:gdLst/>
              <a:ahLst/>
              <a:cxnLst/>
              <a:rect l="0" t="0" r="0" b="0"/>
              <a:pathLst>
                <a:path w="68762" h="284271">
                  <a:moveTo>
                    <a:pt x="63171" y="0"/>
                  </a:moveTo>
                  <a:lnTo>
                    <a:pt x="68761" y="16768"/>
                  </a:lnTo>
                  <a:lnTo>
                    <a:pt x="65489" y="69517"/>
                  </a:lnTo>
                  <a:lnTo>
                    <a:pt x="60509" y="123090"/>
                  </a:lnTo>
                  <a:lnTo>
                    <a:pt x="45273" y="185792"/>
                  </a:lnTo>
                  <a:lnTo>
                    <a:pt x="28030" y="247255"/>
                  </a:lnTo>
                  <a:lnTo>
                    <a:pt x="17917" y="265089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73865" y="2621596"/>
              <a:ext cx="178986" cy="21058"/>
            </a:xfrm>
            <a:custGeom>
              <a:avLst/>
              <a:gdLst/>
              <a:ahLst/>
              <a:cxnLst/>
              <a:rect l="0" t="0" r="0" b="0"/>
              <a:pathLst>
                <a:path w="178986" h="21058">
                  <a:moveTo>
                    <a:pt x="0" y="21057"/>
                  </a:moveTo>
                  <a:lnTo>
                    <a:pt x="55141" y="6403"/>
                  </a:lnTo>
                  <a:lnTo>
                    <a:pt x="113274" y="1265"/>
                  </a:lnTo>
                  <a:lnTo>
                    <a:pt x="164272" y="250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097682" y="2600539"/>
              <a:ext cx="197324" cy="203952"/>
            </a:xfrm>
            <a:custGeom>
              <a:avLst/>
              <a:gdLst/>
              <a:ahLst/>
              <a:cxnLst/>
              <a:rect l="0" t="0" r="0" b="0"/>
              <a:pathLst>
                <a:path w="197324" h="203952">
                  <a:moveTo>
                    <a:pt x="197323" y="0"/>
                  </a:moveTo>
                  <a:lnTo>
                    <a:pt x="162532" y="2340"/>
                  </a:lnTo>
                  <a:lnTo>
                    <a:pt x="106786" y="22906"/>
                  </a:lnTo>
                  <a:lnTo>
                    <a:pt x="58885" y="56395"/>
                  </a:lnTo>
                  <a:lnTo>
                    <a:pt x="16170" y="99457"/>
                  </a:lnTo>
                  <a:lnTo>
                    <a:pt x="6456" y="117903"/>
                  </a:lnTo>
                  <a:lnTo>
                    <a:pt x="0" y="153607"/>
                  </a:lnTo>
                  <a:lnTo>
                    <a:pt x="3676" y="188233"/>
                  </a:lnTo>
                  <a:lnTo>
                    <a:pt x="9734" y="195679"/>
                  </a:lnTo>
                  <a:lnTo>
                    <a:pt x="28942" y="203951"/>
                  </a:lnTo>
                  <a:lnTo>
                    <a:pt x="39446" y="202648"/>
                  </a:lnTo>
                  <a:lnTo>
                    <a:pt x="60475" y="191841"/>
                  </a:lnTo>
                  <a:lnTo>
                    <a:pt x="86456" y="166026"/>
                  </a:lnTo>
                  <a:lnTo>
                    <a:pt x="120231" y="110280"/>
                  </a:lnTo>
                  <a:lnTo>
                    <a:pt x="134152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245086" y="2568953"/>
              <a:ext cx="60449" cy="222192"/>
            </a:xfrm>
            <a:custGeom>
              <a:avLst/>
              <a:gdLst/>
              <a:ahLst/>
              <a:cxnLst/>
              <a:rect l="0" t="0" r="0" b="0"/>
              <a:pathLst>
                <a:path w="60449" h="222192">
                  <a:moveTo>
                    <a:pt x="28862" y="0"/>
                  </a:moveTo>
                  <a:lnTo>
                    <a:pt x="17684" y="11179"/>
                  </a:lnTo>
                  <a:lnTo>
                    <a:pt x="5143" y="40487"/>
                  </a:lnTo>
                  <a:lnTo>
                    <a:pt x="0" y="101888"/>
                  </a:lnTo>
                  <a:lnTo>
                    <a:pt x="6143" y="157701"/>
                  </a:lnTo>
                  <a:lnTo>
                    <a:pt x="12136" y="189802"/>
                  </a:lnTo>
                  <a:lnTo>
                    <a:pt x="17711" y="201404"/>
                  </a:lnTo>
                  <a:lnTo>
                    <a:pt x="33265" y="217415"/>
                  </a:lnTo>
                  <a:lnTo>
                    <a:pt x="39986" y="220983"/>
                  </a:lnTo>
                  <a:lnTo>
                    <a:pt x="45637" y="222191"/>
                  </a:lnTo>
                  <a:lnTo>
                    <a:pt x="60448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379233" y="2474197"/>
              <a:ext cx="63172" cy="271871"/>
            </a:xfrm>
            <a:custGeom>
              <a:avLst/>
              <a:gdLst/>
              <a:ahLst/>
              <a:cxnLst/>
              <a:rect l="0" t="0" r="0" b="0"/>
              <a:pathLst>
                <a:path w="63172" h="271871">
                  <a:moveTo>
                    <a:pt x="63171" y="0"/>
                  </a:moveTo>
                  <a:lnTo>
                    <a:pt x="42928" y="55141"/>
                  </a:lnTo>
                  <a:lnTo>
                    <a:pt x="25421" y="115614"/>
                  </a:lnTo>
                  <a:lnTo>
                    <a:pt x="15461" y="178405"/>
                  </a:lnTo>
                  <a:lnTo>
                    <a:pt x="10820" y="238474"/>
                  </a:lnTo>
                  <a:lnTo>
                    <a:pt x="5589" y="267426"/>
                  </a:lnTo>
                  <a:lnTo>
                    <a:pt x="3726" y="271870"/>
                  </a:lnTo>
                  <a:lnTo>
                    <a:pt x="2484" y="27015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389762" y="2560984"/>
              <a:ext cx="356014" cy="220052"/>
            </a:xfrm>
            <a:custGeom>
              <a:avLst/>
              <a:gdLst/>
              <a:ahLst/>
              <a:cxnLst/>
              <a:rect l="0" t="0" r="0" b="0"/>
              <a:pathLst>
                <a:path w="356014" h="220052">
                  <a:moveTo>
                    <a:pt x="0" y="60612"/>
                  </a:moveTo>
                  <a:lnTo>
                    <a:pt x="63450" y="95359"/>
                  </a:lnTo>
                  <a:lnTo>
                    <a:pt x="113296" y="107432"/>
                  </a:lnTo>
                  <a:lnTo>
                    <a:pt x="176549" y="111529"/>
                  </a:lnTo>
                  <a:lnTo>
                    <a:pt x="231035" y="111573"/>
                  </a:lnTo>
                  <a:lnTo>
                    <a:pt x="271616" y="103528"/>
                  </a:lnTo>
                  <a:lnTo>
                    <a:pt x="320418" y="80441"/>
                  </a:lnTo>
                  <a:lnTo>
                    <a:pt x="345672" y="57128"/>
                  </a:lnTo>
                  <a:lnTo>
                    <a:pt x="353281" y="47761"/>
                  </a:lnTo>
                  <a:lnTo>
                    <a:pt x="356013" y="36837"/>
                  </a:lnTo>
                  <a:lnTo>
                    <a:pt x="352810" y="12221"/>
                  </a:lnTo>
                  <a:lnTo>
                    <a:pt x="346341" y="4955"/>
                  </a:lnTo>
                  <a:lnTo>
                    <a:pt x="337349" y="1280"/>
                  </a:lnTo>
                  <a:lnTo>
                    <a:pt x="326675" y="0"/>
                  </a:lnTo>
                  <a:lnTo>
                    <a:pt x="305456" y="4818"/>
                  </a:lnTo>
                  <a:lnTo>
                    <a:pt x="245465" y="33507"/>
                  </a:lnTo>
                  <a:lnTo>
                    <a:pt x="212720" y="55051"/>
                  </a:lnTo>
                  <a:lnTo>
                    <a:pt x="166613" y="106455"/>
                  </a:lnTo>
                  <a:lnTo>
                    <a:pt x="156718" y="125440"/>
                  </a:lnTo>
                  <a:lnTo>
                    <a:pt x="154660" y="148696"/>
                  </a:lnTo>
                  <a:lnTo>
                    <a:pt x="155749" y="161449"/>
                  </a:lnTo>
                  <a:lnTo>
                    <a:pt x="166318" y="184977"/>
                  </a:lnTo>
                  <a:lnTo>
                    <a:pt x="174049" y="196164"/>
                  </a:lnTo>
                  <a:lnTo>
                    <a:pt x="198238" y="211714"/>
                  </a:lnTo>
                  <a:lnTo>
                    <a:pt x="212877" y="217499"/>
                  </a:lnTo>
                  <a:lnTo>
                    <a:pt x="272605" y="220051"/>
                  </a:lnTo>
                  <a:lnTo>
                    <a:pt x="315855" y="21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815183" y="2537368"/>
              <a:ext cx="174704" cy="200042"/>
            </a:xfrm>
            <a:custGeom>
              <a:avLst/>
              <a:gdLst/>
              <a:ahLst/>
              <a:cxnLst/>
              <a:rect l="0" t="0" r="0" b="0"/>
              <a:pathLst>
                <a:path w="174704" h="200042">
                  <a:moveTo>
                    <a:pt x="132589" y="0"/>
                  </a:moveTo>
                  <a:lnTo>
                    <a:pt x="83658" y="14572"/>
                  </a:lnTo>
                  <a:lnTo>
                    <a:pt x="30117" y="33814"/>
                  </a:lnTo>
                  <a:lnTo>
                    <a:pt x="10617" y="47784"/>
                  </a:lnTo>
                  <a:lnTo>
                    <a:pt x="2141" y="56422"/>
                  </a:lnTo>
                  <a:lnTo>
                    <a:pt x="0" y="65691"/>
                  </a:lnTo>
                  <a:lnTo>
                    <a:pt x="2083" y="75379"/>
                  </a:lnTo>
                  <a:lnTo>
                    <a:pt x="6980" y="85348"/>
                  </a:lnTo>
                  <a:lnTo>
                    <a:pt x="24900" y="99544"/>
                  </a:lnTo>
                  <a:lnTo>
                    <a:pt x="88036" y="122076"/>
                  </a:lnTo>
                  <a:lnTo>
                    <a:pt x="128227" y="135477"/>
                  </a:lnTo>
                  <a:lnTo>
                    <a:pt x="151707" y="151459"/>
                  </a:lnTo>
                  <a:lnTo>
                    <a:pt x="164483" y="170260"/>
                  </a:lnTo>
                  <a:lnTo>
                    <a:pt x="174703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42285" y="2874280"/>
              <a:ext cx="194669" cy="336913"/>
            </a:xfrm>
            <a:custGeom>
              <a:avLst/>
              <a:gdLst/>
              <a:ahLst/>
              <a:cxnLst/>
              <a:rect l="0" t="0" r="0" b="0"/>
              <a:pathLst>
                <a:path w="194669" h="336913">
                  <a:moveTo>
                    <a:pt x="15684" y="0"/>
                  </a:moveTo>
                  <a:lnTo>
                    <a:pt x="15684" y="54145"/>
                  </a:lnTo>
                  <a:lnTo>
                    <a:pt x="15684" y="109091"/>
                  </a:lnTo>
                  <a:lnTo>
                    <a:pt x="15684" y="172241"/>
                  </a:lnTo>
                  <a:lnTo>
                    <a:pt x="12564" y="230988"/>
                  </a:lnTo>
                  <a:lnTo>
                    <a:pt x="6619" y="293242"/>
                  </a:lnTo>
                  <a:lnTo>
                    <a:pt x="4961" y="300779"/>
                  </a:lnTo>
                  <a:lnTo>
                    <a:pt x="2686" y="302295"/>
                  </a:lnTo>
                  <a:lnTo>
                    <a:pt x="0" y="299796"/>
                  </a:lnTo>
                  <a:lnTo>
                    <a:pt x="1808" y="262744"/>
                  </a:lnTo>
                  <a:lnTo>
                    <a:pt x="16167" y="201366"/>
                  </a:lnTo>
                  <a:lnTo>
                    <a:pt x="25257" y="178403"/>
                  </a:lnTo>
                  <a:lnTo>
                    <a:pt x="40996" y="152600"/>
                  </a:lnTo>
                  <a:lnTo>
                    <a:pt x="52446" y="145017"/>
                  </a:lnTo>
                  <a:lnTo>
                    <a:pt x="80766" y="139711"/>
                  </a:lnTo>
                  <a:lnTo>
                    <a:pt x="106610" y="147491"/>
                  </a:lnTo>
                  <a:lnTo>
                    <a:pt x="118415" y="154480"/>
                  </a:lnTo>
                  <a:lnTo>
                    <a:pt x="137772" y="177842"/>
                  </a:lnTo>
                  <a:lnTo>
                    <a:pt x="163672" y="229321"/>
                  </a:lnTo>
                  <a:lnTo>
                    <a:pt x="180054" y="287757"/>
                  </a:lnTo>
                  <a:lnTo>
                    <a:pt x="194668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91936" y="3000622"/>
              <a:ext cx="155588" cy="203925"/>
            </a:xfrm>
            <a:custGeom>
              <a:avLst/>
              <a:gdLst/>
              <a:ahLst/>
              <a:cxnLst/>
              <a:rect l="0" t="0" r="0" b="0"/>
              <a:pathLst>
                <a:path w="155588" h="203925">
                  <a:moveTo>
                    <a:pt x="113473" y="0"/>
                  </a:moveTo>
                  <a:lnTo>
                    <a:pt x="87087" y="10745"/>
                  </a:lnTo>
                  <a:lnTo>
                    <a:pt x="53533" y="34769"/>
                  </a:lnTo>
                  <a:lnTo>
                    <a:pt x="28903" y="64114"/>
                  </a:lnTo>
                  <a:lnTo>
                    <a:pt x="5558" y="115938"/>
                  </a:lnTo>
                  <a:lnTo>
                    <a:pt x="0" y="164203"/>
                  </a:lnTo>
                  <a:lnTo>
                    <a:pt x="4939" y="190352"/>
                  </a:lnTo>
                  <a:lnTo>
                    <a:pt x="9532" y="200601"/>
                  </a:lnTo>
                  <a:lnTo>
                    <a:pt x="16103" y="203924"/>
                  </a:lnTo>
                  <a:lnTo>
                    <a:pt x="23993" y="202630"/>
                  </a:lnTo>
                  <a:lnTo>
                    <a:pt x="48746" y="187160"/>
                  </a:lnTo>
                  <a:lnTo>
                    <a:pt x="78071" y="155383"/>
                  </a:lnTo>
                  <a:lnTo>
                    <a:pt x="105811" y="94533"/>
                  </a:lnTo>
                  <a:lnTo>
                    <a:pt x="123917" y="38965"/>
                  </a:lnTo>
                  <a:lnTo>
                    <a:pt x="128644" y="21997"/>
                  </a:lnTo>
                  <a:lnTo>
                    <a:pt x="116043" y="84243"/>
                  </a:lnTo>
                  <a:lnTo>
                    <a:pt x="114235" y="136875"/>
                  </a:lnTo>
                  <a:lnTo>
                    <a:pt x="116151" y="168458"/>
                  </a:lnTo>
                  <a:lnTo>
                    <a:pt x="124802" y="190294"/>
                  </a:lnTo>
                  <a:lnTo>
                    <a:pt x="130385" y="195883"/>
                  </a:lnTo>
                  <a:lnTo>
                    <a:pt x="136446" y="198439"/>
                  </a:lnTo>
                  <a:lnTo>
                    <a:pt x="155587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42280" y="2987355"/>
              <a:ext cx="357970" cy="235892"/>
            </a:xfrm>
            <a:custGeom>
              <a:avLst/>
              <a:gdLst/>
              <a:ahLst/>
              <a:cxnLst/>
              <a:rect l="0" t="0" r="0" b="0"/>
              <a:pathLst>
                <a:path w="357970" h="235892">
                  <a:moveTo>
                    <a:pt x="0" y="23795"/>
                  </a:moveTo>
                  <a:lnTo>
                    <a:pt x="0" y="75846"/>
                  </a:lnTo>
                  <a:lnTo>
                    <a:pt x="3119" y="128905"/>
                  </a:lnTo>
                  <a:lnTo>
                    <a:pt x="14654" y="188057"/>
                  </a:lnTo>
                  <a:lnTo>
                    <a:pt x="20298" y="194135"/>
                  </a:lnTo>
                  <a:lnTo>
                    <a:pt x="27570" y="195846"/>
                  </a:lnTo>
                  <a:lnTo>
                    <a:pt x="35927" y="194648"/>
                  </a:lnTo>
                  <a:lnTo>
                    <a:pt x="51452" y="187078"/>
                  </a:lnTo>
                  <a:lnTo>
                    <a:pt x="58868" y="181783"/>
                  </a:lnTo>
                  <a:lnTo>
                    <a:pt x="70227" y="166542"/>
                  </a:lnTo>
                  <a:lnTo>
                    <a:pt x="91959" y="114430"/>
                  </a:lnTo>
                  <a:lnTo>
                    <a:pt x="108876" y="63908"/>
                  </a:lnTo>
                  <a:lnTo>
                    <a:pt x="117799" y="33045"/>
                  </a:lnTo>
                  <a:lnTo>
                    <a:pt x="121816" y="26452"/>
                  </a:lnTo>
                  <a:lnTo>
                    <a:pt x="125665" y="25566"/>
                  </a:lnTo>
                  <a:lnTo>
                    <a:pt x="129400" y="28486"/>
                  </a:lnTo>
                  <a:lnTo>
                    <a:pt x="133550" y="44207"/>
                  </a:lnTo>
                  <a:lnTo>
                    <a:pt x="137734" y="66793"/>
                  </a:lnTo>
                  <a:lnTo>
                    <a:pt x="147393" y="92428"/>
                  </a:lnTo>
                  <a:lnTo>
                    <a:pt x="162604" y="110061"/>
                  </a:lnTo>
                  <a:lnTo>
                    <a:pt x="171574" y="116401"/>
                  </a:lnTo>
                  <a:lnTo>
                    <a:pt x="197138" y="120325"/>
                  </a:lnTo>
                  <a:lnTo>
                    <a:pt x="224487" y="117000"/>
                  </a:lnTo>
                  <a:lnTo>
                    <a:pt x="244441" y="107724"/>
                  </a:lnTo>
                  <a:lnTo>
                    <a:pt x="274418" y="83758"/>
                  </a:lnTo>
                  <a:lnTo>
                    <a:pt x="299938" y="48841"/>
                  </a:lnTo>
                  <a:lnTo>
                    <a:pt x="311139" y="8859"/>
                  </a:lnTo>
                  <a:lnTo>
                    <a:pt x="308031" y="2140"/>
                  </a:lnTo>
                  <a:lnTo>
                    <a:pt x="301280" y="0"/>
                  </a:lnTo>
                  <a:lnTo>
                    <a:pt x="292101" y="913"/>
                  </a:lnTo>
                  <a:lnTo>
                    <a:pt x="272542" y="14405"/>
                  </a:lnTo>
                  <a:lnTo>
                    <a:pt x="236979" y="55606"/>
                  </a:lnTo>
                  <a:lnTo>
                    <a:pt x="207838" y="118572"/>
                  </a:lnTo>
                  <a:lnTo>
                    <a:pt x="202351" y="166911"/>
                  </a:lnTo>
                  <a:lnTo>
                    <a:pt x="210427" y="199316"/>
                  </a:lnTo>
                  <a:lnTo>
                    <a:pt x="217493" y="214509"/>
                  </a:lnTo>
                  <a:lnTo>
                    <a:pt x="226884" y="224637"/>
                  </a:lnTo>
                  <a:lnTo>
                    <a:pt x="249796" y="235891"/>
                  </a:lnTo>
                  <a:lnTo>
                    <a:pt x="278696" y="231534"/>
                  </a:lnTo>
                  <a:lnTo>
                    <a:pt x="318493" y="212469"/>
                  </a:lnTo>
                  <a:lnTo>
                    <a:pt x="357969" y="1817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374750" y="2874280"/>
              <a:ext cx="138487" cy="314776"/>
            </a:xfrm>
            <a:custGeom>
              <a:avLst/>
              <a:gdLst/>
              <a:ahLst/>
              <a:cxnLst/>
              <a:rect l="0" t="0" r="0" b="0"/>
              <a:pathLst>
                <a:path w="138487" h="314776">
                  <a:moveTo>
                    <a:pt x="67654" y="0"/>
                  </a:moveTo>
                  <a:lnTo>
                    <a:pt x="50866" y="55045"/>
                  </a:lnTo>
                  <a:lnTo>
                    <a:pt x="44321" y="106453"/>
                  </a:lnTo>
                  <a:lnTo>
                    <a:pt x="32110" y="161668"/>
                  </a:lnTo>
                  <a:lnTo>
                    <a:pt x="21897" y="220387"/>
                  </a:lnTo>
                  <a:lnTo>
                    <a:pt x="17052" y="272880"/>
                  </a:lnTo>
                  <a:lnTo>
                    <a:pt x="10027" y="312480"/>
                  </a:lnTo>
                  <a:lnTo>
                    <a:pt x="7009" y="314775"/>
                  </a:lnTo>
                  <a:lnTo>
                    <a:pt x="3828" y="310455"/>
                  </a:lnTo>
                  <a:lnTo>
                    <a:pt x="537" y="301727"/>
                  </a:lnTo>
                  <a:lnTo>
                    <a:pt x="0" y="282669"/>
                  </a:lnTo>
                  <a:lnTo>
                    <a:pt x="9187" y="219483"/>
                  </a:lnTo>
                  <a:lnTo>
                    <a:pt x="30053" y="168627"/>
                  </a:lnTo>
                  <a:lnTo>
                    <a:pt x="58463" y="135101"/>
                  </a:lnTo>
                  <a:lnTo>
                    <a:pt x="68546" y="129842"/>
                  </a:lnTo>
                  <a:lnTo>
                    <a:pt x="89107" y="127118"/>
                  </a:lnTo>
                  <a:lnTo>
                    <a:pt x="98334" y="130369"/>
                  </a:lnTo>
                  <a:lnTo>
                    <a:pt x="114825" y="143339"/>
                  </a:lnTo>
                  <a:lnTo>
                    <a:pt x="131674" y="175962"/>
                  </a:lnTo>
                  <a:lnTo>
                    <a:pt x="138486" y="215264"/>
                  </a:lnTo>
                  <a:lnTo>
                    <a:pt x="129326" y="256544"/>
                  </a:lnTo>
                  <a:lnTo>
                    <a:pt x="114951" y="278186"/>
                  </a:lnTo>
                  <a:lnTo>
                    <a:pt x="96864" y="294434"/>
                  </a:lnTo>
                  <a:lnTo>
                    <a:pt x="77127" y="305555"/>
                  </a:lnTo>
                  <a:lnTo>
                    <a:pt x="66950" y="306648"/>
                  </a:lnTo>
                  <a:lnTo>
                    <a:pt x="2554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589803" y="2959036"/>
              <a:ext cx="244878" cy="200985"/>
            </a:xfrm>
            <a:custGeom>
              <a:avLst/>
              <a:gdLst/>
              <a:ahLst/>
              <a:cxnLst/>
              <a:rect l="0" t="0" r="0" b="0"/>
              <a:pathLst>
                <a:path w="244878" h="200985">
                  <a:moveTo>
                    <a:pt x="0" y="10000"/>
                  </a:moveTo>
                  <a:lnTo>
                    <a:pt x="3120" y="52692"/>
                  </a:lnTo>
                  <a:lnTo>
                    <a:pt x="9065" y="111110"/>
                  </a:lnTo>
                  <a:lnTo>
                    <a:pt x="4174" y="164070"/>
                  </a:lnTo>
                  <a:lnTo>
                    <a:pt x="5122" y="163016"/>
                  </a:lnTo>
                  <a:lnTo>
                    <a:pt x="24626" y="102477"/>
                  </a:lnTo>
                  <a:lnTo>
                    <a:pt x="57792" y="42672"/>
                  </a:lnTo>
                  <a:lnTo>
                    <a:pt x="85754" y="12662"/>
                  </a:lnTo>
                  <a:lnTo>
                    <a:pt x="105963" y="265"/>
                  </a:lnTo>
                  <a:lnTo>
                    <a:pt x="113926" y="0"/>
                  </a:lnTo>
                  <a:lnTo>
                    <a:pt x="120404" y="3334"/>
                  </a:lnTo>
                  <a:lnTo>
                    <a:pt x="125893" y="9065"/>
                  </a:lnTo>
                  <a:lnTo>
                    <a:pt x="139207" y="45079"/>
                  </a:lnTo>
                  <a:lnTo>
                    <a:pt x="140639" y="70044"/>
                  </a:lnTo>
                  <a:lnTo>
                    <a:pt x="137615" y="131435"/>
                  </a:lnTo>
                  <a:lnTo>
                    <a:pt x="137091" y="179472"/>
                  </a:lnTo>
                  <a:lnTo>
                    <a:pt x="141697" y="189662"/>
                  </a:lnTo>
                  <a:lnTo>
                    <a:pt x="149447" y="196455"/>
                  </a:lnTo>
                  <a:lnTo>
                    <a:pt x="159293" y="200984"/>
                  </a:lnTo>
                  <a:lnTo>
                    <a:pt x="169366" y="200494"/>
                  </a:lnTo>
                  <a:lnTo>
                    <a:pt x="189918" y="190591"/>
                  </a:lnTo>
                  <a:lnTo>
                    <a:pt x="215629" y="159695"/>
                  </a:lnTo>
                  <a:lnTo>
                    <a:pt x="240973" y="101940"/>
                  </a:lnTo>
                  <a:lnTo>
                    <a:pt x="244877" y="88841"/>
                  </a:lnTo>
                  <a:lnTo>
                    <a:pt x="242975" y="64927"/>
                  </a:lnTo>
                  <a:lnTo>
                    <a:pt x="239192" y="53637"/>
                  </a:lnTo>
                  <a:lnTo>
                    <a:pt x="230822" y="46111"/>
                  </a:lnTo>
                  <a:lnTo>
                    <a:pt x="205923" y="37748"/>
                  </a:lnTo>
                  <a:lnTo>
                    <a:pt x="164609" y="38629"/>
                  </a:lnTo>
                  <a:lnTo>
                    <a:pt x="115814" y="5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884601" y="2874280"/>
              <a:ext cx="52644" cy="294799"/>
            </a:xfrm>
            <a:custGeom>
              <a:avLst/>
              <a:gdLst/>
              <a:ahLst/>
              <a:cxnLst/>
              <a:rect l="0" t="0" r="0" b="0"/>
              <a:pathLst>
                <a:path w="52644" h="294799">
                  <a:moveTo>
                    <a:pt x="52643" y="0"/>
                  </a:moveTo>
                  <a:lnTo>
                    <a:pt x="49523" y="42692"/>
                  </a:lnTo>
                  <a:lnTo>
                    <a:pt x="34684" y="102068"/>
                  </a:lnTo>
                  <a:lnTo>
                    <a:pt x="20976" y="156122"/>
                  </a:lnTo>
                  <a:lnTo>
                    <a:pt x="13624" y="210035"/>
                  </a:lnTo>
                  <a:lnTo>
                    <a:pt x="5551" y="269476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935054" y="2947979"/>
              <a:ext cx="254875" cy="219113"/>
            </a:xfrm>
            <a:custGeom>
              <a:avLst/>
              <a:gdLst/>
              <a:ahLst/>
              <a:cxnLst/>
              <a:rect l="0" t="0" r="0" b="0"/>
              <a:pathLst>
                <a:path w="254875" h="219113">
                  <a:moveTo>
                    <a:pt x="107475" y="0"/>
                  </a:moveTo>
                  <a:lnTo>
                    <a:pt x="65492" y="61111"/>
                  </a:lnTo>
                  <a:lnTo>
                    <a:pt x="29507" y="118926"/>
                  </a:lnTo>
                  <a:lnTo>
                    <a:pt x="660" y="168866"/>
                  </a:lnTo>
                  <a:lnTo>
                    <a:pt x="0" y="178089"/>
                  </a:lnTo>
                  <a:lnTo>
                    <a:pt x="5506" y="194574"/>
                  </a:lnTo>
                  <a:lnTo>
                    <a:pt x="18871" y="206581"/>
                  </a:lnTo>
                  <a:lnTo>
                    <a:pt x="27349" y="211420"/>
                  </a:lnTo>
                  <a:lnTo>
                    <a:pt x="67226" y="218231"/>
                  </a:lnTo>
                  <a:lnTo>
                    <a:pt x="93096" y="213585"/>
                  </a:lnTo>
                  <a:lnTo>
                    <a:pt x="149478" y="185949"/>
                  </a:lnTo>
                  <a:lnTo>
                    <a:pt x="207700" y="131619"/>
                  </a:lnTo>
                  <a:lnTo>
                    <a:pt x="235808" y="77298"/>
                  </a:lnTo>
                  <a:lnTo>
                    <a:pt x="245230" y="47223"/>
                  </a:lnTo>
                  <a:lnTo>
                    <a:pt x="245518" y="18259"/>
                  </a:lnTo>
                  <a:lnTo>
                    <a:pt x="239278" y="11003"/>
                  </a:lnTo>
                  <a:lnTo>
                    <a:pt x="229269" y="8505"/>
                  </a:lnTo>
                  <a:lnTo>
                    <a:pt x="216747" y="9180"/>
                  </a:lnTo>
                  <a:lnTo>
                    <a:pt x="207229" y="13139"/>
                  </a:lnTo>
                  <a:lnTo>
                    <a:pt x="193534" y="26897"/>
                  </a:lnTo>
                  <a:lnTo>
                    <a:pt x="163016" y="74469"/>
                  </a:lnTo>
                  <a:lnTo>
                    <a:pt x="155556" y="97438"/>
                  </a:lnTo>
                  <a:lnTo>
                    <a:pt x="152241" y="127144"/>
                  </a:lnTo>
                  <a:lnTo>
                    <a:pt x="161553" y="171164"/>
                  </a:lnTo>
                  <a:lnTo>
                    <a:pt x="179130" y="208253"/>
                  </a:lnTo>
                  <a:lnTo>
                    <a:pt x="188000" y="214875"/>
                  </a:lnTo>
                  <a:lnTo>
                    <a:pt x="210334" y="219112"/>
                  </a:lnTo>
                  <a:lnTo>
                    <a:pt x="229619" y="213977"/>
                  </a:lnTo>
                  <a:lnTo>
                    <a:pt x="254874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289547" y="2936151"/>
              <a:ext cx="168740" cy="180595"/>
            </a:xfrm>
            <a:custGeom>
              <a:avLst/>
              <a:gdLst/>
              <a:ahLst/>
              <a:cxnLst/>
              <a:rect l="0" t="0" r="0" b="0"/>
              <a:pathLst>
                <a:path w="168740" h="180595">
                  <a:moveTo>
                    <a:pt x="37251" y="1300"/>
                  </a:moveTo>
                  <a:lnTo>
                    <a:pt x="22597" y="59917"/>
                  </a:lnTo>
                  <a:lnTo>
                    <a:pt x="8704" y="122753"/>
                  </a:lnTo>
                  <a:lnTo>
                    <a:pt x="0" y="180594"/>
                  </a:lnTo>
                  <a:lnTo>
                    <a:pt x="3467" y="161789"/>
                  </a:lnTo>
                  <a:lnTo>
                    <a:pt x="8351" y="106744"/>
                  </a:lnTo>
                  <a:lnTo>
                    <a:pt x="16218" y="78580"/>
                  </a:lnTo>
                  <a:lnTo>
                    <a:pt x="54108" y="19507"/>
                  </a:lnTo>
                  <a:lnTo>
                    <a:pt x="74769" y="6272"/>
                  </a:lnTo>
                  <a:lnTo>
                    <a:pt x="86829" y="1105"/>
                  </a:lnTo>
                  <a:lnTo>
                    <a:pt x="98379" y="0"/>
                  </a:lnTo>
                  <a:lnTo>
                    <a:pt x="120571" y="5012"/>
                  </a:lnTo>
                  <a:lnTo>
                    <a:pt x="152795" y="26576"/>
                  </a:lnTo>
                  <a:lnTo>
                    <a:pt x="164643" y="51528"/>
                  </a:lnTo>
                  <a:lnTo>
                    <a:pt x="168739" y="82115"/>
                  </a:lnTo>
                  <a:lnTo>
                    <a:pt x="163298" y="129880"/>
                  </a:lnTo>
                  <a:lnTo>
                    <a:pt x="142536" y="180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17097" y="3428165"/>
              <a:ext cx="209329" cy="255411"/>
            </a:xfrm>
            <a:custGeom>
              <a:avLst/>
              <a:gdLst/>
              <a:ahLst/>
              <a:cxnLst/>
              <a:rect l="0" t="0" r="0" b="0"/>
              <a:pathLst>
                <a:path w="209329" h="255411">
                  <a:moveTo>
                    <a:pt x="167214" y="14654"/>
                  </a:moveTo>
                  <a:lnTo>
                    <a:pt x="117662" y="0"/>
                  </a:lnTo>
                  <a:lnTo>
                    <a:pt x="78312" y="1083"/>
                  </a:lnTo>
                  <a:lnTo>
                    <a:pt x="57122" y="12132"/>
                  </a:lnTo>
                  <a:lnTo>
                    <a:pt x="39905" y="31080"/>
                  </a:lnTo>
                  <a:lnTo>
                    <a:pt x="12908" y="84666"/>
                  </a:lnTo>
                  <a:lnTo>
                    <a:pt x="2951" y="121966"/>
                  </a:lnTo>
                  <a:lnTo>
                    <a:pt x="0" y="168892"/>
                  </a:lnTo>
                  <a:lnTo>
                    <a:pt x="4593" y="230864"/>
                  </a:lnTo>
                  <a:lnTo>
                    <a:pt x="9667" y="240682"/>
                  </a:lnTo>
                  <a:lnTo>
                    <a:pt x="24663" y="254711"/>
                  </a:lnTo>
                  <a:lnTo>
                    <a:pt x="33576" y="255410"/>
                  </a:lnTo>
                  <a:lnTo>
                    <a:pt x="52837" y="246829"/>
                  </a:lnTo>
                  <a:lnTo>
                    <a:pt x="66857" y="231316"/>
                  </a:lnTo>
                  <a:lnTo>
                    <a:pt x="104476" y="172192"/>
                  </a:lnTo>
                  <a:lnTo>
                    <a:pt x="139195" y="112652"/>
                  </a:lnTo>
                  <a:lnTo>
                    <a:pt x="168651" y="57195"/>
                  </a:lnTo>
                  <a:lnTo>
                    <a:pt x="183182" y="15691"/>
                  </a:lnTo>
                  <a:lnTo>
                    <a:pt x="184878" y="17685"/>
                  </a:lnTo>
                  <a:lnTo>
                    <a:pt x="186009" y="23694"/>
                  </a:lnTo>
                  <a:lnTo>
                    <a:pt x="179640" y="79939"/>
                  </a:lnTo>
                  <a:lnTo>
                    <a:pt x="172528" y="134394"/>
                  </a:lnTo>
                  <a:lnTo>
                    <a:pt x="169433" y="196277"/>
                  </a:lnTo>
                  <a:lnTo>
                    <a:pt x="173270" y="221717"/>
                  </a:lnTo>
                  <a:lnTo>
                    <a:pt x="178270" y="228735"/>
                  </a:lnTo>
                  <a:lnTo>
                    <a:pt x="185113" y="232244"/>
                  </a:lnTo>
                  <a:lnTo>
                    <a:pt x="209328" y="2357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21310" y="3411233"/>
              <a:ext cx="189385" cy="217369"/>
            </a:xfrm>
            <a:custGeom>
              <a:avLst/>
              <a:gdLst/>
              <a:ahLst/>
              <a:cxnLst/>
              <a:rect l="0" t="0" r="0" b="0"/>
              <a:pathLst>
                <a:path w="189385" h="217369">
                  <a:moveTo>
                    <a:pt x="10400" y="42114"/>
                  </a:moveTo>
                  <a:lnTo>
                    <a:pt x="1335" y="100731"/>
                  </a:lnTo>
                  <a:lnTo>
                    <a:pt x="305" y="152289"/>
                  </a:lnTo>
                  <a:lnTo>
                    <a:pt x="0" y="200841"/>
                  </a:lnTo>
                  <a:lnTo>
                    <a:pt x="4636" y="209933"/>
                  </a:lnTo>
                  <a:lnTo>
                    <a:pt x="12407" y="214825"/>
                  </a:lnTo>
                  <a:lnTo>
                    <a:pt x="22266" y="216916"/>
                  </a:lnTo>
                  <a:lnTo>
                    <a:pt x="30009" y="212461"/>
                  </a:lnTo>
                  <a:lnTo>
                    <a:pt x="41732" y="191913"/>
                  </a:lnTo>
                  <a:lnTo>
                    <a:pt x="65666" y="130948"/>
                  </a:lnTo>
                  <a:lnTo>
                    <a:pt x="71811" y="115375"/>
                  </a:lnTo>
                  <a:lnTo>
                    <a:pt x="77077" y="108502"/>
                  </a:lnTo>
                  <a:lnTo>
                    <a:pt x="81757" y="107430"/>
                  </a:lnTo>
                  <a:lnTo>
                    <a:pt x="86047" y="110225"/>
                  </a:lnTo>
                  <a:lnTo>
                    <a:pt x="104951" y="169222"/>
                  </a:lnTo>
                  <a:lnTo>
                    <a:pt x="113254" y="194533"/>
                  </a:lnTo>
                  <a:lnTo>
                    <a:pt x="124743" y="213581"/>
                  </a:lnTo>
                  <a:lnTo>
                    <a:pt x="132252" y="217257"/>
                  </a:lnTo>
                  <a:lnTo>
                    <a:pt x="140768" y="217368"/>
                  </a:lnTo>
                  <a:lnTo>
                    <a:pt x="149954" y="215102"/>
                  </a:lnTo>
                  <a:lnTo>
                    <a:pt x="157248" y="207742"/>
                  </a:lnTo>
                  <a:lnTo>
                    <a:pt x="181369" y="148876"/>
                  </a:lnTo>
                  <a:lnTo>
                    <a:pt x="187009" y="99483"/>
                  </a:lnTo>
                  <a:lnTo>
                    <a:pt x="188915" y="39062"/>
                  </a:lnTo>
                  <a:lnTo>
                    <a:pt x="1893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98608" y="3450574"/>
              <a:ext cx="154243" cy="186184"/>
            </a:xfrm>
            <a:custGeom>
              <a:avLst/>
              <a:gdLst/>
              <a:ahLst/>
              <a:cxnLst/>
              <a:rect l="0" t="0" r="0" b="0"/>
              <a:pathLst>
                <a:path w="154243" h="186184">
                  <a:moveTo>
                    <a:pt x="112128" y="13302"/>
                  </a:moveTo>
                  <a:lnTo>
                    <a:pt x="100949" y="2123"/>
                  </a:lnTo>
                  <a:lnTo>
                    <a:pt x="92977" y="0"/>
                  </a:lnTo>
                  <a:lnTo>
                    <a:pt x="71641" y="761"/>
                  </a:lnTo>
                  <a:lnTo>
                    <a:pt x="49680" y="14357"/>
                  </a:lnTo>
                  <a:lnTo>
                    <a:pt x="30561" y="34828"/>
                  </a:lnTo>
                  <a:lnTo>
                    <a:pt x="13220" y="68423"/>
                  </a:lnTo>
                  <a:lnTo>
                    <a:pt x="0" y="127872"/>
                  </a:lnTo>
                  <a:lnTo>
                    <a:pt x="292" y="155469"/>
                  </a:lnTo>
                  <a:lnTo>
                    <a:pt x="8221" y="179432"/>
                  </a:lnTo>
                  <a:lnTo>
                    <a:pt x="14780" y="184887"/>
                  </a:lnTo>
                  <a:lnTo>
                    <a:pt x="22663" y="186183"/>
                  </a:lnTo>
                  <a:lnTo>
                    <a:pt x="31428" y="184708"/>
                  </a:lnTo>
                  <a:lnTo>
                    <a:pt x="47405" y="173710"/>
                  </a:lnTo>
                  <a:lnTo>
                    <a:pt x="61135" y="157124"/>
                  </a:lnTo>
                  <a:lnTo>
                    <a:pt x="88934" y="96409"/>
                  </a:lnTo>
                  <a:lnTo>
                    <a:pt x="105163" y="39293"/>
                  </a:lnTo>
                  <a:lnTo>
                    <a:pt x="105145" y="37649"/>
                  </a:lnTo>
                  <a:lnTo>
                    <a:pt x="103963" y="40061"/>
                  </a:lnTo>
                  <a:lnTo>
                    <a:pt x="105030" y="101516"/>
                  </a:lnTo>
                  <a:lnTo>
                    <a:pt x="107396" y="117735"/>
                  </a:lnTo>
                  <a:lnTo>
                    <a:pt x="112483" y="129717"/>
                  </a:lnTo>
                  <a:lnTo>
                    <a:pt x="127493" y="146150"/>
                  </a:lnTo>
                  <a:lnTo>
                    <a:pt x="134070" y="149831"/>
                  </a:lnTo>
                  <a:lnTo>
                    <a:pt x="139624" y="151115"/>
                  </a:lnTo>
                  <a:lnTo>
                    <a:pt x="154242" y="150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126549" y="3432290"/>
              <a:ext cx="52644" cy="189514"/>
            </a:xfrm>
            <a:custGeom>
              <a:avLst/>
              <a:gdLst/>
              <a:ahLst/>
              <a:cxnLst/>
              <a:rect l="0" t="0" r="0" b="0"/>
              <a:pathLst>
                <a:path w="52644" h="189514">
                  <a:moveTo>
                    <a:pt x="0" y="0"/>
                  </a:moveTo>
                  <a:lnTo>
                    <a:pt x="3120" y="48931"/>
                  </a:lnTo>
                  <a:lnTo>
                    <a:pt x="14655" y="108062"/>
                  </a:lnTo>
                  <a:lnTo>
                    <a:pt x="40000" y="164316"/>
                  </a:lnTo>
                  <a:lnTo>
                    <a:pt x="5264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137078" y="3400705"/>
              <a:ext cx="136871" cy="442198"/>
            </a:xfrm>
            <a:custGeom>
              <a:avLst/>
              <a:gdLst/>
              <a:ahLst/>
              <a:cxnLst/>
              <a:rect l="0" t="0" r="0" b="0"/>
              <a:pathLst>
                <a:path w="136871" h="442198">
                  <a:moveTo>
                    <a:pt x="136870" y="0"/>
                  </a:moveTo>
                  <a:lnTo>
                    <a:pt x="118912" y="63427"/>
                  </a:lnTo>
                  <a:lnTo>
                    <a:pt x="101721" y="121436"/>
                  </a:lnTo>
                  <a:lnTo>
                    <a:pt x="86557" y="183128"/>
                  </a:lnTo>
                  <a:lnTo>
                    <a:pt x="65364" y="241587"/>
                  </a:lnTo>
                  <a:lnTo>
                    <a:pt x="49566" y="298195"/>
                  </a:lnTo>
                  <a:lnTo>
                    <a:pt x="27945" y="355607"/>
                  </a:lnTo>
                  <a:lnTo>
                    <a:pt x="11196" y="412701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433413" y="3265524"/>
              <a:ext cx="145863" cy="377337"/>
            </a:xfrm>
            <a:custGeom>
              <a:avLst/>
              <a:gdLst/>
              <a:ahLst/>
              <a:cxnLst/>
              <a:rect l="0" t="0" r="0" b="0"/>
              <a:pathLst>
                <a:path w="145863" h="377337">
                  <a:moveTo>
                    <a:pt x="145862" y="19367"/>
                  </a:moveTo>
                  <a:lnTo>
                    <a:pt x="140273" y="2600"/>
                  </a:lnTo>
                  <a:lnTo>
                    <a:pt x="133947" y="0"/>
                  </a:lnTo>
                  <a:lnTo>
                    <a:pt x="114440" y="3351"/>
                  </a:lnTo>
                  <a:lnTo>
                    <a:pt x="88328" y="18391"/>
                  </a:lnTo>
                  <a:lnTo>
                    <a:pt x="43052" y="71072"/>
                  </a:lnTo>
                  <a:lnTo>
                    <a:pt x="18579" y="113938"/>
                  </a:lnTo>
                  <a:lnTo>
                    <a:pt x="3649" y="168116"/>
                  </a:lnTo>
                  <a:lnTo>
                    <a:pt x="0" y="229817"/>
                  </a:lnTo>
                  <a:lnTo>
                    <a:pt x="88" y="290733"/>
                  </a:lnTo>
                  <a:lnTo>
                    <a:pt x="10005" y="348184"/>
                  </a:lnTo>
                  <a:lnTo>
                    <a:pt x="19520" y="377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421347" y="3368530"/>
              <a:ext cx="765630" cy="242532"/>
            </a:xfrm>
            <a:custGeom>
              <a:avLst/>
              <a:gdLst/>
              <a:ahLst/>
              <a:cxnLst/>
              <a:rect l="0" t="0" r="0" b="0"/>
              <a:pathLst>
                <a:path w="765630" h="242532">
                  <a:moveTo>
                    <a:pt x="0" y="126931"/>
                  </a:moveTo>
                  <a:lnTo>
                    <a:pt x="5589" y="110164"/>
                  </a:lnTo>
                  <a:lnTo>
                    <a:pt x="17692" y="95693"/>
                  </a:lnTo>
                  <a:lnTo>
                    <a:pt x="44237" y="77511"/>
                  </a:lnTo>
                  <a:lnTo>
                    <a:pt x="65284" y="69872"/>
                  </a:lnTo>
                  <a:lnTo>
                    <a:pt x="90237" y="66476"/>
                  </a:lnTo>
                  <a:lnTo>
                    <a:pt x="130592" y="75743"/>
                  </a:lnTo>
                  <a:lnTo>
                    <a:pt x="152018" y="93263"/>
                  </a:lnTo>
                  <a:lnTo>
                    <a:pt x="161007" y="104486"/>
                  </a:lnTo>
                  <a:lnTo>
                    <a:pt x="170994" y="132553"/>
                  </a:lnTo>
                  <a:lnTo>
                    <a:pt x="176617" y="181239"/>
                  </a:lnTo>
                  <a:lnTo>
                    <a:pt x="175164" y="226471"/>
                  </a:lnTo>
                  <a:lnTo>
                    <a:pt x="171437" y="242531"/>
                  </a:lnTo>
                  <a:lnTo>
                    <a:pt x="170444" y="240262"/>
                  </a:lnTo>
                  <a:lnTo>
                    <a:pt x="172165" y="208474"/>
                  </a:lnTo>
                  <a:lnTo>
                    <a:pt x="183203" y="163960"/>
                  </a:lnTo>
                  <a:lnTo>
                    <a:pt x="201292" y="131664"/>
                  </a:lnTo>
                  <a:lnTo>
                    <a:pt x="236471" y="86394"/>
                  </a:lnTo>
                  <a:lnTo>
                    <a:pt x="254837" y="74599"/>
                  </a:lnTo>
                  <a:lnTo>
                    <a:pt x="261138" y="75666"/>
                  </a:lnTo>
                  <a:lnTo>
                    <a:pt x="265339" y="81056"/>
                  </a:lnTo>
                  <a:lnTo>
                    <a:pt x="270007" y="100693"/>
                  </a:lnTo>
                  <a:lnTo>
                    <a:pt x="273004" y="160959"/>
                  </a:lnTo>
                  <a:lnTo>
                    <a:pt x="279185" y="218011"/>
                  </a:lnTo>
                  <a:lnTo>
                    <a:pt x="285559" y="223916"/>
                  </a:lnTo>
                  <a:lnTo>
                    <a:pt x="294488" y="225513"/>
                  </a:lnTo>
                  <a:lnTo>
                    <a:pt x="305120" y="224238"/>
                  </a:lnTo>
                  <a:lnTo>
                    <a:pt x="323172" y="213463"/>
                  </a:lnTo>
                  <a:lnTo>
                    <a:pt x="337824" y="196975"/>
                  </a:lnTo>
                  <a:lnTo>
                    <a:pt x="364452" y="137139"/>
                  </a:lnTo>
                  <a:lnTo>
                    <a:pt x="371769" y="116260"/>
                  </a:lnTo>
                  <a:lnTo>
                    <a:pt x="371848" y="106949"/>
                  </a:lnTo>
                  <a:lnTo>
                    <a:pt x="365697" y="90364"/>
                  </a:lnTo>
                  <a:lnTo>
                    <a:pt x="345806" y="78314"/>
                  </a:lnTo>
                  <a:lnTo>
                    <a:pt x="304842" y="68072"/>
                  </a:lnTo>
                  <a:lnTo>
                    <a:pt x="290966" y="66635"/>
                  </a:lnTo>
                  <a:lnTo>
                    <a:pt x="286394" y="64507"/>
                  </a:lnTo>
                  <a:lnTo>
                    <a:pt x="288025" y="61918"/>
                  </a:lnTo>
                  <a:lnTo>
                    <a:pt x="293792" y="59023"/>
                  </a:lnTo>
                  <a:lnTo>
                    <a:pt x="329855" y="54948"/>
                  </a:lnTo>
                  <a:lnTo>
                    <a:pt x="371996" y="59329"/>
                  </a:lnTo>
                  <a:lnTo>
                    <a:pt x="393839" y="68030"/>
                  </a:lnTo>
                  <a:lnTo>
                    <a:pt x="426926" y="92680"/>
                  </a:lnTo>
                  <a:lnTo>
                    <a:pt x="443261" y="118732"/>
                  </a:lnTo>
                  <a:lnTo>
                    <a:pt x="450856" y="174618"/>
                  </a:lnTo>
                  <a:lnTo>
                    <a:pt x="451895" y="203497"/>
                  </a:lnTo>
                  <a:lnTo>
                    <a:pt x="449832" y="210731"/>
                  </a:lnTo>
                  <a:lnTo>
                    <a:pt x="446117" y="213213"/>
                  </a:lnTo>
                  <a:lnTo>
                    <a:pt x="441301" y="212529"/>
                  </a:lnTo>
                  <a:lnTo>
                    <a:pt x="439260" y="206223"/>
                  </a:lnTo>
                  <a:lnTo>
                    <a:pt x="440112" y="183619"/>
                  </a:lnTo>
                  <a:lnTo>
                    <a:pt x="457426" y="131023"/>
                  </a:lnTo>
                  <a:lnTo>
                    <a:pt x="482576" y="74828"/>
                  </a:lnTo>
                  <a:lnTo>
                    <a:pt x="502384" y="48452"/>
                  </a:lnTo>
                  <a:lnTo>
                    <a:pt x="528661" y="31409"/>
                  </a:lnTo>
                  <a:lnTo>
                    <a:pt x="538444" y="30494"/>
                  </a:lnTo>
                  <a:lnTo>
                    <a:pt x="558673" y="35717"/>
                  </a:lnTo>
                  <a:lnTo>
                    <a:pt x="566641" y="42725"/>
                  </a:lnTo>
                  <a:lnTo>
                    <a:pt x="578614" y="62990"/>
                  </a:lnTo>
                  <a:lnTo>
                    <a:pt x="586342" y="111885"/>
                  </a:lnTo>
                  <a:lnTo>
                    <a:pt x="588954" y="174479"/>
                  </a:lnTo>
                  <a:lnTo>
                    <a:pt x="589406" y="208350"/>
                  </a:lnTo>
                  <a:lnTo>
                    <a:pt x="591880" y="190570"/>
                  </a:lnTo>
                  <a:lnTo>
                    <a:pt x="609371" y="132223"/>
                  </a:lnTo>
                  <a:lnTo>
                    <a:pt x="629202" y="74985"/>
                  </a:lnTo>
                  <a:lnTo>
                    <a:pt x="660380" y="27327"/>
                  </a:lnTo>
                  <a:lnTo>
                    <a:pt x="681019" y="4742"/>
                  </a:lnTo>
                  <a:lnTo>
                    <a:pt x="690319" y="1018"/>
                  </a:lnTo>
                  <a:lnTo>
                    <a:pt x="713131" y="0"/>
                  </a:lnTo>
                  <a:lnTo>
                    <a:pt x="723425" y="3706"/>
                  </a:lnTo>
                  <a:lnTo>
                    <a:pt x="741103" y="17182"/>
                  </a:lnTo>
                  <a:lnTo>
                    <a:pt x="758619" y="50090"/>
                  </a:lnTo>
                  <a:lnTo>
                    <a:pt x="765629" y="95065"/>
                  </a:lnTo>
                  <a:lnTo>
                    <a:pt x="759859" y="157093"/>
                  </a:lnTo>
                  <a:lnTo>
                    <a:pt x="758052" y="1901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397272" y="3621803"/>
              <a:ext cx="203061" cy="265065"/>
            </a:xfrm>
            <a:custGeom>
              <a:avLst/>
              <a:gdLst/>
              <a:ahLst/>
              <a:cxnLst/>
              <a:rect l="0" t="0" r="0" b="0"/>
              <a:pathLst>
                <a:path w="203061" h="265065">
                  <a:moveTo>
                    <a:pt x="13547" y="21057"/>
                  </a:moveTo>
                  <a:lnTo>
                    <a:pt x="2368" y="43414"/>
                  </a:lnTo>
                  <a:lnTo>
                    <a:pt x="0" y="69988"/>
                  </a:lnTo>
                  <a:lnTo>
                    <a:pt x="5243" y="120953"/>
                  </a:lnTo>
                  <a:lnTo>
                    <a:pt x="14206" y="177388"/>
                  </a:lnTo>
                  <a:lnTo>
                    <a:pt x="27390" y="224915"/>
                  </a:lnTo>
                  <a:lnTo>
                    <a:pt x="40756" y="247361"/>
                  </a:lnTo>
                  <a:lnTo>
                    <a:pt x="58395" y="261237"/>
                  </a:lnTo>
                  <a:lnTo>
                    <a:pt x="81053" y="265064"/>
                  </a:lnTo>
                  <a:lnTo>
                    <a:pt x="93646" y="264447"/>
                  </a:lnTo>
                  <a:lnTo>
                    <a:pt x="104381" y="259356"/>
                  </a:lnTo>
                  <a:lnTo>
                    <a:pt x="122548" y="241222"/>
                  </a:lnTo>
                  <a:lnTo>
                    <a:pt x="152104" y="185386"/>
                  </a:lnTo>
                  <a:lnTo>
                    <a:pt x="170421" y="128776"/>
                  </a:lnTo>
                  <a:lnTo>
                    <a:pt x="181691" y="77541"/>
                  </a:lnTo>
                  <a:lnTo>
                    <a:pt x="198339" y="15931"/>
                  </a:lnTo>
                  <a:lnTo>
                    <a:pt x="2030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642446" y="3705770"/>
              <a:ext cx="105286" cy="189775"/>
            </a:xfrm>
            <a:custGeom>
              <a:avLst/>
              <a:gdLst/>
              <a:ahLst/>
              <a:cxnLst/>
              <a:rect l="0" t="0" r="0" b="0"/>
              <a:pathLst>
                <a:path w="105286" h="189775">
                  <a:moveTo>
                    <a:pt x="0" y="147660"/>
                  </a:moveTo>
                  <a:lnTo>
                    <a:pt x="5589" y="89043"/>
                  </a:lnTo>
                  <a:lnTo>
                    <a:pt x="26363" y="37209"/>
                  </a:lnTo>
                  <a:lnTo>
                    <a:pt x="39403" y="18242"/>
                  </a:lnTo>
                  <a:lnTo>
                    <a:pt x="56117" y="5133"/>
                  </a:lnTo>
                  <a:lnTo>
                    <a:pt x="65487" y="0"/>
                  </a:lnTo>
                  <a:lnTo>
                    <a:pt x="72904" y="87"/>
                  </a:lnTo>
                  <a:lnTo>
                    <a:pt x="79018" y="3655"/>
                  </a:lnTo>
                  <a:lnTo>
                    <a:pt x="84264" y="9542"/>
                  </a:lnTo>
                  <a:lnTo>
                    <a:pt x="97237" y="45775"/>
                  </a:lnTo>
                  <a:lnTo>
                    <a:pt x="103695" y="109251"/>
                  </a:lnTo>
                  <a:lnTo>
                    <a:pt x="104971" y="161823"/>
                  </a:lnTo>
                  <a:lnTo>
                    <a:pt x="105285" y="1897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874073" y="3727088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21057" y="0"/>
                  </a:moveTo>
                  <a:lnTo>
                    <a:pt x="6402" y="55141"/>
                  </a:lnTo>
                  <a:lnTo>
                    <a:pt x="1897" y="109145"/>
                  </a:lnTo>
                  <a:lnTo>
                    <a:pt x="843" y="139756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000415" y="3708232"/>
              <a:ext cx="368498" cy="193947"/>
            </a:xfrm>
            <a:custGeom>
              <a:avLst/>
              <a:gdLst/>
              <a:ahLst/>
              <a:cxnLst/>
              <a:rect l="0" t="0" r="0" b="0"/>
              <a:pathLst>
                <a:path w="368498" h="193947">
                  <a:moveTo>
                    <a:pt x="0" y="50442"/>
                  </a:moveTo>
                  <a:lnTo>
                    <a:pt x="0" y="99373"/>
                  </a:lnTo>
                  <a:lnTo>
                    <a:pt x="0" y="158503"/>
                  </a:lnTo>
                  <a:lnTo>
                    <a:pt x="6238" y="180747"/>
                  </a:lnTo>
                  <a:lnTo>
                    <a:pt x="11178" y="189954"/>
                  </a:lnTo>
                  <a:lnTo>
                    <a:pt x="17980" y="193753"/>
                  </a:lnTo>
                  <a:lnTo>
                    <a:pt x="26025" y="193946"/>
                  </a:lnTo>
                  <a:lnTo>
                    <a:pt x="34897" y="191735"/>
                  </a:lnTo>
                  <a:lnTo>
                    <a:pt x="50995" y="176799"/>
                  </a:lnTo>
                  <a:lnTo>
                    <a:pt x="80393" y="123494"/>
                  </a:lnTo>
                  <a:lnTo>
                    <a:pt x="96089" y="73777"/>
                  </a:lnTo>
                  <a:lnTo>
                    <a:pt x="96971" y="33179"/>
                  </a:lnTo>
                  <a:lnTo>
                    <a:pt x="91553" y="27235"/>
                  </a:lnTo>
                  <a:lnTo>
                    <a:pt x="83262" y="25612"/>
                  </a:lnTo>
                  <a:lnTo>
                    <a:pt x="63911" y="30048"/>
                  </a:lnTo>
                  <a:lnTo>
                    <a:pt x="47512" y="39818"/>
                  </a:lnTo>
                  <a:lnTo>
                    <a:pt x="44543" y="39850"/>
                  </a:lnTo>
                  <a:lnTo>
                    <a:pt x="44903" y="36361"/>
                  </a:lnTo>
                  <a:lnTo>
                    <a:pt x="47483" y="30526"/>
                  </a:lnTo>
                  <a:lnTo>
                    <a:pt x="59708" y="20923"/>
                  </a:lnTo>
                  <a:lnTo>
                    <a:pt x="92560" y="8940"/>
                  </a:lnTo>
                  <a:lnTo>
                    <a:pt x="139339" y="1100"/>
                  </a:lnTo>
                  <a:lnTo>
                    <a:pt x="156063" y="0"/>
                  </a:lnTo>
                  <a:lnTo>
                    <a:pt x="170723" y="3946"/>
                  </a:lnTo>
                  <a:lnTo>
                    <a:pt x="196369" y="20808"/>
                  </a:lnTo>
                  <a:lnTo>
                    <a:pt x="213227" y="43900"/>
                  </a:lnTo>
                  <a:lnTo>
                    <a:pt x="223449" y="72101"/>
                  </a:lnTo>
                  <a:lnTo>
                    <a:pt x="228034" y="125100"/>
                  </a:lnTo>
                  <a:lnTo>
                    <a:pt x="224843" y="160950"/>
                  </a:lnTo>
                  <a:lnTo>
                    <a:pt x="245699" y="99243"/>
                  </a:lnTo>
                  <a:lnTo>
                    <a:pt x="270931" y="57352"/>
                  </a:lnTo>
                  <a:lnTo>
                    <a:pt x="287700" y="44544"/>
                  </a:lnTo>
                  <a:lnTo>
                    <a:pt x="297084" y="39491"/>
                  </a:lnTo>
                  <a:lnTo>
                    <a:pt x="316871" y="36996"/>
                  </a:lnTo>
                  <a:lnTo>
                    <a:pt x="327061" y="37968"/>
                  </a:lnTo>
                  <a:lnTo>
                    <a:pt x="335024" y="42126"/>
                  </a:lnTo>
                  <a:lnTo>
                    <a:pt x="346991" y="56105"/>
                  </a:lnTo>
                  <a:lnTo>
                    <a:pt x="363036" y="92504"/>
                  </a:lnTo>
                  <a:lnTo>
                    <a:pt x="368497" y="124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916187" y="36218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499892" y="1602662"/>
            <a:ext cx="1132233" cy="360852"/>
            <a:chOff x="1499892" y="1602662"/>
            <a:chExt cx="1132233" cy="360852"/>
          </a:xfrm>
        </p:grpSpPr>
        <p:sp>
          <p:nvSpPr>
            <p:cNvPr id="153" name="Freeform 152"/>
            <p:cNvSpPr/>
            <p:nvPr/>
          </p:nvSpPr>
          <p:spPr>
            <a:xfrm>
              <a:off x="1695088" y="1610860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0" y="0"/>
                  </a:moveTo>
                  <a:lnTo>
                    <a:pt x="14654" y="58617"/>
                  </a:lnTo>
                  <a:lnTo>
                    <a:pt x="28198" y="115131"/>
                  </a:lnTo>
                  <a:lnTo>
                    <a:pt x="37471" y="169034"/>
                  </a:lnTo>
                  <a:lnTo>
                    <a:pt x="41197" y="230355"/>
                  </a:lnTo>
                  <a:lnTo>
                    <a:pt x="42114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631917" y="1602662"/>
              <a:ext cx="268987" cy="268658"/>
            </a:xfrm>
            <a:custGeom>
              <a:avLst/>
              <a:gdLst/>
              <a:ahLst/>
              <a:cxnLst/>
              <a:rect l="0" t="0" r="0" b="0"/>
              <a:pathLst>
                <a:path w="268987" h="268658">
                  <a:moveTo>
                    <a:pt x="0" y="29255"/>
                  </a:moveTo>
                  <a:lnTo>
                    <a:pt x="17981" y="13614"/>
                  </a:lnTo>
                  <a:lnTo>
                    <a:pt x="34898" y="5536"/>
                  </a:lnTo>
                  <a:lnTo>
                    <a:pt x="69742" y="0"/>
                  </a:lnTo>
                  <a:lnTo>
                    <a:pt x="104112" y="3949"/>
                  </a:lnTo>
                  <a:lnTo>
                    <a:pt x="155573" y="24170"/>
                  </a:lnTo>
                  <a:lnTo>
                    <a:pt x="210798" y="53814"/>
                  </a:lnTo>
                  <a:lnTo>
                    <a:pt x="246513" y="82935"/>
                  </a:lnTo>
                  <a:lnTo>
                    <a:pt x="255589" y="93118"/>
                  </a:lnTo>
                  <a:lnTo>
                    <a:pt x="265673" y="116910"/>
                  </a:lnTo>
                  <a:lnTo>
                    <a:pt x="268986" y="141912"/>
                  </a:lnTo>
                  <a:lnTo>
                    <a:pt x="266558" y="164723"/>
                  </a:lnTo>
                  <a:lnTo>
                    <a:pt x="253026" y="197296"/>
                  </a:lnTo>
                  <a:lnTo>
                    <a:pt x="234198" y="223584"/>
                  </a:lnTo>
                  <a:lnTo>
                    <a:pt x="208212" y="246191"/>
                  </a:lnTo>
                  <a:lnTo>
                    <a:pt x="172697" y="262119"/>
                  </a:lnTo>
                  <a:lnTo>
                    <a:pt x="126949" y="268657"/>
                  </a:lnTo>
                  <a:lnTo>
                    <a:pt x="73700" y="260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884601" y="1747731"/>
              <a:ext cx="128022" cy="147573"/>
            </a:xfrm>
            <a:custGeom>
              <a:avLst/>
              <a:gdLst/>
              <a:ahLst/>
              <a:cxnLst/>
              <a:rect l="0" t="0" r="0" b="0"/>
              <a:pathLst>
                <a:path w="128022" h="147573">
                  <a:moveTo>
                    <a:pt x="10529" y="31585"/>
                  </a:moveTo>
                  <a:lnTo>
                    <a:pt x="7409" y="74277"/>
                  </a:lnTo>
                  <a:lnTo>
                    <a:pt x="4463" y="95013"/>
                  </a:lnTo>
                  <a:lnTo>
                    <a:pt x="7053" y="115927"/>
                  </a:lnTo>
                  <a:lnTo>
                    <a:pt x="15223" y="133801"/>
                  </a:lnTo>
                  <a:lnTo>
                    <a:pt x="20677" y="141843"/>
                  </a:lnTo>
                  <a:lnTo>
                    <a:pt x="28993" y="146035"/>
                  </a:lnTo>
                  <a:lnTo>
                    <a:pt x="50710" y="147572"/>
                  </a:lnTo>
                  <a:lnTo>
                    <a:pt x="83656" y="141861"/>
                  </a:lnTo>
                  <a:lnTo>
                    <a:pt x="101911" y="129730"/>
                  </a:lnTo>
                  <a:lnTo>
                    <a:pt x="116654" y="111470"/>
                  </a:lnTo>
                  <a:lnTo>
                    <a:pt x="127105" y="87757"/>
                  </a:lnTo>
                  <a:lnTo>
                    <a:pt x="128021" y="76052"/>
                  </a:lnTo>
                  <a:lnTo>
                    <a:pt x="122799" y="53688"/>
                  </a:lnTo>
                  <a:lnTo>
                    <a:pt x="106705" y="26956"/>
                  </a:lnTo>
                  <a:lnTo>
                    <a:pt x="87589" y="14710"/>
                  </a:lnTo>
                  <a:lnTo>
                    <a:pt x="63495" y="653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015685" y="1747731"/>
              <a:ext cx="163715" cy="132039"/>
            </a:xfrm>
            <a:custGeom>
              <a:avLst/>
              <a:gdLst/>
              <a:ahLst/>
              <a:cxnLst/>
              <a:rect l="0" t="0" r="0" b="0"/>
              <a:pathLst>
                <a:path w="163715" h="132039">
                  <a:moveTo>
                    <a:pt x="90015" y="0"/>
                  </a:moveTo>
                  <a:lnTo>
                    <a:pt x="27757" y="19128"/>
                  </a:lnTo>
                  <a:lnTo>
                    <a:pt x="11262" y="30338"/>
                  </a:lnTo>
                  <a:lnTo>
                    <a:pt x="5927" y="38943"/>
                  </a:lnTo>
                  <a:lnTo>
                    <a:pt x="0" y="60981"/>
                  </a:lnTo>
                  <a:lnTo>
                    <a:pt x="3605" y="83255"/>
                  </a:lnTo>
                  <a:lnTo>
                    <a:pt x="7841" y="94107"/>
                  </a:lnTo>
                  <a:lnTo>
                    <a:pt x="25027" y="112405"/>
                  </a:lnTo>
                  <a:lnTo>
                    <a:pt x="48263" y="125997"/>
                  </a:lnTo>
                  <a:lnTo>
                    <a:pt x="74188" y="132038"/>
                  </a:lnTo>
                  <a:lnTo>
                    <a:pt x="115091" y="129849"/>
                  </a:lnTo>
                  <a:lnTo>
                    <a:pt x="163714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274156" y="1665251"/>
              <a:ext cx="156625" cy="219351"/>
            </a:xfrm>
            <a:custGeom>
              <a:avLst/>
              <a:gdLst/>
              <a:ahLst/>
              <a:cxnLst/>
              <a:rect l="0" t="0" r="0" b="0"/>
              <a:pathLst>
                <a:path w="156625" h="219351">
                  <a:moveTo>
                    <a:pt x="0" y="19309"/>
                  </a:moveTo>
                  <a:lnTo>
                    <a:pt x="16767" y="8130"/>
                  </a:lnTo>
                  <a:lnTo>
                    <a:pt x="49551" y="1179"/>
                  </a:lnTo>
                  <a:lnTo>
                    <a:pt x="101381" y="0"/>
                  </a:lnTo>
                  <a:lnTo>
                    <a:pt x="124607" y="4098"/>
                  </a:lnTo>
                  <a:lnTo>
                    <a:pt x="132204" y="10338"/>
                  </a:lnTo>
                  <a:lnTo>
                    <a:pt x="140645" y="29750"/>
                  </a:lnTo>
                  <a:lnTo>
                    <a:pt x="138217" y="39137"/>
                  </a:lnTo>
                  <a:lnTo>
                    <a:pt x="123041" y="55808"/>
                  </a:lnTo>
                  <a:lnTo>
                    <a:pt x="68051" y="84398"/>
                  </a:lnTo>
                  <a:lnTo>
                    <a:pt x="59405" y="90777"/>
                  </a:lnTo>
                  <a:lnTo>
                    <a:pt x="55981" y="97370"/>
                  </a:lnTo>
                  <a:lnTo>
                    <a:pt x="56038" y="104105"/>
                  </a:lnTo>
                  <a:lnTo>
                    <a:pt x="58415" y="110934"/>
                  </a:lnTo>
                  <a:lnTo>
                    <a:pt x="64680" y="116657"/>
                  </a:lnTo>
                  <a:lnTo>
                    <a:pt x="126320" y="142922"/>
                  </a:lnTo>
                  <a:lnTo>
                    <a:pt x="147389" y="154577"/>
                  </a:lnTo>
                  <a:lnTo>
                    <a:pt x="153241" y="162130"/>
                  </a:lnTo>
                  <a:lnTo>
                    <a:pt x="155973" y="170675"/>
                  </a:lnTo>
                  <a:lnTo>
                    <a:pt x="156624" y="179881"/>
                  </a:lnTo>
                  <a:lnTo>
                    <a:pt x="152379" y="188358"/>
                  </a:lnTo>
                  <a:lnTo>
                    <a:pt x="135184" y="204016"/>
                  </a:lnTo>
                  <a:lnTo>
                    <a:pt x="111944" y="212535"/>
                  </a:lnTo>
                  <a:lnTo>
                    <a:pt x="49793" y="218453"/>
                  </a:lnTo>
                  <a:lnTo>
                    <a:pt x="31585" y="219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499892" y="1610860"/>
              <a:ext cx="1132233" cy="352654"/>
            </a:xfrm>
            <a:custGeom>
              <a:avLst/>
              <a:gdLst/>
              <a:ahLst/>
              <a:cxnLst/>
              <a:rect l="0" t="0" r="0" b="0"/>
              <a:pathLst>
                <a:path w="1132233" h="352654">
                  <a:moveTo>
                    <a:pt x="37269" y="0"/>
                  </a:moveTo>
                  <a:lnTo>
                    <a:pt x="28935" y="37478"/>
                  </a:lnTo>
                  <a:lnTo>
                    <a:pt x="21585" y="94491"/>
                  </a:lnTo>
                  <a:lnTo>
                    <a:pt x="12214" y="144851"/>
                  </a:lnTo>
                  <a:lnTo>
                    <a:pt x="7618" y="196817"/>
                  </a:lnTo>
                  <a:lnTo>
                    <a:pt x="0" y="257203"/>
                  </a:lnTo>
                  <a:lnTo>
                    <a:pt x="2377" y="281599"/>
                  </a:lnTo>
                  <a:lnTo>
                    <a:pt x="15882" y="315064"/>
                  </a:lnTo>
                  <a:lnTo>
                    <a:pt x="37512" y="330321"/>
                  </a:lnTo>
                  <a:lnTo>
                    <a:pt x="67793" y="339832"/>
                  </a:lnTo>
                  <a:lnTo>
                    <a:pt x="125471" y="345186"/>
                  </a:lnTo>
                  <a:lnTo>
                    <a:pt x="170447" y="346439"/>
                  </a:lnTo>
                  <a:lnTo>
                    <a:pt x="225038" y="347144"/>
                  </a:lnTo>
                  <a:lnTo>
                    <a:pt x="268511" y="347309"/>
                  </a:lnTo>
                  <a:lnTo>
                    <a:pt x="314348" y="347382"/>
                  </a:lnTo>
                  <a:lnTo>
                    <a:pt x="366461" y="347423"/>
                  </a:lnTo>
                  <a:lnTo>
                    <a:pt x="429111" y="350557"/>
                  </a:lnTo>
                  <a:lnTo>
                    <a:pt x="477024" y="352653"/>
                  </a:lnTo>
                  <a:lnTo>
                    <a:pt x="527095" y="348985"/>
                  </a:lnTo>
                  <a:lnTo>
                    <a:pt x="580146" y="347898"/>
                  </a:lnTo>
                  <a:lnTo>
                    <a:pt x="628620" y="347576"/>
                  </a:lnTo>
                  <a:lnTo>
                    <a:pt x="680027" y="347481"/>
                  </a:lnTo>
                  <a:lnTo>
                    <a:pt x="729184" y="347452"/>
                  </a:lnTo>
                  <a:lnTo>
                    <a:pt x="776505" y="347444"/>
                  </a:lnTo>
                  <a:lnTo>
                    <a:pt x="839307" y="347441"/>
                  </a:lnTo>
                  <a:lnTo>
                    <a:pt x="897942" y="347441"/>
                  </a:lnTo>
                  <a:lnTo>
                    <a:pt x="948690" y="347441"/>
                  </a:lnTo>
                  <a:lnTo>
                    <a:pt x="1006490" y="347441"/>
                  </a:lnTo>
                  <a:lnTo>
                    <a:pt x="1060010" y="347441"/>
                  </a:lnTo>
                  <a:lnTo>
                    <a:pt x="1111251" y="347441"/>
                  </a:lnTo>
                  <a:lnTo>
                    <a:pt x="1132232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790052" y="1631917"/>
            <a:ext cx="1366651" cy="558012"/>
            <a:chOff x="2790052" y="1631917"/>
            <a:chExt cx="1366651" cy="558012"/>
          </a:xfrm>
        </p:grpSpPr>
        <p:sp>
          <p:nvSpPr>
            <p:cNvPr id="160" name="Freeform 159"/>
            <p:cNvSpPr/>
            <p:nvPr/>
          </p:nvSpPr>
          <p:spPr>
            <a:xfrm>
              <a:off x="2800580" y="1631917"/>
              <a:ext cx="52644" cy="379027"/>
            </a:xfrm>
            <a:custGeom>
              <a:avLst/>
              <a:gdLst/>
              <a:ahLst/>
              <a:cxnLst/>
              <a:rect l="0" t="0" r="0" b="0"/>
              <a:pathLst>
                <a:path w="52644" h="379027">
                  <a:moveTo>
                    <a:pt x="0" y="0"/>
                  </a:moveTo>
                  <a:lnTo>
                    <a:pt x="20244" y="55141"/>
                  </a:lnTo>
                  <a:lnTo>
                    <a:pt x="33814" y="114734"/>
                  </a:lnTo>
                  <a:lnTo>
                    <a:pt x="39655" y="173076"/>
                  </a:lnTo>
                  <a:lnTo>
                    <a:pt x="34393" y="229550"/>
                  </a:lnTo>
                  <a:lnTo>
                    <a:pt x="32140" y="287672"/>
                  </a:lnTo>
                  <a:lnTo>
                    <a:pt x="37285" y="343953"/>
                  </a:lnTo>
                  <a:lnTo>
                    <a:pt x="52643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918347" y="1717269"/>
              <a:ext cx="464421" cy="304204"/>
            </a:xfrm>
            <a:custGeom>
              <a:avLst/>
              <a:gdLst/>
              <a:ahLst/>
              <a:cxnLst/>
              <a:rect l="0" t="0" r="0" b="0"/>
              <a:pathLst>
                <a:path w="464421" h="304204">
                  <a:moveTo>
                    <a:pt x="155974" y="93633"/>
                  </a:moveTo>
                  <a:lnTo>
                    <a:pt x="150385" y="31540"/>
                  </a:lnTo>
                  <a:lnTo>
                    <a:pt x="138283" y="13003"/>
                  </a:lnTo>
                  <a:lnTo>
                    <a:pt x="130142" y="4785"/>
                  </a:lnTo>
                  <a:lnTo>
                    <a:pt x="118865" y="476"/>
                  </a:lnTo>
                  <a:lnTo>
                    <a:pt x="76219" y="0"/>
                  </a:lnTo>
                  <a:lnTo>
                    <a:pt x="22414" y="10320"/>
                  </a:lnTo>
                  <a:lnTo>
                    <a:pt x="10782" y="13524"/>
                  </a:lnTo>
                  <a:lnTo>
                    <a:pt x="4197" y="19170"/>
                  </a:lnTo>
                  <a:lnTo>
                    <a:pt x="977" y="26443"/>
                  </a:lnTo>
                  <a:lnTo>
                    <a:pt x="0" y="34802"/>
                  </a:lnTo>
                  <a:lnTo>
                    <a:pt x="2859" y="42714"/>
                  </a:lnTo>
                  <a:lnTo>
                    <a:pt x="15393" y="57744"/>
                  </a:lnTo>
                  <a:lnTo>
                    <a:pt x="68355" y="88314"/>
                  </a:lnTo>
                  <a:lnTo>
                    <a:pt x="125849" y="129197"/>
                  </a:lnTo>
                  <a:lnTo>
                    <a:pt x="186721" y="190817"/>
                  </a:lnTo>
                  <a:lnTo>
                    <a:pt x="194020" y="200536"/>
                  </a:lnTo>
                  <a:lnTo>
                    <a:pt x="199010" y="223813"/>
                  </a:lnTo>
                  <a:lnTo>
                    <a:pt x="198703" y="236572"/>
                  </a:lnTo>
                  <a:lnTo>
                    <a:pt x="193818" y="246247"/>
                  </a:lnTo>
                  <a:lnTo>
                    <a:pt x="175914" y="260117"/>
                  </a:lnTo>
                  <a:lnTo>
                    <a:pt x="152358" y="263942"/>
                  </a:lnTo>
                  <a:lnTo>
                    <a:pt x="127461" y="260573"/>
                  </a:lnTo>
                  <a:lnTo>
                    <a:pt x="104697" y="251276"/>
                  </a:lnTo>
                  <a:lnTo>
                    <a:pt x="97223" y="243182"/>
                  </a:lnTo>
                  <a:lnTo>
                    <a:pt x="88919" y="221710"/>
                  </a:lnTo>
                  <a:lnTo>
                    <a:pt x="89833" y="183314"/>
                  </a:lnTo>
                  <a:lnTo>
                    <a:pt x="101792" y="136824"/>
                  </a:lnTo>
                  <a:lnTo>
                    <a:pt x="120163" y="105650"/>
                  </a:lnTo>
                  <a:lnTo>
                    <a:pt x="176476" y="51811"/>
                  </a:lnTo>
                  <a:lnTo>
                    <a:pt x="210587" y="23501"/>
                  </a:lnTo>
                  <a:lnTo>
                    <a:pt x="240786" y="7992"/>
                  </a:lnTo>
                  <a:lnTo>
                    <a:pt x="261519" y="6047"/>
                  </a:lnTo>
                  <a:lnTo>
                    <a:pt x="271961" y="7166"/>
                  </a:lnTo>
                  <a:lnTo>
                    <a:pt x="278922" y="12592"/>
                  </a:lnTo>
                  <a:lnTo>
                    <a:pt x="286657" y="31098"/>
                  </a:lnTo>
                  <a:lnTo>
                    <a:pt x="291011" y="79003"/>
                  </a:lnTo>
                  <a:lnTo>
                    <a:pt x="286712" y="137651"/>
                  </a:lnTo>
                  <a:lnTo>
                    <a:pt x="289208" y="193893"/>
                  </a:lnTo>
                  <a:lnTo>
                    <a:pt x="297357" y="236423"/>
                  </a:lnTo>
                  <a:lnTo>
                    <a:pt x="310058" y="256921"/>
                  </a:lnTo>
                  <a:lnTo>
                    <a:pt x="318358" y="265662"/>
                  </a:lnTo>
                  <a:lnTo>
                    <a:pt x="343178" y="275375"/>
                  </a:lnTo>
                  <a:lnTo>
                    <a:pt x="370197" y="277352"/>
                  </a:lnTo>
                  <a:lnTo>
                    <a:pt x="390005" y="270432"/>
                  </a:lnTo>
                  <a:lnTo>
                    <a:pt x="419899" y="253383"/>
                  </a:lnTo>
                  <a:lnTo>
                    <a:pt x="445394" y="222334"/>
                  </a:lnTo>
                  <a:lnTo>
                    <a:pt x="462177" y="189088"/>
                  </a:lnTo>
                  <a:lnTo>
                    <a:pt x="464420" y="167643"/>
                  </a:lnTo>
                  <a:lnTo>
                    <a:pt x="460348" y="147583"/>
                  </a:lnTo>
                  <a:lnTo>
                    <a:pt x="450738" y="130869"/>
                  </a:lnTo>
                  <a:lnTo>
                    <a:pt x="442561" y="126645"/>
                  </a:lnTo>
                  <a:lnTo>
                    <a:pt x="420996" y="125073"/>
                  </a:lnTo>
                  <a:lnTo>
                    <a:pt x="382548" y="136353"/>
                  </a:lnTo>
                  <a:lnTo>
                    <a:pt x="361569" y="151224"/>
                  </a:lnTo>
                  <a:lnTo>
                    <a:pt x="344446" y="171871"/>
                  </a:lnTo>
                  <a:lnTo>
                    <a:pt x="329037" y="200545"/>
                  </a:lnTo>
                  <a:lnTo>
                    <a:pt x="323748" y="229667"/>
                  </a:lnTo>
                  <a:lnTo>
                    <a:pt x="331576" y="288668"/>
                  </a:lnTo>
                  <a:lnTo>
                    <a:pt x="334959" y="3042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379648" y="1708577"/>
              <a:ext cx="208072" cy="333953"/>
            </a:xfrm>
            <a:custGeom>
              <a:avLst/>
              <a:gdLst/>
              <a:ahLst/>
              <a:cxnLst/>
              <a:rect l="0" t="0" r="0" b="0"/>
              <a:pathLst>
                <a:path w="208072" h="333953">
                  <a:moveTo>
                    <a:pt x="0" y="39154"/>
                  </a:moveTo>
                  <a:lnTo>
                    <a:pt x="11178" y="27975"/>
                  </a:lnTo>
                  <a:lnTo>
                    <a:pt x="29144" y="22487"/>
                  </a:lnTo>
                  <a:lnTo>
                    <a:pt x="86246" y="10269"/>
                  </a:lnTo>
                  <a:lnTo>
                    <a:pt x="146064" y="0"/>
                  </a:lnTo>
                  <a:lnTo>
                    <a:pt x="173712" y="695"/>
                  </a:lnTo>
                  <a:lnTo>
                    <a:pt x="197698" y="8803"/>
                  </a:lnTo>
                  <a:lnTo>
                    <a:pt x="204328" y="15410"/>
                  </a:lnTo>
                  <a:lnTo>
                    <a:pt x="207579" y="23325"/>
                  </a:lnTo>
                  <a:lnTo>
                    <a:pt x="208071" y="42647"/>
                  </a:lnTo>
                  <a:lnTo>
                    <a:pt x="195740" y="101167"/>
                  </a:lnTo>
                  <a:lnTo>
                    <a:pt x="182338" y="161021"/>
                  </a:lnTo>
                  <a:lnTo>
                    <a:pt x="173089" y="211873"/>
                  </a:lnTo>
                  <a:lnTo>
                    <a:pt x="169828" y="263985"/>
                  </a:lnTo>
                  <a:lnTo>
                    <a:pt x="168726" y="318398"/>
                  </a:lnTo>
                  <a:lnTo>
                    <a:pt x="168456" y="3339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790052" y="2126757"/>
              <a:ext cx="873866" cy="63172"/>
            </a:xfrm>
            <a:custGeom>
              <a:avLst/>
              <a:gdLst/>
              <a:ahLst/>
              <a:cxnLst/>
              <a:rect l="0" t="0" r="0" b="0"/>
              <a:pathLst>
                <a:path w="873866" h="63172">
                  <a:moveTo>
                    <a:pt x="873865" y="0"/>
                  </a:moveTo>
                  <a:lnTo>
                    <a:pt x="819990" y="17958"/>
                  </a:lnTo>
                  <a:lnTo>
                    <a:pt x="768418" y="35149"/>
                  </a:lnTo>
                  <a:lnTo>
                    <a:pt x="714590" y="45639"/>
                  </a:lnTo>
                  <a:lnTo>
                    <a:pt x="663546" y="50567"/>
                  </a:lnTo>
                  <a:lnTo>
                    <a:pt x="603207" y="52232"/>
                  </a:lnTo>
                  <a:lnTo>
                    <a:pt x="554504" y="52521"/>
                  </a:lnTo>
                  <a:lnTo>
                    <a:pt x="492414" y="52618"/>
                  </a:lnTo>
                  <a:lnTo>
                    <a:pt x="429759" y="52637"/>
                  </a:lnTo>
                  <a:lnTo>
                    <a:pt x="372323" y="45406"/>
                  </a:lnTo>
                  <a:lnTo>
                    <a:pt x="315917" y="39644"/>
                  </a:lnTo>
                  <a:lnTo>
                    <a:pt x="259715" y="33177"/>
                  </a:lnTo>
                  <a:lnTo>
                    <a:pt x="201214" y="33069"/>
                  </a:lnTo>
                  <a:lnTo>
                    <a:pt x="144627" y="40084"/>
                  </a:lnTo>
                  <a:lnTo>
                    <a:pt x="85746" y="48401"/>
                  </a:lnTo>
                  <a:lnTo>
                    <a:pt x="28982" y="54924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758674" y="1786749"/>
              <a:ext cx="398029" cy="224195"/>
            </a:xfrm>
            <a:custGeom>
              <a:avLst/>
              <a:gdLst/>
              <a:ahLst/>
              <a:cxnLst/>
              <a:rect l="0" t="0" r="0" b="0"/>
              <a:pathLst>
                <a:path w="398029" h="224195">
                  <a:moveTo>
                    <a:pt x="0" y="97852"/>
                  </a:moveTo>
                  <a:lnTo>
                    <a:pt x="52050" y="97852"/>
                  </a:lnTo>
                  <a:lnTo>
                    <a:pt x="108229" y="97852"/>
                  </a:lnTo>
                  <a:lnTo>
                    <a:pt x="169328" y="100972"/>
                  </a:lnTo>
                  <a:lnTo>
                    <a:pt x="225646" y="106185"/>
                  </a:lnTo>
                  <a:lnTo>
                    <a:pt x="281008" y="113536"/>
                  </a:lnTo>
                  <a:lnTo>
                    <a:pt x="314888" y="111728"/>
                  </a:lnTo>
                  <a:lnTo>
                    <a:pt x="321060" y="107103"/>
                  </a:lnTo>
                  <a:lnTo>
                    <a:pt x="324004" y="100510"/>
                  </a:lnTo>
                  <a:lnTo>
                    <a:pt x="324797" y="92605"/>
                  </a:lnTo>
                  <a:lnTo>
                    <a:pt x="319439" y="77583"/>
                  </a:lnTo>
                  <a:lnTo>
                    <a:pt x="308089" y="63107"/>
                  </a:lnTo>
                  <a:lnTo>
                    <a:pt x="252002" y="21844"/>
                  </a:lnTo>
                  <a:lnTo>
                    <a:pt x="199951" y="206"/>
                  </a:lnTo>
                  <a:lnTo>
                    <a:pt x="195302" y="0"/>
                  </a:lnTo>
                  <a:lnTo>
                    <a:pt x="194542" y="2201"/>
                  </a:lnTo>
                  <a:lnTo>
                    <a:pt x="196375" y="6009"/>
                  </a:lnTo>
                  <a:lnTo>
                    <a:pt x="215723" y="22546"/>
                  </a:lnTo>
                  <a:lnTo>
                    <a:pt x="270513" y="49095"/>
                  </a:lnTo>
                  <a:lnTo>
                    <a:pt x="319317" y="69887"/>
                  </a:lnTo>
                  <a:lnTo>
                    <a:pt x="375204" y="94755"/>
                  </a:lnTo>
                  <a:lnTo>
                    <a:pt x="387006" y="99297"/>
                  </a:lnTo>
                  <a:lnTo>
                    <a:pt x="393704" y="105834"/>
                  </a:lnTo>
                  <a:lnTo>
                    <a:pt x="397000" y="113702"/>
                  </a:lnTo>
                  <a:lnTo>
                    <a:pt x="398028" y="122457"/>
                  </a:lnTo>
                  <a:lnTo>
                    <a:pt x="394033" y="129463"/>
                  </a:lnTo>
                  <a:lnTo>
                    <a:pt x="341285" y="158672"/>
                  </a:lnTo>
                  <a:lnTo>
                    <a:pt x="281726" y="181308"/>
                  </a:lnTo>
                  <a:lnTo>
                    <a:pt x="227615" y="201555"/>
                  </a:lnTo>
                  <a:lnTo>
                    <a:pt x="178984" y="2241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664661" y="2263627"/>
            <a:ext cx="3900995" cy="1979359"/>
            <a:chOff x="2664661" y="2263627"/>
            <a:chExt cx="3900995" cy="1979359"/>
          </a:xfrm>
        </p:grpSpPr>
        <p:sp>
          <p:nvSpPr>
            <p:cNvPr id="166" name="Freeform 165"/>
            <p:cNvSpPr/>
            <p:nvPr/>
          </p:nvSpPr>
          <p:spPr>
            <a:xfrm>
              <a:off x="2769309" y="2284096"/>
              <a:ext cx="320915" cy="233182"/>
            </a:xfrm>
            <a:custGeom>
              <a:avLst/>
              <a:gdLst/>
              <a:ahLst/>
              <a:cxnLst/>
              <a:rect l="0" t="0" r="0" b="0"/>
              <a:pathLst>
                <a:path w="320915" h="233182">
                  <a:moveTo>
                    <a:pt x="20743" y="21645"/>
                  </a:moveTo>
                  <a:lnTo>
                    <a:pt x="13507" y="66012"/>
                  </a:lnTo>
                  <a:lnTo>
                    <a:pt x="10020" y="127078"/>
                  </a:lnTo>
                  <a:lnTo>
                    <a:pt x="3268" y="188975"/>
                  </a:lnTo>
                  <a:lnTo>
                    <a:pt x="747" y="233181"/>
                  </a:lnTo>
                  <a:lnTo>
                    <a:pt x="0" y="213264"/>
                  </a:lnTo>
                  <a:lnTo>
                    <a:pt x="2868" y="153602"/>
                  </a:lnTo>
                  <a:lnTo>
                    <a:pt x="18822" y="94914"/>
                  </a:lnTo>
                  <a:lnTo>
                    <a:pt x="42807" y="48163"/>
                  </a:lnTo>
                  <a:lnTo>
                    <a:pt x="49490" y="39324"/>
                  </a:lnTo>
                  <a:lnTo>
                    <a:pt x="69394" y="26383"/>
                  </a:lnTo>
                  <a:lnTo>
                    <a:pt x="81253" y="21294"/>
                  </a:lnTo>
                  <a:lnTo>
                    <a:pt x="92669" y="21411"/>
                  </a:lnTo>
                  <a:lnTo>
                    <a:pt x="114711" y="30900"/>
                  </a:lnTo>
                  <a:lnTo>
                    <a:pt x="133087" y="49935"/>
                  </a:lnTo>
                  <a:lnTo>
                    <a:pt x="158358" y="94693"/>
                  </a:lnTo>
                  <a:lnTo>
                    <a:pt x="166209" y="152971"/>
                  </a:lnTo>
                  <a:lnTo>
                    <a:pt x="167283" y="182177"/>
                  </a:lnTo>
                  <a:lnTo>
                    <a:pt x="168739" y="187158"/>
                  </a:lnTo>
                  <a:lnTo>
                    <a:pt x="170880" y="185800"/>
                  </a:lnTo>
                  <a:lnTo>
                    <a:pt x="189439" y="133037"/>
                  </a:lnTo>
                  <a:lnTo>
                    <a:pt x="202918" y="97154"/>
                  </a:lnTo>
                  <a:lnTo>
                    <a:pt x="233788" y="35452"/>
                  </a:lnTo>
                  <a:lnTo>
                    <a:pt x="259878" y="4745"/>
                  </a:lnTo>
                  <a:lnTo>
                    <a:pt x="267904" y="1020"/>
                  </a:lnTo>
                  <a:lnTo>
                    <a:pt x="286180" y="0"/>
                  </a:lnTo>
                  <a:lnTo>
                    <a:pt x="294797" y="4875"/>
                  </a:lnTo>
                  <a:lnTo>
                    <a:pt x="310611" y="22771"/>
                  </a:lnTo>
                  <a:lnTo>
                    <a:pt x="319199" y="52561"/>
                  </a:lnTo>
                  <a:lnTo>
                    <a:pt x="320914" y="105675"/>
                  </a:lnTo>
                  <a:lnTo>
                    <a:pt x="317133" y="155337"/>
                  </a:lnTo>
                  <a:lnTo>
                    <a:pt x="315541" y="211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179606" y="2400497"/>
              <a:ext cx="10530" cy="115815"/>
            </a:xfrm>
            <a:custGeom>
              <a:avLst/>
              <a:gdLst/>
              <a:ahLst/>
              <a:cxnLst/>
              <a:rect l="0" t="0" r="0" b="0"/>
              <a:pathLst>
                <a:path w="10530" h="115815">
                  <a:moveTo>
                    <a:pt x="10529" y="0"/>
                  </a:moveTo>
                  <a:lnTo>
                    <a:pt x="4940" y="62093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295420" y="2274156"/>
              <a:ext cx="31586" cy="252685"/>
            </a:xfrm>
            <a:custGeom>
              <a:avLst/>
              <a:gdLst/>
              <a:ahLst/>
              <a:cxnLst/>
              <a:rect l="0" t="0" r="0" b="0"/>
              <a:pathLst>
                <a:path w="31586" h="252685">
                  <a:moveTo>
                    <a:pt x="31585" y="0"/>
                  </a:moveTo>
                  <a:lnTo>
                    <a:pt x="31585" y="48930"/>
                  </a:lnTo>
                  <a:lnTo>
                    <a:pt x="25996" y="102472"/>
                  </a:lnTo>
                  <a:lnTo>
                    <a:pt x="14797" y="155248"/>
                  </a:lnTo>
                  <a:lnTo>
                    <a:pt x="8252" y="207614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421762" y="2379440"/>
              <a:ext cx="21058" cy="147401"/>
            </a:xfrm>
            <a:custGeom>
              <a:avLst/>
              <a:gdLst/>
              <a:ahLst/>
              <a:cxnLst/>
              <a:rect l="0" t="0" r="0" b="0"/>
              <a:pathLst>
                <a:path w="21058" h="147401">
                  <a:moveTo>
                    <a:pt x="21057" y="0"/>
                  </a:moveTo>
                  <a:lnTo>
                    <a:pt x="12723" y="54145"/>
                  </a:lnTo>
                  <a:lnTo>
                    <a:pt x="3582" y="113456"/>
                  </a:lnTo>
                  <a:lnTo>
                    <a:pt x="0" y="14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600746" y="2263627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19888" y="50433"/>
                  </a:lnTo>
                  <a:lnTo>
                    <a:pt x="13822" y="105410"/>
                  </a:lnTo>
                  <a:lnTo>
                    <a:pt x="8060" y="167094"/>
                  </a:lnTo>
                  <a:lnTo>
                    <a:pt x="1592" y="224339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558632" y="2368912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10528"/>
                  </a:moveTo>
                  <a:lnTo>
                    <a:pt x="42692" y="7409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775713" y="2313325"/>
              <a:ext cx="161946" cy="169650"/>
            </a:xfrm>
            <a:custGeom>
              <a:avLst/>
              <a:gdLst/>
              <a:ahLst/>
              <a:cxnLst/>
              <a:rect l="0" t="0" r="0" b="0"/>
              <a:pathLst>
                <a:path w="161946" h="169650">
                  <a:moveTo>
                    <a:pt x="88246" y="24002"/>
                  </a:moveTo>
                  <a:lnTo>
                    <a:pt x="99424" y="12823"/>
                  </a:lnTo>
                  <a:lnTo>
                    <a:pt x="99207" y="8360"/>
                  </a:lnTo>
                  <a:lnTo>
                    <a:pt x="95553" y="4216"/>
                  </a:lnTo>
                  <a:lnTo>
                    <a:pt x="89608" y="282"/>
                  </a:lnTo>
                  <a:lnTo>
                    <a:pt x="83305" y="0"/>
                  </a:lnTo>
                  <a:lnTo>
                    <a:pt x="70062" y="5925"/>
                  </a:lnTo>
                  <a:lnTo>
                    <a:pt x="49452" y="22415"/>
                  </a:lnTo>
                  <a:lnTo>
                    <a:pt x="22698" y="64589"/>
                  </a:lnTo>
                  <a:lnTo>
                    <a:pt x="1120" y="124146"/>
                  </a:lnTo>
                  <a:lnTo>
                    <a:pt x="0" y="148059"/>
                  </a:lnTo>
                  <a:lnTo>
                    <a:pt x="1339" y="159349"/>
                  </a:lnTo>
                  <a:lnTo>
                    <a:pt x="5741" y="165706"/>
                  </a:lnTo>
                  <a:lnTo>
                    <a:pt x="12186" y="168774"/>
                  </a:lnTo>
                  <a:lnTo>
                    <a:pt x="19992" y="169649"/>
                  </a:lnTo>
                  <a:lnTo>
                    <a:pt x="38024" y="164383"/>
                  </a:lnTo>
                  <a:lnTo>
                    <a:pt x="47745" y="159703"/>
                  </a:lnTo>
                  <a:lnTo>
                    <a:pt x="64786" y="142025"/>
                  </a:lnTo>
                  <a:lnTo>
                    <a:pt x="100798" y="80228"/>
                  </a:lnTo>
                  <a:lnTo>
                    <a:pt x="124072" y="20807"/>
                  </a:lnTo>
                  <a:lnTo>
                    <a:pt x="114292" y="74890"/>
                  </a:lnTo>
                  <a:lnTo>
                    <a:pt x="121510" y="134616"/>
                  </a:lnTo>
                  <a:lnTo>
                    <a:pt x="124460" y="146878"/>
                  </a:lnTo>
                  <a:lnTo>
                    <a:pt x="129936" y="153882"/>
                  </a:lnTo>
                  <a:lnTo>
                    <a:pt x="137096" y="157382"/>
                  </a:lnTo>
                  <a:lnTo>
                    <a:pt x="161945" y="160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023350" y="2281174"/>
              <a:ext cx="347142" cy="393066"/>
            </a:xfrm>
            <a:custGeom>
              <a:avLst/>
              <a:gdLst/>
              <a:ahLst/>
              <a:cxnLst/>
              <a:rect l="0" t="0" r="0" b="0"/>
              <a:pathLst>
                <a:path w="347142" h="393066">
                  <a:moveTo>
                    <a:pt x="9065" y="35095"/>
                  </a:moveTo>
                  <a:lnTo>
                    <a:pt x="5945" y="92360"/>
                  </a:lnTo>
                  <a:lnTo>
                    <a:pt x="0" y="153252"/>
                  </a:lnTo>
                  <a:lnTo>
                    <a:pt x="682" y="157150"/>
                  </a:lnTo>
                  <a:lnTo>
                    <a:pt x="18908" y="106656"/>
                  </a:lnTo>
                  <a:lnTo>
                    <a:pt x="51550" y="49848"/>
                  </a:lnTo>
                  <a:lnTo>
                    <a:pt x="58446" y="41421"/>
                  </a:lnTo>
                  <a:lnTo>
                    <a:pt x="78585" y="28938"/>
                  </a:lnTo>
                  <a:lnTo>
                    <a:pt x="90507" y="23972"/>
                  </a:lnTo>
                  <a:lnTo>
                    <a:pt x="101964" y="23000"/>
                  </a:lnTo>
                  <a:lnTo>
                    <a:pt x="124053" y="28160"/>
                  </a:lnTo>
                  <a:lnTo>
                    <a:pt x="142449" y="44491"/>
                  </a:lnTo>
                  <a:lnTo>
                    <a:pt x="150630" y="55397"/>
                  </a:lnTo>
                  <a:lnTo>
                    <a:pt x="159720" y="83113"/>
                  </a:lnTo>
                  <a:lnTo>
                    <a:pt x="165556" y="142976"/>
                  </a:lnTo>
                  <a:lnTo>
                    <a:pt x="177745" y="180144"/>
                  </a:lnTo>
                  <a:lnTo>
                    <a:pt x="184689" y="185607"/>
                  </a:lnTo>
                  <a:lnTo>
                    <a:pt x="192828" y="186909"/>
                  </a:lnTo>
                  <a:lnTo>
                    <a:pt x="201764" y="185437"/>
                  </a:lnTo>
                  <a:lnTo>
                    <a:pt x="221051" y="171324"/>
                  </a:lnTo>
                  <a:lnTo>
                    <a:pt x="271477" y="108739"/>
                  </a:lnTo>
                  <a:lnTo>
                    <a:pt x="314321" y="45619"/>
                  </a:lnTo>
                  <a:lnTo>
                    <a:pt x="345967" y="0"/>
                  </a:lnTo>
                  <a:lnTo>
                    <a:pt x="347141" y="1170"/>
                  </a:lnTo>
                  <a:lnTo>
                    <a:pt x="340617" y="50621"/>
                  </a:lnTo>
                  <a:lnTo>
                    <a:pt x="334626" y="93079"/>
                  </a:lnTo>
                  <a:lnTo>
                    <a:pt x="328063" y="136905"/>
                  </a:lnTo>
                  <a:lnTo>
                    <a:pt x="318962" y="193293"/>
                  </a:lnTo>
                  <a:lnTo>
                    <a:pt x="312175" y="251741"/>
                  </a:lnTo>
                  <a:lnTo>
                    <a:pt x="296552" y="310590"/>
                  </a:lnTo>
                  <a:lnTo>
                    <a:pt x="285868" y="364382"/>
                  </a:lnTo>
                  <a:lnTo>
                    <a:pt x="282806" y="3930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717816" y="2636928"/>
              <a:ext cx="178047" cy="303422"/>
            </a:xfrm>
            <a:custGeom>
              <a:avLst/>
              <a:gdLst/>
              <a:ahLst/>
              <a:cxnLst/>
              <a:rect l="0" t="0" r="0" b="0"/>
              <a:pathLst>
                <a:path w="178047" h="303422">
                  <a:moveTo>
                    <a:pt x="9065" y="247880"/>
                  </a:moveTo>
                  <a:lnTo>
                    <a:pt x="0" y="189264"/>
                  </a:lnTo>
                  <a:lnTo>
                    <a:pt x="10182" y="132667"/>
                  </a:lnTo>
                  <a:lnTo>
                    <a:pt x="29099" y="69928"/>
                  </a:lnTo>
                  <a:lnTo>
                    <a:pt x="53995" y="25008"/>
                  </a:lnTo>
                  <a:lnTo>
                    <a:pt x="73488" y="4157"/>
                  </a:lnTo>
                  <a:lnTo>
                    <a:pt x="85939" y="0"/>
                  </a:lnTo>
                  <a:lnTo>
                    <a:pt x="115371" y="1621"/>
                  </a:lnTo>
                  <a:lnTo>
                    <a:pt x="138590" y="10140"/>
                  </a:lnTo>
                  <a:lnTo>
                    <a:pt x="148058" y="15687"/>
                  </a:lnTo>
                  <a:lnTo>
                    <a:pt x="172560" y="45851"/>
                  </a:lnTo>
                  <a:lnTo>
                    <a:pt x="178046" y="74252"/>
                  </a:lnTo>
                  <a:lnTo>
                    <a:pt x="177871" y="90014"/>
                  </a:lnTo>
                  <a:lnTo>
                    <a:pt x="168318" y="116886"/>
                  </a:lnTo>
                  <a:lnTo>
                    <a:pt x="160857" y="128966"/>
                  </a:lnTo>
                  <a:lnTo>
                    <a:pt x="136969" y="145506"/>
                  </a:lnTo>
                  <a:lnTo>
                    <a:pt x="106856" y="154418"/>
                  </a:lnTo>
                  <a:lnTo>
                    <a:pt x="73974" y="154479"/>
                  </a:lnTo>
                  <a:lnTo>
                    <a:pt x="66376" y="158707"/>
                  </a:lnTo>
                  <a:lnTo>
                    <a:pt x="64820" y="166204"/>
                  </a:lnTo>
                  <a:lnTo>
                    <a:pt x="79397" y="202233"/>
                  </a:lnTo>
                  <a:lnTo>
                    <a:pt x="104586" y="255631"/>
                  </a:lnTo>
                  <a:lnTo>
                    <a:pt x="128224" y="294761"/>
                  </a:lnTo>
                  <a:lnTo>
                    <a:pt x="136468" y="301361"/>
                  </a:lnTo>
                  <a:lnTo>
                    <a:pt x="144303" y="303421"/>
                  </a:lnTo>
                  <a:lnTo>
                    <a:pt x="166992" y="3005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969036" y="2709053"/>
              <a:ext cx="123577" cy="197000"/>
            </a:xfrm>
            <a:custGeom>
              <a:avLst/>
              <a:gdLst/>
              <a:ahLst/>
              <a:cxnLst/>
              <a:rect l="0" t="0" r="0" b="0"/>
              <a:pathLst>
                <a:path w="123577" h="197000">
                  <a:moveTo>
                    <a:pt x="0" y="80999"/>
                  </a:moveTo>
                  <a:lnTo>
                    <a:pt x="9576" y="105045"/>
                  </a:lnTo>
                  <a:lnTo>
                    <a:pt x="20244" y="119372"/>
                  </a:lnTo>
                  <a:lnTo>
                    <a:pt x="39023" y="127300"/>
                  </a:lnTo>
                  <a:lnTo>
                    <a:pt x="50582" y="129414"/>
                  </a:lnTo>
                  <a:lnTo>
                    <a:pt x="60628" y="128483"/>
                  </a:lnTo>
                  <a:lnTo>
                    <a:pt x="78029" y="121210"/>
                  </a:lnTo>
                  <a:lnTo>
                    <a:pt x="100979" y="92784"/>
                  </a:lnTo>
                  <a:lnTo>
                    <a:pt x="117007" y="54725"/>
                  </a:lnTo>
                  <a:lnTo>
                    <a:pt x="123576" y="13813"/>
                  </a:lnTo>
                  <a:lnTo>
                    <a:pt x="120989" y="5792"/>
                  </a:lnTo>
                  <a:lnTo>
                    <a:pt x="115755" y="1615"/>
                  </a:lnTo>
                  <a:lnTo>
                    <a:pt x="108755" y="0"/>
                  </a:lnTo>
                  <a:lnTo>
                    <a:pt x="100580" y="2433"/>
                  </a:lnTo>
                  <a:lnTo>
                    <a:pt x="82137" y="14495"/>
                  </a:lnTo>
                  <a:lnTo>
                    <a:pt x="28365" y="74184"/>
                  </a:lnTo>
                  <a:lnTo>
                    <a:pt x="14167" y="93178"/>
                  </a:lnTo>
                  <a:lnTo>
                    <a:pt x="6297" y="119557"/>
                  </a:lnTo>
                  <a:lnTo>
                    <a:pt x="4985" y="161054"/>
                  </a:lnTo>
                  <a:lnTo>
                    <a:pt x="6833" y="172973"/>
                  </a:lnTo>
                  <a:lnTo>
                    <a:pt x="11575" y="182090"/>
                  </a:lnTo>
                  <a:lnTo>
                    <a:pt x="26201" y="195338"/>
                  </a:lnTo>
                  <a:lnTo>
                    <a:pt x="36185" y="196999"/>
                  </a:lnTo>
                  <a:lnTo>
                    <a:pt x="94757" y="186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253306" y="2705824"/>
              <a:ext cx="21058" cy="73700"/>
            </a:xfrm>
            <a:custGeom>
              <a:avLst/>
              <a:gdLst/>
              <a:ahLst/>
              <a:cxnLst/>
              <a:rect l="0" t="0" r="0" b="0"/>
              <a:pathLst>
                <a:path w="21058" h="73700">
                  <a:moveTo>
                    <a:pt x="0" y="0"/>
                  </a:moveTo>
                  <a:lnTo>
                    <a:pt x="5589" y="62093"/>
                  </a:lnTo>
                  <a:lnTo>
                    <a:pt x="8405" y="68301"/>
                  </a:lnTo>
                  <a:lnTo>
                    <a:pt x="11452" y="71270"/>
                  </a:lnTo>
                  <a:lnTo>
                    <a:pt x="21057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161203" y="2674239"/>
              <a:ext cx="81575" cy="242034"/>
            </a:xfrm>
            <a:custGeom>
              <a:avLst/>
              <a:gdLst/>
              <a:ahLst/>
              <a:cxnLst/>
              <a:rect l="0" t="0" r="0" b="0"/>
              <a:pathLst>
                <a:path w="81575" h="242034">
                  <a:moveTo>
                    <a:pt x="81574" y="0"/>
                  </a:moveTo>
                  <a:lnTo>
                    <a:pt x="58698" y="25216"/>
                  </a:lnTo>
                  <a:lnTo>
                    <a:pt x="20903" y="86666"/>
                  </a:lnTo>
                  <a:lnTo>
                    <a:pt x="4859" y="126823"/>
                  </a:lnTo>
                  <a:lnTo>
                    <a:pt x="0" y="190257"/>
                  </a:lnTo>
                  <a:lnTo>
                    <a:pt x="3595" y="216750"/>
                  </a:lnTo>
                  <a:lnTo>
                    <a:pt x="8531" y="226388"/>
                  </a:lnTo>
                  <a:lnTo>
                    <a:pt x="23374" y="240217"/>
                  </a:lnTo>
                  <a:lnTo>
                    <a:pt x="32246" y="242033"/>
                  </a:lnTo>
                  <a:lnTo>
                    <a:pt x="71046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318911" y="2692432"/>
              <a:ext cx="292365" cy="227389"/>
            </a:xfrm>
            <a:custGeom>
              <a:avLst/>
              <a:gdLst/>
              <a:ahLst/>
              <a:cxnLst/>
              <a:rect l="0" t="0" r="0" b="0"/>
              <a:pathLst>
                <a:path w="292365" h="227389">
                  <a:moveTo>
                    <a:pt x="18623" y="44977"/>
                  </a:moveTo>
                  <a:lnTo>
                    <a:pt x="3968" y="100118"/>
                  </a:lnTo>
                  <a:lnTo>
                    <a:pt x="0" y="157082"/>
                  </a:lnTo>
                  <a:lnTo>
                    <a:pt x="7516" y="196996"/>
                  </a:lnTo>
                  <a:lnTo>
                    <a:pt x="17976" y="216267"/>
                  </a:lnTo>
                  <a:lnTo>
                    <a:pt x="26381" y="221171"/>
                  </a:lnTo>
                  <a:lnTo>
                    <a:pt x="48197" y="223502"/>
                  </a:lnTo>
                  <a:lnTo>
                    <a:pt x="58226" y="218976"/>
                  </a:lnTo>
                  <a:lnTo>
                    <a:pt x="91133" y="181210"/>
                  </a:lnTo>
                  <a:lnTo>
                    <a:pt x="114574" y="139608"/>
                  </a:lnTo>
                  <a:lnTo>
                    <a:pt x="121143" y="102522"/>
                  </a:lnTo>
                  <a:lnTo>
                    <a:pt x="117499" y="67487"/>
                  </a:lnTo>
                  <a:lnTo>
                    <a:pt x="111447" y="58814"/>
                  </a:lnTo>
                  <a:lnTo>
                    <a:pt x="92243" y="46058"/>
                  </a:lnTo>
                  <a:lnTo>
                    <a:pt x="71230" y="42728"/>
                  </a:lnTo>
                  <a:lnTo>
                    <a:pt x="60713" y="43478"/>
                  </a:lnTo>
                  <a:lnTo>
                    <a:pt x="54872" y="40468"/>
                  </a:lnTo>
                  <a:lnTo>
                    <a:pt x="52148" y="34952"/>
                  </a:lnTo>
                  <a:lnTo>
                    <a:pt x="51501" y="27766"/>
                  </a:lnTo>
                  <a:lnTo>
                    <a:pt x="54580" y="21804"/>
                  </a:lnTo>
                  <a:lnTo>
                    <a:pt x="67359" y="12062"/>
                  </a:lnTo>
                  <a:lnTo>
                    <a:pt x="99874" y="0"/>
                  </a:lnTo>
                  <a:lnTo>
                    <a:pt x="125704" y="1981"/>
                  </a:lnTo>
                  <a:lnTo>
                    <a:pt x="139143" y="5785"/>
                  </a:lnTo>
                  <a:lnTo>
                    <a:pt x="157195" y="19370"/>
                  </a:lnTo>
                  <a:lnTo>
                    <a:pt x="169118" y="39445"/>
                  </a:lnTo>
                  <a:lnTo>
                    <a:pt x="181237" y="84802"/>
                  </a:lnTo>
                  <a:lnTo>
                    <a:pt x="184178" y="138666"/>
                  </a:lnTo>
                  <a:lnTo>
                    <a:pt x="172196" y="201378"/>
                  </a:lnTo>
                  <a:lnTo>
                    <a:pt x="170138" y="204226"/>
                  </a:lnTo>
                  <a:lnTo>
                    <a:pt x="168766" y="201446"/>
                  </a:lnTo>
                  <a:lnTo>
                    <a:pt x="168411" y="185879"/>
                  </a:lnTo>
                  <a:lnTo>
                    <a:pt x="180837" y="129967"/>
                  </a:lnTo>
                  <a:lnTo>
                    <a:pt x="200829" y="76663"/>
                  </a:lnTo>
                  <a:lnTo>
                    <a:pt x="206774" y="66101"/>
                  </a:lnTo>
                  <a:lnTo>
                    <a:pt x="222738" y="51246"/>
                  </a:lnTo>
                  <a:lnTo>
                    <a:pt x="231909" y="45647"/>
                  </a:lnTo>
                  <a:lnTo>
                    <a:pt x="241532" y="45424"/>
                  </a:lnTo>
                  <a:lnTo>
                    <a:pt x="261583" y="54535"/>
                  </a:lnTo>
                  <a:lnTo>
                    <a:pt x="275954" y="76521"/>
                  </a:lnTo>
                  <a:lnTo>
                    <a:pt x="283900" y="103451"/>
                  </a:lnTo>
                  <a:lnTo>
                    <a:pt x="282590" y="158693"/>
                  </a:lnTo>
                  <a:lnTo>
                    <a:pt x="276395" y="219388"/>
                  </a:lnTo>
                  <a:lnTo>
                    <a:pt x="277038" y="225592"/>
                  </a:lnTo>
                  <a:lnTo>
                    <a:pt x="279807" y="227388"/>
                  </a:lnTo>
                  <a:lnTo>
                    <a:pt x="292364" y="2239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687166" y="2674239"/>
              <a:ext cx="124594" cy="233901"/>
            </a:xfrm>
            <a:custGeom>
              <a:avLst/>
              <a:gdLst/>
              <a:ahLst/>
              <a:cxnLst/>
              <a:rect l="0" t="0" r="0" b="0"/>
              <a:pathLst>
                <a:path w="124594" h="233901">
                  <a:moveTo>
                    <a:pt x="71508" y="0"/>
                  </a:moveTo>
                  <a:lnTo>
                    <a:pt x="27545" y="20243"/>
                  </a:lnTo>
                  <a:lnTo>
                    <a:pt x="2850" y="39403"/>
                  </a:lnTo>
                  <a:lnTo>
                    <a:pt x="0" y="46155"/>
                  </a:lnTo>
                  <a:lnTo>
                    <a:pt x="439" y="52997"/>
                  </a:lnTo>
                  <a:lnTo>
                    <a:pt x="3071" y="59898"/>
                  </a:lnTo>
                  <a:lnTo>
                    <a:pt x="18475" y="70685"/>
                  </a:lnTo>
                  <a:lnTo>
                    <a:pt x="78692" y="99255"/>
                  </a:lnTo>
                  <a:lnTo>
                    <a:pt x="101607" y="112743"/>
                  </a:lnTo>
                  <a:lnTo>
                    <a:pt x="117250" y="129656"/>
                  </a:lnTo>
                  <a:lnTo>
                    <a:pt x="123060" y="139080"/>
                  </a:lnTo>
                  <a:lnTo>
                    <a:pt x="124593" y="150042"/>
                  </a:lnTo>
                  <a:lnTo>
                    <a:pt x="120058" y="174700"/>
                  </a:lnTo>
                  <a:lnTo>
                    <a:pt x="104004" y="198137"/>
                  </a:lnTo>
                  <a:lnTo>
                    <a:pt x="82441" y="217912"/>
                  </a:lnTo>
                  <a:lnTo>
                    <a:pt x="61159" y="230600"/>
                  </a:lnTo>
                  <a:lnTo>
                    <a:pt x="46241" y="233900"/>
                  </a:lnTo>
                  <a:lnTo>
                    <a:pt x="29394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853430" y="2579482"/>
              <a:ext cx="29441" cy="347441"/>
            </a:xfrm>
            <a:custGeom>
              <a:avLst/>
              <a:gdLst/>
              <a:ahLst/>
              <a:cxnLst/>
              <a:rect l="0" t="0" r="0" b="0"/>
              <a:pathLst>
                <a:path w="29441" h="347441">
                  <a:moveTo>
                    <a:pt x="21057" y="0"/>
                  </a:moveTo>
                  <a:lnTo>
                    <a:pt x="28293" y="44367"/>
                  </a:lnTo>
                  <a:lnTo>
                    <a:pt x="29440" y="103093"/>
                  </a:lnTo>
                  <a:lnTo>
                    <a:pt x="24061" y="152859"/>
                  </a:lnTo>
                  <a:lnTo>
                    <a:pt x="18531" y="215245"/>
                  </a:lnTo>
                  <a:lnTo>
                    <a:pt x="12109" y="267645"/>
                  </a:lnTo>
                  <a:lnTo>
                    <a:pt x="2404" y="327675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800788" y="2653181"/>
              <a:ext cx="494840" cy="218689"/>
            </a:xfrm>
            <a:custGeom>
              <a:avLst/>
              <a:gdLst/>
              <a:ahLst/>
              <a:cxnLst/>
              <a:rect l="0" t="0" r="0" b="0"/>
              <a:pathLst>
                <a:path w="494840" h="218689">
                  <a:moveTo>
                    <a:pt x="0" y="73700"/>
                  </a:moveTo>
                  <a:lnTo>
                    <a:pt x="57264" y="53914"/>
                  </a:lnTo>
                  <a:lnTo>
                    <a:pt x="106654" y="45610"/>
                  </a:lnTo>
                  <a:lnTo>
                    <a:pt x="139819" y="46008"/>
                  </a:lnTo>
                  <a:lnTo>
                    <a:pt x="170156" y="53983"/>
                  </a:lnTo>
                  <a:lnTo>
                    <a:pt x="192998" y="68446"/>
                  </a:lnTo>
                  <a:lnTo>
                    <a:pt x="202365" y="77217"/>
                  </a:lnTo>
                  <a:lnTo>
                    <a:pt x="212772" y="102559"/>
                  </a:lnTo>
                  <a:lnTo>
                    <a:pt x="216228" y="132150"/>
                  </a:lnTo>
                  <a:lnTo>
                    <a:pt x="208915" y="186155"/>
                  </a:lnTo>
                  <a:lnTo>
                    <a:pt x="205957" y="197803"/>
                  </a:lnTo>
                  <a:lnTo>
                    <a:pt x="205155" y="198549"/>
                  </a:lnTo>
                  <a:lnTo>
                    <a:pt x="215393" y="152434"/>
                  </a:lnTo>
                  <a:lnTo>
                    <a:pt x="234009" y="97831"/>
                  </a:lnTo>
                  <a:lnTo>
                    <a:pt x="250920" y="69672"/>
                  </a:lnTo>
                  <a:lnTo>
                    <a:pt x="276338" y="46510"/>
                  </a:lnTo>
                  <a:lnTo>
                    <a:pt x="306096" y="30419"/>
                  </a:lnTo>
                  <a:lnTo>
                    <a:pt x="326726" y="28337"/>
                  </a:lnTo>
                  <a:lnTo>
                    <a:pt x="337140" y="29420"/>
                  </a:lnTo>
                  <a:lnTo>
                    <a:pt x="345253" y="33652"/>
                  </a:lnTo>
                  <a:lnTo>
                    <a:pt x="357386" y="47712"/>
                  </a:lnTo>
                  <a:lnTo>
                    <a:pt x="370794" y="75358"/>
                  </a:lnTo>
                  <a:lnTo>
                    <a:pt x="370997" y="116955"/>
                  </a:lnTo>
                  <a:lnTo>
                    <a:pt x="363649" y="166325"/>
                  </a:lnTo>
                  <a:lnTo>
                    <a:pt x="365241" y="206819"/>
                  </a:lnTo>
                  <a:lnTo>
                    <a:pt x="369836" y="213919"/>
                  </a:lnTo>
                  <a:lnTo>
                    <a:pt x="376409" y="217482"/>
                  </a:lnTo>
                  <a:lnTo>
                    <a:pt x="384300" y="218688"/>
                  </a:lnTo>
                  <a:lnTo>
                    <a:pt x="391901" y="214812"/>
                  </a:lnTo>
                  <a:lnTo>
                    <a:pt x="433906" y="164766"/>
                  </a:lnTo>
                  <a:lnTo>
                    <a:pt x="461194" y="104150"/>
                  </a:lnTo>
                  <a:lnTo>
                    <a:pt x="479701" y="53328"/>
                  </a:lnTo>
                  <a:lnTo>
                    <a:pt x="4948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307254" y="2684835"/>
              <a:ext cx="120305" cy="203579"/>
            </a:xfrm>
            <a:custGeom>
              <a:avLst/>
              <a:gdLst/>
              <a:ahLst/>
              <a:cxnLst/>
              <a:rect l="0" t="0" r="0" b="0"/>
              <a:pathLst>
                <a:path w="120305" h="203579">
                  <a:moveTo>
                    <a:pt x="114715" y="63103"/>
                  </a:moveTo>
                  <a:lnTo>
                    <a:pt x="120304" y="46335"/>
                  </a:lnTo>
                  <a:lnTo>
                    <a:pt x="119929" y="28744"/>
                  </a:lnTo>
                  <a:lnTo>
                    <a:pt x="118191" y="19140"/>
                  </a:lnTo>
                  <a:lnTo>
                    <a:pt x="113523" y="11568"/>
                  </a:lnTo>
                  <a:lnTo>
                    <a:pt x="98977" y="34"/>
                  </a:lnTo>
                  <a:lnTo>
                    <a:pt x="90185" y="0"/>
                  </a:lnTo>
                  <a:lnTo>
                    <a:pt x="71058" y="9321"/>
                  </a:lnTo>
                  <a:lnTo>
                    <a:pt x="25287" y="43901"/>
                  </a:lnTo>
                  <a:lnTo>
                    <a:pt x="11408" y="63927"/>
                  </a:lnTo>
                  <a:lnTo>
                    <a:pt x="2607" y="106111"/>
                  </a:lnTo>
                  <a:lnTo>
                    <a:pt x="0" y="150065"/>
                  </a:lnTo>
                  <a:lnTo>
                    <a:pt x="5628" y="175452"/>
                  </a:lnTo>
                  <a:lnTo>
                    <a:pt x="10405" y="187136"/>
                  </a:lnTo>
                  <a:lnTo>
                    <a:pt x="19439" y="194924"/>
                  </a:lnTo>
                  <a:lnTo>
                    <a:pt x="45074" y="203578"/>
                  </a:lnTo>
                  <a:lnTo>
                    <a:pt x="56589" y="203547"/>
                  </a:lnTo>
                  <a:lnTo>
                    <a:pt x="75623" y="197272"/>
                  </a:lnTo>
                  <a:lnTo>
                    <a:pt x="114715" y="168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474612" y="2590011"/>
              <a:ext cx="73700" cy="294798"/>
            </a:xfrm>
            <a:custGeom>
              <a:avLst/>
              <a:gdLst/>
              <a:ahLst/>
              <a:cxnLst/>
              <a:rect l="0" t="0" r="0" b="0"/>
              <a:pathLst>
                <a:path w="73700" h="294798">
                  <a:moveTo>
                    <a:pt x="73699" y="0"/>
                  </a:moveTo>
                  <a:lnTo>
                    <a:pt x="70580" y="42691"/>
                  </a:lnTo>
                  <a:lnTo>
                    <a:pt x="55741" y="102068"/>
                  </a:lnTo>
                  <a:lnTo>
                    <a:pt x="38550" y="163092"/>
                  </a:lnTo>
                  <a:lnTo>
                    <a:pt x="28059" y="215220"/>
                  </a:lnTo>
                  <a:lnTo>
                    <a:pt x="10526" y="275869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432498" y="2680426"/>
              <a:ext cx="244563" cy="183326"/>
            </a:xfrm>
            <a:custGeom>
              <a:avLst/>
              <a:gdLst/>
              <a:ahLst/>
              <a:cxnLst/>
              <a:rect l="0" t="0" r="0" b="0"/>
              <a:pathLst>
                <a:path w="244563" h="183326">
                  <a:moveTo>
                    <a:pt x="0" y="56983"/>
                  </a:moveTo>
                  <a:lnTo>
                    <a:pt x="48930" y="34078"/>
                  </a:lnTo>
                  <a:lnTo>
                    <a:pt x="102472" y="13075"/>
                  </a:lnTo>
                  <a:lnTo>
                    <a:pt x="162484" y="0"/>
                  </a:lnTo>
                  <a:lnTo>
                    <a:pt x="191928" y="1632"/>
                  </a:lnTo>
                  <a:lnTo>
                    <a:pt x="214373" y="12496"/>
                  </a:lnTo>
                  <a:lnTo>
                    <a:pt x="223634" y="20306"/>
                  </a:lnTo>
                  <a:lnTo>
                    <a:pt x="237043" y="44582"/>
                  </a:lnTo>
                  <a:lnTo>
                    <a:pt x="244562" y="74868"/>
                  </a:lnTo>
                  <a:lnTo>
                    <a:pt x="239858" y="135732"/>
                  </a:lnTo>
                  <a:lnTo>
                    <a:pt x="230946" y="164934"/>
                  </a:lnTo>
                  <a:lnTo>
                    <a:pt x="221098" y="1833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737824" y="2705824"/>
              <a:ext cx="96972" cy="166043"/>
            </a:xfrm>
            <a:custGeom>
              <a:avLst/>
              <a:gdLst/>
              <a:ahLst/>
              <a:cxnLst/>
              <a:rect l="0" t="0" r="0" b="0"/>
              <a:pathLst>
                <a:path w="96972" h="166043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2340" y="128409"/>
                  </a:lnTo>
                  <a:lnTo>
                    <a:pt x="11178" y="154167"/>
                  </a:lnTo>
                  <a:lnTo>
                    <a:pt x="17981" y="161270"/>
                  </a:lnTo>
                  <a:lnTo>
                    <a:pt x="26025" y="164835"/>
                  </a:lnTo>
                  <a:lnTo>
                    <a:pt x="34897" y="166042"/>
                  </a:lnTo>
                  <a:lnTo>
                    <a:pt x="43152" y="163337"/>
                  </a:lnTo>
                  <a:lnTo>
                    <a:pt x="58563" y="150973"/>
                  </a:lnTo>
                  <a:lnTo>
                    <a:pt x="80393" y="118692"/>
                  </a:lnTo>
                  <a:lnTo>
                    <a:pt x="96090" y="79492"/>
                  </a:lnTo>
                  <a:lnTo>
                    <a:pt x="96971" y="38241"/>
                  </a:lnTo>
                  <a:lnTo>
                    <a:pt x="90384" y="27834"/>
                  </a:ln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874694" y="2611067"/>
              <a:ext cx="200043" cy="252685"/>
            </a:xfrm>
            <a:custGeom>
              <a:avLst/>
              <a:gdLst/>
              <a:ahLst/>
              <a:cxnLst/>
              <a:rect l="0" t="0" r="0" b="0"/>
              <a:pathLst>
                <a:path w="200043" h="252685">
                  <a:moveTo>
                    <a:pt x="0" y="252684"/>
                  </a:moveTo>
                  <a:lnTo>
                    <a:pt x="5590" y="194068"/>
                  </a:lnTo>
                  <a:lnTo>
                    <a:pt x="17959" y="141063"/>
                  </a:lnTo>
                  <a:lnTo>
                    <a:pt x="29368" y="107697"/>
                  </a:lnTo>
                  <a:lnTo>
                    <a:pt x="40739" y="90370"/>
                  </a:lnTo>
                  <a:lnTo>
                    <a:pt x="47046" y="89492"/>
                  </a:lnTo>
                  <a:lnTo>
                    <a:pt x="53591" y="93587"/>
                  </a:lnTo>
                  <a:lnTo>
                    <a:pt x="80906" y="133780"/>
                  </a:lnTo>
                  <a:lnTo>
                    <a:pt x="101596" y="192846"/>
                  </a:lnTo>
                  <a:lnTo>
                    <a:pt x="113784" y="217901"/>
                  </a:lnTo>
                  <a:lnTo>
                    <a:pt x="120310" y="220137"/>
                  </a:lnTo>
                  <a:lnTo>
                    <a:pt x="127000" y="215778"/>
                  </a:lnTo>
                  <a:lnTo>
                    <a:pt x="144475" y="187937"/>
                  </a:lnTo>
                  <a:lnTo>
                    <a:pt x="168200" y="126204"/>
                  </a:lnTo>
                  <a:lnTo>
                    <a:pt x="185970" y="72512"/>
                  </a:lnTo>
                  <a:lnTo>
                    <a:pt x="196916" y="26369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664661" y="3030412"/>
              <a:ext cx="199091" cy="324412"/>
            </a:xfrm>
            <a:custGeom>
              <a:avLst/>
              <a:gdLst/>
              <a:ahLst/>
              <a:cxnLst/>
              <a:rect l="0" t="0" r="0" b="0"/>
              <a:pathLst>
                <a:path w="199091" h="324412">
                  <a:moveTo>
                    <a:pt x="199090" y="43909"/>
                  </a:moveTo>
                  <a:lnTo>
                    <a:pt x="164193" y="14601"/>
                  </a:lnTo>
                  <a:lnTo>
                    <a:pt x="129349" y="0"/>
                  </a:lnTo>
                  <a:lnTo>
                    <a:pt x="106093" y="1387"/>
                  </a:lnTo>
                  <a:lnTo>
                    <a:pt x="85229" y="9803"/>
                  </a:lnTo>
                  <a:lnTo>
                    <a:pt x="60328" y="28864"/>
                  </a:lnTo>
                  <a:lnTo>
                    <a:pt x="39303" y="56219"/>
                  </a:lnTo>
                  <a:lnTo>
                    <a:pt x="17276" y="112904"/>
                  </a:lnTo>
                  <a:lnTo>
                    <a:pt x="3863" y="167199"/>
                  </a:lnTo>
                  <a:lnTo>
                    <a:pt x="0" y="222984"/>
                  </a:lnTo>
                  <a:lnTo>
                    <a:pt x="2450" y="271274"/>
                  </a:lnTo>
                  <a:lnTo>
                    <a:pt x="4826" y="290242"/>
                  </a:lnTo>
                  <a:lnTo>
                    <a:pt x="9919" y="304057"/>
                  </a:lnTo>
                  <a:lnTo>
                    <a:pt x="24937" y="322527"/>
                  </a:lnTo>
                  <a:lnTo>
                    <a:pt x="33855" y="324411"/>
                  </a:lnTo>
                  <a:lnTo>
                    <a:pt x="43310" y="322157"/>
                  </a:lnTo>
                  <a:lnTo>
                    <a:pt x="78112" y="298913"/>
                  </a:lnTo>
                  <a:lnTo>
                    <a:pt x="106347" y="256151"/>
                  </a:lnTo>
                  <a:lnTo>
                    <a:pt x="133830" y="202057"/>
                  </a:lnTo>
                  <a:lnTo>
                    <a:pt x="159994" y="138685"/>
                  </a:lnTo>
                  <a:lnTo>
                    <a:pt x="172087" y="97509"/>
                  </a:lnTo>
                  <a:lnTo>
                    <a:pt x="168339" y="153162"/>
                  </a:lnTo>
                  <a:lnTo>
                    <a:pt x="167752" y="213541"/>
                  </a:lnTo>
                  <a:lnTo>
                    <a:pt x="175959" y="270439"/>
                  </a:lnTo>
                  <a:lnTo>
                    <a:pt x="188562" y="3071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909001" y="3137492"/>
              <a:ext cx="175850" cy="207340"/>
            </a:xfrm>
            <a:custGeom>
              <a:avLst/>
              <a:gdLst/>
              <a:ahLst/>
              <a:cxnLst/>
              <a:rect l="0" t="0" r="0" b="0"/>
              <a:pathLst>
                <a:path w="175850" h="207340">
                  <a:moveTo>
                    <a:pt x="91621" y="0"/>
                  </a:moveTo>
                  <a:lnTo>
                    <a:pt x="67574" y="9576"/>
                  </a:lnTo>
                  <a:lnTo>
                    <a:pt x="44981" y="28704"/>
                  </a:lnTo>
                  <a:lnTo>
                    <a:pt x="18920" y="62967"/>
                  </a:lnTo>
                  <a:lnTo>
                    <a:pt x="3919" y="103925"/>
                  </a:lnTo>
                  <a:lnTo>
                    <a:pt x="0" y="135876"/>
                  </a:lnTo>
                  <a:lnTo>
                    <a:pt x="7617" y="163335"/>
                  </a:lnTo>
                  <a:lnTo>
                    <a:pt x="23870" y="186067"/>
                  </a:lnTo>
                  <a:lnTo>
                    <a:pt x="46691" y="203970"/>
                  </a:lnTo>
                  <a:lnTo>
                    <a:pt x="58158" y="207339"/>
                  </a:lnTo>
                  <a:lnTo>
                    <a:pt x="80258" y="204845"/>
                  </a:lnTo>
                  <a:lnTo>
                    <a:pt x="129107" y="176944"/>
                  </a:lnTo>
                  <a:lnTo>
                    <a:pt x="175849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126964" y="3063793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6402" y="60730"/>
                  </a:lnTo>
                  <a:lnTo>
                    <a:pt x="1897" y="123799"/>
                  </a:lnTo>
                  <a:lnTo>
                    <a:pt x="562" y="183170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084850" y="3179606"/>
              <a:ext cx="105286" cy="2"/>
            </a:xfrm>
            <a:custGeom>
              <a:avLst/>
              <a:gdLst/>
              <a:ahLst/>
              <a:cxnLst/>
              <a:rect l="0" t="0" r="0" b="0"/>
              <a:pathLst>
                <a:path w="105286" h="2">
                  <a:moveTo>
                    <a:pt x="0" y="0"/>
                  </a:moveTo>
                  <a:lnTo>
                    <a:pt x="54145" y="1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277338" y="2969036"/>
              <a:ext cx="218124" cy="426231"/>
            </a:xfrm>
            <a:custGeom>
              <a:avLst/>
              <a:gdLst/>
              <a:ahLst/>
              <a:cxnLst/>
              <a:rect l="0" t="0" r="0" b="0"/>
              <a:pathLst>
                <a:path w="218124" h="426231">
                  <a:moveTo>
                    <a:pt x="218123" y="0"/>
                  </a:moveTo>
                  <a:lnTo>
                    <a:pt x="158183" y="26364"/>
                  </a:lnTo>
                  <a:lnTo>
                    <a:pt x="132383" y="47326"/>
                  </a:lnTo>
                  <a:lnTo>
                    <a:pt x="81212" y="105743"/>
                  </a:lnTo>
                  <a:lnTo>
                    <a:pt x="43105" y="163577"/>
                  </a:lnTo>
                  <a:lnTo>
                    <a:pt x="10733" y="223576"/>
                  </a:lnTo>
                  <a:lnTo>
                    <a:pt x="3117" y="253785"/>
                  </a:lnTo>
                  <a:lnTo>
                    <a:pt x="0" y="312152"/>
                  </a:lnTo>
                  <a:lnTo>
                    <a:pt x="8834" y="365686"/>
                  </a:lnTo>
                  <a:lnTo>
                    <a:pt x="17481" y="388305"/>
                  </a:lnTo>
                  <a:lnTo>
                    <a:pt x="33023" y="410057"/>
                  </a:lnTo>
                  <a:lnTo>
                    <a:pt x="54748" y="422064"/>
                  </a:lnTo>
                  <a:lnTo>
                    <a:pt x="77661" y="426230"/>
                  </a:lnTo>
                  <a:lnTo>
                    <a:pt x="112838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537575" y="3074321"/>
              <a:ext cx="31587" cy="189515"/>
            </a:xfrm>
            <a:custGeom>
              <a:avLst/>
              <a:gdLst/>
              <a:ahLst/>
              <a:cxnLst/>
              <a:rect l="0" t="0" r="0" b="0"/>
              <a:pathLst>
                <a:path w="31587" h="189515">
                  <a:moveTo>
                    <a:pt x="31586" y="0"/>
                  </a:moveTo>
                  <a:lnTo>
                    <a:pt x="20407" y="11179"/>
                  </a:lnTo>
                  <a:lnTo>
                    <a:pt x="7866" y="40487"/>
                  </a:lnTo>
                  <a:lnTo>
                    <a:pt x="1554" y="99548"/>
                  </a:lnTo>
                  <a:lnTo>
                    <a:pt x="307" y="154368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658953" y="3000622"/>
              <a:ext cx="26022" cy="252685"/>
            </a:xfrm>
            <a:custGeom>
              <a:avLst/>
              <a:gdLst/>
              <a:ahLst/>
              <a:cxnLst/>
              <a:rect l="0" t="0" r="0" b="0"/>
              <a:pathLst>
                <a:path w="26022" h="252685">
                  <a:moveTo>
                    <a:pt x="26021" y="0"/>
                  </a:moveTo>
                  <a:lnTo>
                    <a:pt x="26021" y="57264"/>
                  </a:lnTo>
                  <a:lnTo>
                    <a:pt x="20432" y="118156"/>
                  </a:lnTo>
                  <a:lnTo>
                    <a:pt x="7810" y="181026"/>
                  </a:lnTo>
                  <a:lnTo>
                    <a:pt x="0" y="242580"/>
                  </a:lnTo>
                  <a:lnTo>
                    <a:pt x="496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621803" y="3116435"/>
              <a:ext cx="63172" cy="10530"/>
            </a:xfrm>
            <a:custGeom>
              <a:avLst/>
              <a:gdLst/>
              <a:ahLst/>
              <a:cxnLst/>
              <a:rect l="0" t="0" r="0" b="0"/>
              <a:pathLst>
                <a:path w="63172" h="10530">
                  <a:moveTo>
                    <a:pt x="0" y="10529"/>
                  </a:moveTo>
                  <a:lnTo>
                    <a:pt x="34359" y="2196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889289" y="3005480"/>
              <a:ext cx="153655" cy="268884"/>
            </a:xfrm>
            <a:custGeom>
              <a:avLst/>
              <a:gdLst/>
              <a:ahLst/>
              <a:cxnLst/>
              <a:rect l="0" t="0" r="0" b="0"/>
              <a:pathLst>
                <a:path w="153655" h="268884">
                  <a:moveTo>
                    <a:pt x="153654" y="110955"/>
                  </a:moveTo>
                  <a:lnTo>
                    <a:pt x="129608" y="101380"/>
                  </a:lnTo>
                  <a:lnTo>
                    <a:pt x="115281" y="90712"/>
                  </a:lnTo>
                  <a:lnTo>
                    <a:pt x="94875" y="87530"/>
                  </a:lnTo>
                  <a:lnTo>
                    <a:pt x="71378" y="91185"/>
                  </a:lnTo>
                  <a:lnTo>
                    <a:pt x="49236" y="100609"/>
                  </a:lnTo>
                  <a:lnTo>
                    <a:pt x="30817" y="118835"/>
                  </a:lnTo>
                  <a:lnTo>
                    <a:pt x="10413" y="155404"/>
                  </a:lnTo>
                  <a:lnTo>
                    <a:pt x="78" y="195875"/>
                  </a:lnTo>
                  <a:lnTo>
                    <a:pt x="0" y="221227"/>
                  </a:lnTo>
                  <a:lnTo>
                    <a:pt x="7765" y="240294"/>
                  </a:lnTo>
                  <a:lnTo>
                    <a:pt x="14280" y="242804"/>
                  </a:lnTo>
                  <a:lnTo>
                    <a:pt x="22134" y="240969"/>
                  </a:lnTo>
                  <a:lnTo>
                    <a:pt x="40218" y="228401"/>
                  </a:lnTo>
                  <a:lnTo>
                    <a:pt x="67791" y="196187"/>
                  </a:lnTo>
                  <a:lnTo>
                    <a:pt x="92853" y="142673"/>
                  </a:lnTo>
                  <a:lnTo>
                    <a:pt x="116211" y="95774"/>
                  </a:lnTo>
                  <a:lnTo>
                    <a:pt x="134111" y="38737"/>
                  </a:lnTo>
                  <a:lnTo>
                    <a:pt x="140455" y="0"/>
                  </a:lnTo>
                  <a:lnTo>
                    <a:pt x="141345" y="720"/>
                  </a:lnTo>
                  <a:lnTo>
                    <a:pt x="141939" y="5880"/>
                  </a:lnTo>
                  <a:lnTo>
                    <a:pt x="131517" y="61676"/>
                  </a:lnTo>
                  <a:lnTo>
                    <a:pt x="124868" y="116241"/>
                  </a:lnTo>
                  <a:lnTo>
                    <a:pt x="122899" y="168284"/>
                  </a:lnTo>
                  <a:lnTo>
                    <a:pt x="122315" y="221918"/>
                  </a:lnTo>
                  <a:lnTo>
                    <a:pt x="123348" y="248010"/>
                  </a:lnTo>
                  <a:lnTo>
                    <a:pt x="132597" y="268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137700" y="3084850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21057" y="0"/>
                  </a:moveTo>
                  <a:lnTo>
                    <a:pt x="17937" y="42691"/>
                  </a:lnTo>
                  <a:lnTo>
                    <a:pt x="11992" y="95520"/>
                  </a:lnTo>
                  <a:lnTo>
                    <a:pt x="2388" y="155616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274570" y="3063793"/>
              <a:ext cx="115815" cy="158931"/>
            </a:xfrm>
            <a:custGeom>
              <a:avLst/>
              <a:gdLst/>
              <a:ahLst/>
              <a:cxnLst/>
              <a:rect l="0" t="0" r="0" b="0"/>
              <a:pathLst>
                <a:path w="115815" h="158931">
                  <a:moveTo>
                    <a:pt x="0" y="0"/>
                  </a:moveTo>
                  <a:lnTo>
                    <a:pt x="3120" y="48931"/>
                  </a:lnTo>
                  <a:lnTo>
                    <a:pt x="8333" y="96776"/>
                  </a:lnTo>
                  <a:lnTo>
                    <a:pt x="15684" y="154167"/>
                  </a:lnTo>
                  <a:lnTo>
                    <a:pt x="19815" y="158930"/>
                  </a:lnTo>
                  <a:lnTo>
                    <a:pt x="24908" y="158596"/>
                  </a:lnTo>
                  <a:lnTo>
                    <a:pt x="30644" y="154863"/>
                  </a:lnTo>
                  <a:lnTo>
                    <a:pt x="40136" y="141358"/>
                  </a:lnTo>
                  <a:lnTo>
                    <a:pt x="67806" y="78320"/>
                  </a:lnTo>
                  <a:lnTo>
                    <a:pt x="101924" y="18343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443026" y="3126964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21057" y="0"/>
                  </a:moveTo>
                  <a:lnTo>
                    <a:pt x="6403" y="62093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632539" y="2979565"/>
              <a:ext cx="31587" cy="200042"/>
            </a:xfrm>
            <a:custGeom>
              <a:avLst/>
              <a:gdLst/>
              <a:ahLst/>
              <a:cxnLst/>
              <a:rect l="0" t="0" r="0" b="0"/>
              <a:pathLst>
                <a:path w="31587" h="200042">
                  <a:moveTo>
                    <a:pt x="31586" y="0"/>
                  </a:moveTo>
                  <a:lnTo>
                    <a:pt x="28466" y="52050"/>
                  </a:lnTo>
                  <a:lnTo>
                    <a:pt x="20133" y="108229"/>
                  </a:lnTo>
                  <a:lnTo>
                    <a:pt x="10255" y="16308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544784" y="3084850"/>
              <a:ext cx="108813" cy="126532"/>
            </a:xfrm>
            <a:custGeom>
              <a:avLst/>
              <a:gdLst/>
              <a:ahLst/>
              <a:cxnLst/>
              <a:rect l="0" t="0" r="0" b="0"/>
              <a:pathLst>
                <a:path w="108813" h="126532">
                  <a:moveTo>
                    <a:pt x="45641" y="0"/>
                  </a:moveTo>
                  <a:lnTo>
                    <a:pt x="16333" y="34898"/>
                  </a:lnTo>
                  <a:lnTo>
                    <a:pt x="1732" y="64152"/>
                  </a:lnTo>
                  <a:lnTo>
                    <a:pt x="0" y="84664"/>
                  </a:lnTo>
                  <a:lnTo>
                    <a:pt x="4299" y="104309"/>
                  </a:lnTo>
                  <a:lnTo>
                    <a:pt x="14009" y="120839"/>
                  </a:lnTo>
                  <a:lnTo>
                    <a:pt x="22213" y="125013"/>
                  </a:lnTo>
                  <a:lnTo>
                    <a:pt x="43807" y="126531"/>
                  </a:lnTo>
                  <a:lnTo>
                    <a:pt x="76683" y="115220"/>
                  </a:lnTo>
                  <a:lnTo>
                    <a:pt x="108812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716767" y="3051813"/>
              <a:ext cx="126532" cy="169908"/>
            </a:xfrm>
            <a:custGeom>
              <a:avLst/>
              <a:gdLst/>
              <a:ahLst/>
              <a:cxnLst/>
              <a:rect l="0" t="0" r="0" b="0"/>
              <a:pathLst>
                <a:path w="126532" h="169908">
                  <a:moveTo>
                    <a:pt x="0" y="43565"/>
                  </a:moveTo>
                  <a:lnTo>
                    <a:pt x="17981" y="59206"/>
                  </a:lnTo>
                  <a:lnTo>
                    <a:pt x="64152" y="78410"/>
                  </a:lnTo>
                  <a:lnTo>
                    <a:pt x="74354" y="78493"/>
                  </a:lnTo>
                  <a:lnTo>
                    <a:pt x="95047" y="72347"/>
                  </a:lnTo>
                  <a:lnTo>
                    <a:pt x="120839" y="55733"/>
                  </a:lnTo>
                  <a:lnTo>
                    <a:pt x="125013" y="46998"/>
                  </a:lnTo>
                  <a:lnTo>
                    <a:pt x="126531" y="24814"/>
                  </a:lnTo>
                  <a:lnTo>
                    <a:pt x="122959" y="15857"/>
                  </a:lnTo>
                  <a:lnTo>
                    <a:pt x="109630" y="2784"/>
                  </a:lnTo>
                  <a:lnTo>
                    <a:pt x="101163" y="0"/>
                  </a:lnTo>
                  <a:lnTo>
                    <a:pt x="82396" y="26"/>
                  </a:lnTo>
                  <a:lnTo>
                    <a:pt x="62357" y="10177"/>
                  </a:lnTo>
                  <a:lnTo>
                    <a:pt x="42922" y="27556"/>
                  </a:lnTo>
                  <a:lnTo>
                    <a:pt x="26485" y="50878"/>
                  </a:lnTo>
                  <a:lnTo>
                    <a:pt x="15257" y="95905"/>
                  </a:lnTo>
                  <a:lnTo>
                    <a:pt x="18869" y="122979"/>
                  </a:lnTo>
                  <a:lnTo>
                    <a:pt x="23108" y="135112"/>
                  </a:lnTo>
                  <a:lnTo>
                    <a:pt x="37176" y="151713"/>
                  </a:lnTo>
                  <a:lnTo>
                    <a:pt x="58588" y="164516"/>
                  </a:lnTo>
                  <a:lnTo>
                    <a:pt x="73700" y="169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853400" y="2958508"/>
              <a:ext cx="158166" cy="234139"/>
            </a:xfrm>
            <a:custGeom>
              <a:avLst/>
              <a:gdLst/>
              <a:ahLst/>
              <a:cxnLst/>
              <a:rect l="0" t="0" r="0" b="0"/>
              <a:pathLst>
                <a:path w="158166" h="234139">
                  <a:moveTo>
                    <a:pt x="158165" y="0"/>
                  </a:moveTo>
                  <a:lnTo>
                    <a:pt x="143510" y="49552"/>
                  </a:lnTo>
                  <a:lnTo>
                    <a:pt x="133416" y="100080"/>
                  </a:lnTo>
                  <a:lnTo>
                    <a:pt x="123016" y="153915"/>
                  </a:lnTo>
                  <a:lnTo>
                    <a:pt x="112526" y="195733"/>
                  </a:lnTo>
                  <a:lnTo>
                    <a:pt x="110191" y="199509"/>
                  </a:lnTo>
                  <a:lnTo>
                    <a:pt x="108635" y="197347"/>
                  </a:lnTo>
                  <a:lnTo>
                    <a:pt x="100548" y="165844"/>
                  </a:lnTo>
                  <a:lnTo>
                    <a:pt x="85461" y="141686"/>
                  </a:lnTo>
                  <a:lnTo>
                    <a:pt x="78110" y="137741"/>
                  </a:lnTo>
                  <a:lnTo>
                    <a:pt x="60584" y="136477"/>
                  </a:lnTo>
                  <a:lnTo>
                    <a:pt x="41096" y="146054"/>
                  </a:lnTo>
                  <a:lnTo>
                    <a:pt x="13514" y="171177"/>
                  </a:lnTo>
                  <a:lnTo>
                    <a:pt x="5579" y="180798"/>
                  </a:lnTo>
                  <a:lnTo>
                    <a:pt x="1459" y="190722"/>
                  </a:lnTo>
                  <a:lnTo>
                    <a:pt x="0" y="211107"/>
                  </a:lnTo>
                  <a:lnTo>
                    <a:pt x="4759" y="219117"/>
                  </a:lnTo>
                  <a:lnTo>
                    <a:pt x="22524" y="231136"/>
                  </a:lnTo>
                  <a:lnTo>
                    <a:pt x="49137" y="234138"/>
                  </a:lnTo>
                  <a:lnTo>
                    <a:pt x="87646" y="232371"/>
                  </a:lnTo>
                  <a:lnTo>
                    <a:pt x="11605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726881" y="3369119"/>
              <a:ext cx="52643" cy="273742"/>
            </a:xfrm>
            <a:custGeom>
              <a:avLst/>
              <a:gdLst/>
              <a:ahLst/>
              <a:cxnLst/>
              <a:rect l="0" t="0" r="0" b="0"/>
              <a:pathLst>
                <a:path w="52643" h="273742">
                  <a:moveTo>
                    <a:pt x="52642" y="0"/>
                  </a:moveTo>
                  <a:lnTo>
                    <a:pt x="41190" y="60384"/>
                  </a:lnTo>
                  <a:lnTo>
                    <a:pt x="31311" y="111868"/>
                  </a:lnTo>
                  <a:lnTo>
                    <a:pt x="24095" y="162998"/>
                  </a:lnTo>
                  <a:lnTo>
                    <a:pt x="16068" y="22639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826389" y="3405917"/>
              <a:ext cx="155941" cy="235251"/>
            </a:xfrm>
            <a:custGeom>
              <a:avLst/>
              <a:gdLst/>
              <a:ahLst/>
              <a:cxnLst/>
              <a:rect l="0" t="0" r="0" b="0"/>
              <a:pathLst>
                <a:path w="155941" h="235251">
                  <a:moveTo>
                    <a:pt x="16306" y="36902"/>
                  </a:moveTo>
                  <a:lnTo>
                    <a:pt x="10716" y="98995"/>
                  </a:lnTo>
                  <a:lnTo>
                    <a:pt x="7240" y="148106"/>
                  </a:lnTo>
                  <a:lnTo>
                    <a:pt x="0" y="202368"/>
                  </a:lnTo>
                  <a:lnTo>
                    <a:pt x="2430" y="225086"/>
                  </a:lnTo>
                  <a:lnTo>
                    <a:pt x="8225" y="231378"/>
                  </a:lnTo>
                  <a:lnTo>
                    <a:pt x="16767" y="234403"/>
                  </a:lnTo>
                  <a:lnTo>
                    <a:pt x="27142" y="235250"/>
                  </a:lnTo>
                  <a:lnTo>
                    <a:pt x="54267" y="223712"/>
                  </a:lnTo>
                  <a:lnTo>
                    <a:pt x="82310" y="202987"/>
                  </a:lnTo>
                  <a:lnTo>
                    <a:pt x="127134" y="143492"/>
                  </a:lnTo>
                  <a:lnTo>
                    <a:pt x="152057" y="89716"/>
                  </a:lnTo>
                  <a:lnTo>
                    <a:pt x="155940" y="79130"/>
                  </a:lnTo>
                  <a:lnTo>
                    <a:pt x="155815" y="41875"/>
                  </a:lnTo>
                  <a:lnTo>
                    <a:pt x="148109" y="21175"/>
                  </a:lnTo>
                  <a:lnTo>
                    <a:pt x="142779" y="12379"/>
                  </a:lnTo>
                  <a:lnTo>
                    <a:pt x="133377" y="6515"/>
                  </a:lnTo>
                  <a:lnTo>
                    <a:pt x="107332" y="0"/>
                  </a:lnTo>
                  <a:lnTo>
                    <a:pt x="85617" y="224"/>
                  </a:lnTo>
                  <a:lnTo>
                    <a:pt x="58419" y="5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095378" y="3458978"/>
              <a:ext cx="284271" cy="144975"/>
            </a:xfrm>
            <a:custGeom>
              <a:avLst/>
              <a:gdLst/>
              <a:ahLst/>
              <a:cxnLst/>
              <a:rect l="0" t="0" r="0" b="0"/>
              <a:pathLst>
                <a:path w="284271" h="144975">
                  <a:moveTo>
                    <a:pt x="0" y="120711"/>
                  </a:moveTo>
                  <a:lnTo>
                    <a:pt x="5590" y="143068"/>
                  </a:lnTo>
                  <a:lnTo>
                    <a:pt x="7236" y="144974"/>
                  </a:lnTo>
                  <a:lnTo>
                    <a:pt x="25881" y="83770"/>
                  </a:lnTo>
                  <a:lnTo>
                    <a:pt x="40294" y="48544"/>
                  </a:lnTo>
                  <a:lnTo>
                    <a:pt x="56513" y="26636"/>
                  </a:lnTo>
                  <a:lnTo>
                    <a:pt x="78540" y="14559"/>
                  </a:lnTo>
                  <a:lnTo>
                    <a:pt x="90964" y="11339"/>
                  </a:lnTo>
                  <a:lnTo>
                    <a:pt x="101587" y="11531"/>
                  </a:lnTo>
                  <a:lnTo>
                    <a:pt x="119629" y="17985"/>
                  </a:lnTo>
                  <a:lnTo>
                    <a:pt x="142941" y="40361"/>
                  </a:lnTo>
                  <a:lnTo>
                    <a:pt x="173646" y="94850"/>
                  </a:lnTo>
                  <a:lnTo>
                    <a:pt x="182445" y="103470"/>
                  </a:lnTo>
                  <a:lnTo>
                    <a:pt x="204699" y="113049"/>
                  </a:lnTo>
                  <a:lnTo>
                    <a:pt x="217185" y="115603"/>
                  </a:lnTo>
                  <a:lnTo>
                    <a:pt x="226678" y="113796"/>
                  </a:lnTo>
                  <a:lnTo>
                    <a:pt x="234177" y="109082"/>
                  </a:lnTo>
                  <a:lnTo>
                    <a:pt x="245629" y="94486"/>
                  </a:lnTo>
                  <a:lnTo>
                    <a:pt x="266255" y="40742"/>
                  </a:lnTo>
                  <a:lnTo>
                    <a:pt x="264175" y="17319"/>
                  </a:lnTo>
                  <a:lnTo>
                    <a:pt x="260345" y="6160"/>
                  </a:lnTo>
                  <a:lnTo>
                    <a:pt x="253112" y="1060"/>
                  </a:lnTo>
                  <a:lnTo>
                    <a:pt x="243610" y="0"/>
                  </a:lnTo>
                  <a:lnTo>
                    <a:pt x="232597" y="1632"/>
                  </a:lnTo>
                  <a:lnTo>
                    <a:pt x="214121" y="12805"/>
                  </a:lnTo>
                  <a:lnTo>
                    <a:pt x="190566" y="41946"/>
                  </a:lnTo>
                  <a:lnTo>
                    <a:pt x="183196" y="54163"/>
                  </a:lnTo>
                  <a:lnTo>
                    <a:pt x="178127" y="83335"/>
                  </a:lnTo>
                  <a:lnTo>
                    <a:pt x="180943" y="112289"/>
                  </a:lnTo>
                  <a:lnTo>
                    <a:pt x="189994" y="132955"/>
                  </a:lnTo>
                  <a:lnTo>
                    <a:pt x="198023" y="138233"/>
                  </a:lnTo>
                  <a:lnTo>
                    <a:pt x="219421" y="140977"/>
                  </a:lnTo>
                  <a:lnTo>
                    <a:pt x="238291" y="135177"/>
                  </a:lnTo>
                  <a:lnTo>
                    <a:pt x="284270" y="1101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434187" y="3463876"/>
              <a:ext cx="177089" cy="147400"/>
            </a:xfrm>
            <a:custGeom>
              <a:avLst/>
              <a:gdLst/>
              <a:ahLst/>
              <a:cxnLst/>
              <a:rect l="0" t="0" r="0" b="0"/>
              <a:pathLst>
                <a:path w="177089" h="147400">
                  <a:moveTo>
                    <a:pt x="19160" y="0"/>
                  </a:moveTo>
                  <a:lnTo>
                    <a:pt x="4506" y="58616"/>
                  </a:lnTo>
                  <a:lnTo>
                    <a:pt x="0" y="98996"/>
                  </a:lnTo>
                  <a:lnTo>
                    <a:pt x="538" y="102262"/>
                  </a:lnTo>
                  <a:lnTo>
                    <a:pt x="17343" y="45695"/>
                  </a:lnTo>
                  <a:lnTo>
                    <a:pt x="28491" y="27718"/>
                  </a:lnTo>
                  <a:lnTo>
                    <a:pt x="35909" y="23158"/>
                  </a:lnTo>
                  <a:lnTo>
                    <a:pt x="53511" y="21210"/>
                  </a:lnTo>
                  <a:lnTo>
                    <a:pt x="60778" y="24669"/>
                  </a:lnTo>
                  <a:lnTo>
                    <a:pt x="71972" y="37870"/>
                  </a:lnTo>
                  <a:lnTo>
                    <a:pt x="79262" y="76211"/>
                  </a:lnTo>
                  <a:lnTo>
                    <a:pt x="80555" y="124975"/>
                  </a:lnTo>
                  <a:lnTo>
                    <a:pt x="78807" y="125430"/>
                  </a:lnTo>
                  <a:lnTo>
                    <a:pt x="76473" y="122225"/>
                  </a:lnTo>
                  <a:lnTo>
                    <a:pt x="78776" y="89767"/>
                  </a:lnTo>
                  <a:lnTo>
                    <a:pt x="92456" y="43105"/>
                  </a:lnTo>
                  <a:lnTo>
                    <a:pt x="107888" y="18768"/>
                  </a:lnTo>
                  <a:lnTo>
                    <a:pt x="116917" y="9002"/>
                  </a:lnTo>
                  <a:lnTo>
                    <a:pt x="126445" y="3662"/>
                  </a:lnTo>
                  <a:lnTo>
                    <a:pt x="146391" y="847"/>
                  </a:lnTo>
                  <a:lnTo>
                    <a:pt x="154284" y="5244"/>
                  </a:lnTo>
                  <a:lnTo>
                    <a:pt x="166173" y="22608"/>
                  </a:lnTo>
                  <a:lnTo>
                    <a:pt x="174932" y="79118"/>
                  </a:lnTo>
                  <a:lnTo>
                    <a:pt x="176662" y="127196"/>
                  </a:lnTo>
                  <a:lnTo>
                    <a:pt x="177088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682229" y="3461103"/>
              <a:ext cx="139617" cy="118587"/>
            </a:xfrm>
            <a:custGeom>
              <a:avLst/>
              <a:gdLst/>
              <a:ahLst/>
              <a:cxnLst/>
              <a:rect l="0" t="0" r="0" b="0"/>
              <a:pathLst>
                <a:path w="139617" h="118587">
                  <a:moveTo>
                    <a:pt x="97502" y="13301"/>
                  </a:moveTo>
                  <a:lnTo>
                    <a:pt x="86323" y="2123"/>
                  </a:lnTo>
                  <a:lnTo>
                    <a:pt x="79521" y="0"/>
                  </a:lnTo>
                  <a:lnTo>
                    <a:pt x="62604" y="760"/>
                  </a:lnTo>
                  <a:lnTo>
                    <a:pt x="43387" y="11237"/>
                  </a:lnTo>
                  <a:lnTo>
                    <a:pt x="25488" y="27592"/>
                  </a:lnTo>
                  <a:lnTo>
                    <a:pt x="4465" y="66687"/>
                  </a:lnTo>
                  <a:lnTo>
                    <a:pt x="382" y="76968"/>
                  </a:lnTo>
                  <a:lnTo>
                    <a:pt x="0" y="86161"/>
                  </a:lnTo>
                  <a:lnTo>
                    <a:pt x="5814" y="102616"/>
                  </a:lnTo>
                  <a:lnTo>
                    <a:pt x="11810" y="105599"/>
                  </a:lnTo>
                  <a:lnTo>
                    <a:pt x="19317" y="105249"/>
                  </a:lnTo>
                  <a:lnTo>
                    <a:pt x="35847" y="98621"/>
                  </a:lnTo>
                  <a:lnTo>
                    <a:pt x="50992" y="87876"/>
                  </a:lnTo>
                  <a:lnTo>
                    <a:pt x="93915" y="24446"/>
                  </a:lnTo>
                  <a:lnTo>
                    <a:pt x="99790" y="20731"/>
                  </a:lnTo>
                  <a:lnTo>
                    <a:pt x="104876" y="21764"/>
                  </a:lnTo>
                  <a:lnTo>
                    <a:pt x="109437" y="25962"/>
                  </a:lnTo>
                  <a:lnTo>
                    <a:pt x="114505" y="43105"/>
                  </a:lnTo>
                  <a:lnTo>
                    <a:pt x="120364" y="101021"/>
                  </a:lnTo>
                  <a:lnTo>
                    <a:pt x="124442" y="106876"/>
                  </a:lnTo>
                  <a:lnTo>
                    <a:pt x="139616" y="118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916601" y="3442819"/>
              <a:ext cx="31587" cy="126343"/>
            </a:xfrm>
            <a:custGeom>
              <a:avLst/>
              <a:gdLst/>
              <a:ahLst/>
              <a:cxnLst/>
              <a:rect l="0" t="0" r="0" b="0"/>
              <a:pathLst>
                <a:path w="31587" h="126343">
                  <a:moveTo>
                    <a:pt x="31586" y="0"/>
                  </a:moveTo>
                  <a:lnTo>
                    <a:pt x="13627" y="62280"/>
                  </a:lnTo>
                  <a:lnTo>
                    <a:pt x="3039" y="106972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006557" y="3403447"/>
              <a:ext cx="263843" cy="156820"/>
            </a:xfrm>
            <a:custGeom>
              <a:avLst/>
              <a:gdLst/>
              <a:ahLst/>
              <a:cxnLst/>
              <a:rect l="0" t="0" r="0" b="0"/>
              <a:pathLst>
                <a:path w="263843" h="156820">
                  <a:moveTo>
                    <a:pt x="25858" y="49900"/>
                  </a:moveTo>
                  <a:lnTo>
                    <a:pt x="14405" y="98831"/>
                  </a:lnTo>
                  <a:lnTo>
                    <a:pt x="0" y="156819"/>
                  </a:lnTo>
                  <a:lnTo>
                    <a:pt x="430" y="156275"/>
                  </a:lnTo>
                  <a:lnTo>
                    <a:pt x="22109" y="94651"/>
                  </a:lnTo>
                  <a:lnTo>
                    <a:pt x="58782" y="50421"/>
                  </a:lnTo>
                  <a:lnTo>
                    <a:pt x="68864" y="44398"/>
                  </a:lnTo>
                  <a:lnTo>
                    <a:pt x="89425" y="40826"/>
                  </a:lnTo>
                  <a:lnTo>
                    <a:pt x="97482" y="45021"/>
                  </a:lnTo>
                  <a:lnTo>
                    <a:pt x="109553" y="62159"/>
                  </a:lnTo>
                  <a:lnTo>
                    <a:pt x="122926" y="98116"/>
                  </a:lnTo>
                  <a:lnTo>
                    <a:pt x="124371" y="121632"/>
                  </a:lnTo>
                  <a:lnTo>
                    <a:pt x="123119" y="132817"/>
                  </a:lnTo>
                  <a:lnTo>
                    <a:pt x="125794" y="141443"/>
                  </a:lnTo>
                  <a:lnTo>
                    <a:pt x="131086" y="148363"/>
                  </a:lnTo>
                  <a:lnTo>
                    <a:pt x="138124" y="154147"/>
                  </a:lnTo>
                  <a:lnTo>
                    <a:pt x="146325" y="155663"/>
                  </a:lnTo>
                  <a:lnTo>
                    <a:pt x="164797" y="151108"/>
                  </a:lnTo>
                  <a:lnTo>
                    <a:pt x="189337" y="135390"/>
                  </a:lnTo>
                  <a:lnTo>
                    <a:pt x="232789" y="80672"/>
                  </a:lnTo>
                  <a:lnTo>
                    <a:pt x="258629" y="38041"/>
                  </a:lnTo>
                  <a:lnTo>
                    <a:pt x="263842" y="12654"/>
                  </a:lnTo>
                  <a:lnTo>
                    <a:pt x="261723" y="5183"/>
                  </a:lnTo>
                  <a:lnTo>
                    <a:pt x="256801" y="1371"/>
                  </a:lnTo>
                  <a:lnTo>
                    <a:pt x="250010" y="0"/>
                  </a:lnTo>
                  <a:lnTo>
                    <a:pt x="243143" y="2595"/>
                  </a:lnTo>
                  <a:lnTo>
                    <a:pt x="229274" y="14838"/>
                  </a:lnTo>
                  <a:lnTo>
                    <a:pt x="221550" y="35097"/>
                  </a:lnTo>
                  <a:lnTo>
                    <a:pt x="219287" y="58529"/>
                  </a:lnTo>
                  <a:lnTo>
                    <a:pt x="222180" y="80641"/>
                  </a:lnTo>
                  <a:lnTo>
                    <a:pt x="235976" y="112821"/>
                  </a:lnTo>
                  <a:lnTo>
                    <a:pt x="258089" y="144391"/>
                  </a:lnTo>
                  <a:lnTo>
                    <a:pt x="259057" y="147989"/>
                  </a:lnTo>
                  <a:lnTo>
                    <a:pt x="257485" y="1551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242985" y="3400705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21057" y="0"/>
                  </a:moveTo>
                  <a:lnTo>
                    <a:pt x="11992" y="58616"/>
                  </a:lnTo>
                  <a:lnTo>
                    <a:pt x="9648" y="111621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395822" y="3433928"/>
              <a:ext cx="110376" cy="156291"/>
            </a:xfrm>
            <a:custGeom>
              <a:avLst/>
              <a:gdLst/>
              <a:ahLst/>
              <a:cxnLst/>
              <a:rect l="0" t="0" r="0" b="0"/>
              <a:pathLst>
                <a:path w="110376" h="156291">
                  <a:moveTo>
                    <a:pt x="15618" y="29948"/>
                  </a:moveTo>
                  <a:lnTo>
                    <a:pt x="0" y="84039"/>
                  </a:lnTo>
                  <a:lnTo>
                    <a:pt x="527" y="83557"/>
                  </a:lnTo>
                  <a:lnTo>
                    <a:pt x="19262" y="33499"/>
                  </a:lnTo>
                  <a:lnTo>
                    <a:pt x="32446" y="17488"/>
                  </a:lnTo>
                  <a:lnTo>
                    <a:pt x="50004" y="2573"/>
                  </a:lnTo>
                  <a:lnTo>
                    <a:pt x="59599" y="0"/>
                  </a:lnTo>
                  <a:lnTo>
                    <a:pt x="79619" y="3380"/>
                  </a:lnTo>
                  <a:lnTo>
                    <a:pt x="87531" y="9896"/>
                  </a:lnTo>
                  <a:lnTo>
                    <a:pt x="99442" y="29614"/>
                  </a:lnTo>
                  <a:lnTo>
                    <a:pt x="108215" y="87637"/>
                  </a:lnTo>
                  <a:lnTo>
                    <a:pt x="109948" y="136013"/>
                  </a:lnTo>
                  <a:lnTo>
                    <a:pt x="110375" y="156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581283" y="3410583"/>
              <a:ext cx="111009" cy="211221"/>
            </a:xfrm>
            <a:custGeom>
              <a:avLst/>
              <a:gdLst/>
              <a:ahLst/>
              <a:cxnLst/>
              <a:rect l="0" t="0" r="0" b="0"/>
              <a:pathLst>
                <a:path w="111009" h="211221">
                  <a:moveTo>
                    <a:pt x="82842" y="11179"/>
                  </a:moveTo>
                  <a:lnTo>
                    <a:pt x="71663" y="0"/>
                  </a:lnTo>
                  <a:lnTo>
                    <a:pt x="64861" y="217"/>
                  </a:lnTo>
                  <a:lnTo>
                    <a:pt x="47944" y="9816"/>
                  </a:lnTo>
                  <a:lnTo>
                    <a:pt x="16893" y="60216"/>
                  </a:lnTo>
                  <a:lnTo>
                    <a:pt x="2448" y="88345"/>
                  </a:lnTo>
                  <a:lnTo>
                    <a:pt x="0" y="100058"/>
                  </a:lnTo>
                  <a:lnTo>
                    <a:pt x="708" y="110206"/>
                  </a:lnTo>
                  <a:lnTo>
                    <a:pt x="3519" y="119310"/>
                  </a:lnTo>
                  <a:lnTo>
                    <a:pt x="10073" y="124211"/>
                  </a:lnTo>
                  <a:lnTo>
                    <a:pt x="29833" y="126536"/>
                  </a:lnTo>
                  <a:lnTo>
                    <a:pt x="47974" y="120550"/>
                  </a:lnTo>
                  <a:lnTo>
                    <a:pt x="63835" y="108921"/>
                  </a:lnTo>
                  <a:lnTo>
                    <a:pt x="78684" y="92054"/>
                  </a:lnTo>
                  <a:lnTo>
                    <a:pt x="98874" y="52414"/>
                  </a:lnTo>
                  <a:lnTo>
                    <a:pt x="102888" y="52707"/>
                  </a:lnTo>
                  <a:lnTo>
                    <a:pt x="106735" y="56412"/>
                  </a:lnTo>
                  <a:lnTo>
                    <a:pt x="111008" y="73006"/>
                  </a:lnTo>
                  <a:lnTo>
                    <a:pt x="110294" y="108657"/>
                  </a:lnTo>
                  <a:lnTo>
                    <a:pt x="104401" y="134051"/>
                  </a:lnTo>
                  <a:lnTo>
                    <a:pt x="93984" y="157036"/>
                  </a:lnTo>
                  <a:lnTo>
                    <a:pt x="75315" y="175830"/>
                  </a:lnTo>
                  <a:lnTo>
                    <a:pt x="18764" y="206842"/>
                  </a:lnTo>
                  <a:lnTo>
                    <a:pt x="9142" y="211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790052" y="3699965"/>
              <a:ext cx="115814" cy="153466"/>
            </a:xfrm>
            <a:custGeom>
              <a:avLst/>
              <a:gdLst/>
              <a:ahLst/>
              <a:cxnLst/>
              <a:rect l="0" t="0" r="0" b="0"/>
              <a:pathLst>
                <a:path w="115814" h="153466">
                  <a:moveTo>
                    <a:pt x="115813" y="6066"/>
                  </a:moveTo>
                  <a:lnTo>
                    <a:pt x="83361" y="0"/>
                  </a:lnTo>
                  <a:lnTo>
                    <a:pt x="62786" y="2590"/>
                  </a:lnTo>
                  <a:lnTo>
                    <a:pt x="41943" y="13880"/>
                  </a:lnTo>
                  <a:lnTo>
                    <a:pt x="5555" y="44134"/>
                  </a:lnTo>
                  <a:lnTo>
                    <a:pt x="3703" y="50162"/>
                  </a:lnTo>
                  <a:lnTo>
                    <a:pt x="5978" y="55351"/>
                  </a:lnTo>
                  <a:lnTo>
                    <a:pt x="11005" y="59980"/>
                  </a:lnTo>
                  <a:lnTo>
                    <a:pt x="29067" y="65123"/>
                  </a:lnTo>
                  <a:lnTo>
                    <a:pt x="73202" y="74014"/>
                  </a:lnTo>
                  <a:lnTo>
                    <a:pt x="80387" y="80610"/>
                  </a:lnTo>
                  <a:lnTo>
                    <a:pt x="88370" y="100418"/>
                  </a:lnTo>
                  <a:lnTo>
                    <a:pt x="85819" y="109912"/>
                  </a:lnTo>
                  <a:lnTo>
                    <a:pt x="70507" y="126699"/>
                  </a:lnTo>
                  <a:lnTo>
                    <a:pt x="41168" y="143715"/>
                  </a:lnTo>
                  <a:lnTo>
                    <a:pt x="0" y="1534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933081" y="3632332"/>
              <a:ext cx="25428" cy="221099"/>
            </a:xfrm>
            <a:custGeom>
              <a:avLst/>
              <a:gdLst/>
              <a:ahLst/>
              <a:cxnLst/>
              <a:rect l="0" t="0" r="0" b="0"/>
              <a:pathLst>
                <a:path w="25428" h="221099">
                  <a:moveTo>
                    <a:pt x="25427" y="0"/>
                  </a:moveTo>
                  <a:lnTo>
                    <a:pt x="19838" y="58617"/>
                  </a:lnTo>
                  <a:lnTo>
                    <a:pt x="10773" y="115764"/>
                  </a:lnTo>
                  <a:lnTo>
                    <a:pt x="678" y="167791"/>
                  </a:lnTo>
                  <a:lnTo>
                    <a:pt x="0" y="191947"/>
                  </a:lnTo>
                  <a:lnTo>
                    <a:pt x="437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979565" y="3706650"/>
              <a:ext cx="252685" cy="156174"/>
            </a:xfrm>
            <a:custGeom>
              <a:avLst/>
              <a:gdLst/>
              <a:ahLst/>
              <a:cxnLst/>
              <a:rect l="0" t="0" r="0" b="0"/>
              <a:pathLst>
                <a:path w="252685" h="156174">
                  <a:moveTo>
                    <a:pt x="0" y="20438"/>
                  </a:moveTo>
                  <a:lnTo>
                    <a:pt x="57264" y="20438"/>
                  </a:lnTo>
                  <a:lnTo>
                    <a:pt x="118156" y="14849"/>
                  </a:lnTo>
                  <a:lnTo>
                    <a:pt x="168225" y="5989"/>
                  </a:lnTo>
                  <a:lnTo>
                    <a:pt x="170642" y="8466"/>
                  </a:lnTo>
                  <a:lnTo>
                    <a:pt x="169913" y="12457"/>
                  </a:lnTo>
                  <a:lnTo>
                    <a:pt x="113519" y="74993"/>
                  </a:lnTo>
                  <a:lnTo>
                    <a:pt x="92777" y="98344"/>
                  </a:lnTo>
                  <a:lnTo>
                    <a:pt x="82958" y="117064"/>
                  </a:lnTo>
                  <a:lnTo>
                    <a:pt x="80934" y="137083"/>
                  </a:lnTo>
                  <a:lnTo>
                    <a:pt x="82032" y="147334"/>
                  </a:lnTo>
                  <a:lnTo>
                    <a:pt x="86273" y="152999"/>
                  </a:lnTo>
                  <a:lnTo>
                    <a:pt x="92611" y="155605"/>
                  </a:lnTo>
                  <a:lnTo>
                    <a:pt x="100345" y="156173"/>
                  </a:lnTo>
                  <a:lnTo>
                    <a:pt x="118297" y="147445"/>
                  </a:lnTo>
                  <a:lnTo>
                    <a:pt x="161547" y="109433"/>
                  </a:lnTo>
                  <a:lnTo>
                    <a:pt x="205457" y="47293"/>
                  </a:lnTo>
                  <a:lnTo>
                    <a:pt x="224252" y="0"/>
                  </a:lnTo>
                  <a:lnTo>
                    <a:pt x="213042" y="49637"/>
                  </a:lnTo>
                  <a:lnTo>
                    <a:pt x="216647" y="107705"/>
                  </a:lnTo>
                  <a:lnTo>
                    <a:pt x="225359" y="129803"/>
                  </a:lnTo>
                  <a:lnTo>
                    <a:pt x="230958" y="138972"/>
                  </a:lnTo>
                  <a:lnTo>
                    <a:pt x="235860" y="143914"/>
                  </a:lnTo>
                  <a:lnTo>
                    <a:pt x="240298" y="146040"/>
                  </a:lnTo>
                  <a:lnTo>
                    <a:pt x="252684" y="146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316477" y="3632332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12724" y="52050"/>
                  </a:lnTo>
                  <a:lnTo>
                    <a:pt x="5373" y="111537"/>
                  </a:lnTo>
                  <a:lnTo>
                    <a:pt x="1061" y="172723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3284891" y="3716560"/>
              <a:ext cx="186598" cy="126343"/>
            </a:xfrm>
            <a:custGeom>
              <a:avLst/>
              <a:gdLst/>
              <a:ahLst/>
              <a:cxnLst/>
              <a:rect l="0" t="0" r="0" b="0"/>
              <a:pathLst>
                <a:path w="186598" h="126343">
                  <a:moveTo>
                    <a:pt x="0" y="0"/>
                  </a:moveTo>
                  <a:lnTo>
                    <a:pt x="20244" y="43962"/>
                  </a:lnTo>
                  <a:lnTo>
                    <a:pt x="35903" y="57753"/>
                  </a:lnTo>
                  <a:lnTo>
                    <a:pt x="55731" y="66612"/>
                  </a:lnTo>
                  <a:lnTo>
                    <a:pt x="93202" y="70430"/>
                  </a:lnTo>
                  <a:lnTo>
                    <a:pt x="132771" y="63502"/>
                  </a:lnTo>
                  <a:lnTo>
                    <a:pt x="166072" y="47151"/>
                  </a:lnTo>
                  <a:lnTo>
                    <a:pt x="183384" y="34214"/>
                  </a:lnTo>
                  <a:lnTo>
                    <a:pt x="186597" y="26319"/>
                  </a:lnTo>
                  <a:lnTo>
                    <a:pt x="186399" y="17546"/>
                  </a:lnTo>
                  <a:lnTo>
                    <a:pt x="183928" y="8188"/>
                  </a:lnTo>
                  <a:lnTo>
                    <a:pt x="178770" y="3119"/>
                  </a:lnTo>
                  <a:lnTo>
                    <a:pt x="171823" y="909"/>
                  </a:lnTo>
                  <a:lnTo>
                    <a:pt x="163682" y="606"/>
                  </a:lnTo>
                  <a:lnTo>
                    <a:pt x="145277" y="9628"/>
                  </a:lnTo>
                  <a:lnTo>
                    <a:pt x="104866" y="44016"/>
                  </a:lnTo>
                  <a:lnTo>
                    <a:pt x="93400" y="70255"/>
                  </a:lnTo>
                  <a:lnTo>
                    <a:pt x="90343" y="85441"/>
                  </a:lnTo>
                  <a:lnTo>
                    <a:pt x="92984" y="97905"/>
                  </a:lnTo>
                  <a:lnTo>
                    <a:pt x="108397" y="117992"/>
                  </a:lnTo>
                  <a:lnTo>
                    <a:pt x="117888" y="123115"/>
                  </a:lnTo>
                  <a:lnTo>
                    <a:pt x="178985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3558632" y="3663917"/>
              <a:ext cx="99875" cy="157929"/>
            </a:xfrm>
            <a:custGeom>
              <a:avLst/>
              <a:gdLst/>
              <a:ahLst/>
              <a:cxnLst/>
              <a:rect l="0" t="0" r="0" b="0"/>
              <a:pathLst>
                <a:path w="99875" h="157929">
                  <a:moveTo>
                    <a:pt x="63171" y="0"/>
                  </a:moveTo>
                  <a:lnTo>
                    <a:pt x="39125" y="9575"/>
                  </a:lnTo>
                  <a:lnTo>
                    <a:pt x="17702" y="27534"/>
                  </a:lnTo>
                  <a:lnTo>
                    <a:pt x="3578" y="44993"/>
                  </a:lnTo>
                  <a:lnTo>
                    <a:pt x="1216" y="53392"/>
                  </a:lnTo>
                  <a:lnTo>
                    <a:pt x="1980" y="61331"/>
                  </a:lnTo>
                  <a:lnTo>
                    <a:pt x="4830" y="68963"/>
                  </a:lnTo>
                  <a:lnTo>
                    <a:pt x="17355" y="80563"/>
                  </a:lnTo>
                  <a:lnTo>
                    <a:pt x="36959" y="89618"/>
                  </a:lnTo>
                  <a:lnTo>
                    <a:pt x="87846" y="108083"/>
                  </a:lnTo>
                  <a:lnTo>
                    <a:pt x="97168" y="114169"/>
                  </a:lnTo>
                  <a:lnTo>
                    <a:pt x="99874" y="120567"/>
                  </a:lnTo>
                  <a:lnTo>
                    <a:pt x="98168" y="127171"/>
                  </a:lnTo>
                  <a:lnTo>
                    <a:pt x="93522" y="133914"/>
                  </a:lnTo>
                  <a:lnTo>
                    <a:pt x="75880" y="144525"/>
                  </a:lnTo>
                  <a:lnTo>
                    <a:pt x="39641" y="153957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863959" y="3716560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4268" y="58771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974682" y="3705062"/>
              <a:ext cx="107137" cy="116784"/>
            </a:xfrm>
            <a:custGeom>
              <a:avLst/>
              <a:gdLst/>
              <a:ahLst/>
              <a:cxnLst/>
              <a:rect l="0" t="0" r="0" b="0"/>
              <a:pathLst>
                <a:path w="107137" h="116784">
                  <a:moveTo>
                    <a:pt x="15619" y="22026"/>
                  </a:moveTo>
                  <a:lnTo>
                    <a:pt x="0" y="76118"/>
                  </a:lnTo>
                  <a:lnTo>
                    <a:pt x="527" y="75635"/>
                  </a:lnTo>
                  <a:lnTo>
                    <a:pt x="25066" y="20850"/>
                  </a:lnTo>
                  <a:lnTo>
                    <a:pt x="40875" y="6685"/>
                  </a:lnTo>
                  <a:lnTo>
                    <a:pt x="50004" y="1271"/>
                  </a:lnTo>
                  <a:lnTo>
                    <a:pt x="59599" y="0"/>
                  </a:lnTo>
                  <a:lnTo>
                    <a:pt x="79619" y="4828"/>
                  </a:lnTo>
                  <a:lnTo>
                    <a:pt x="93977" y="17892"/>
                  </a:lnTo>
                  <a:lnTo>
                    <a:pt x="99443" y="26289"/>
                  </a:lnTo>
                  <a:lnTo>
                    <a:pt x="107136" y="60464"/>
                  </a:lnTo>
                  <a:lnTo>
                    <a:pt x="99847" y="116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158757" y="3621803"/>
              <a:ext cx="52643" cy="210571"/>
            </a:xfrm>
            <a:custGeom>
              <a:avLst/>
              <a:gdLst/>
              <a:ahLst/>
              <a:cxnLst/>
              <a:rect l="0" t="0" r="0" b="0"/>
              <a:pathLst>
                <a:path w="52643" h="210571">
                  <a:moveTo>
                    <a:pt x="52642" y="0"/>
                  </a:moveTo>
                  <a:lnTo>
                    <a:pt x="34684" y="63450"/>
                  </a:lnTo>
                  <a:lnTo>
                    <a:pt x="24444" y="110957"/>
                  </a:lnTo>
                  <a:lnTo>
                    <a:pt x="10504" y="173173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158757" y="3678908"/>
              <a:ext cx="232578" cy="139880"/>
            </a:xfrm>
            <a:custGeom>
              <a:avLst/>
              <a:gdLst/>
              <a:ahLst/>
              <a:cxnLst/>
              <a:rect l="0" t="0" r="0" b="0"/>
              <a:pathLst>
                <a:path w="232578" h="139880">
                  <a:moveTo>
                    <a:pt x="0" y="6066"/>
                  </a:moveTo>
                  <a:lnTo>
                    <a:pt x="42691" y="2947"/>
                  </a:lnTo>
                  <a:lnTo>
                    <a:pt x="64597" y="0"/>
                  </a:lnTo>
                  <a:lnTo>
                    <a:pt x="124912" y="10626"/>
                  </a:lnTo>
                  <a:lnTo>
                    <a:pt x="133578" y="16125"/>
                  </a:lnTo>
                  <a:lnTo>
                    <a:pt x="146325" y="31594"/>
                  </a:lnTo>
                  <a:lnTo>
                    <a:pt x="154489" y="71212"/>
                  </a:lnTo>
                  <a:lnTo>
                    <a:pt x="152352" y="119020"/>
                  </a:lnTo>
                  <a:lnTo>
                    <a:pt x="159739" y="136596"/>
                  </a:lnTo>
                  <a:lnTo>
                    <a:pt x="166154" y="139879"/>
                  </a:lnTo>
                  <a:lnTo>
                    <a:pt x="173940" y="139729"/>
                  </a:lnTo>
                  <a:lnTo>
                    <a:pt x="211653" y="128265"/>
                  </a:lnTo>
                  <a:lnTo>
                    <a:pt x="219481" y="122627"/>
                  </a:lnTo>
                  <a:lnTo>
                    <a:pt x="231298" y="107004"/>
                  </a:lnTo>
                  <a:lnTo>
                    <a:pt x="232577" y="99094"/>
                  </a:lnTo>
                  <a:lnTo>
                    <a:pt x="231091" y="91482"/>
                  </a:lnTo>
                  <a:lnTo>
                    <a:pt x="227760" y="84067"/>
                  </a:lnTo>
                  <a:lnTo>
                    <a:pt x="206304" y="62453"/>
                  </a:lnTo>
                  <a:lnTo>
                    <a:pt x="159208" y="42594"/>
                  </a:lnTo>
                  <a:lnTo>
                    <a:pt x="96542" y="23802"/>
                  </a:lnTo>
                  <a:lnTo>
                    <a:pt x="73699" y="165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948187" y="36218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599351" y="3706031"/>
              <a:ext cx="127006" cy="115815"/>
            </a:xfrm>
            <a:custGeom>
              <a:avLst/>
              <a:gdLst/>
              <a:ahLst/>
              <a:cxnLst/>
              <a:rect l="0" t="0" r="0" b="0"/>
              <a:pathLst>
                <a:path w="127006" h="115815">
                  <a:moveTo>
                    <a:pt x="12131" y="0"/>
                  </a:moveTo>
                  <a:lnTo>
                    <a:pt x="953" y="11179"/>
                  </a:lnTo>
                  <a:lnTo>
                    <a:pt x="0" y="16811"/>
                  </a:lnTo>
                  <a:lnTo>
                    <a:pt x="1704" y="22906"/>
                  </a:lnTo>
                  <a:lnTo>
                    <a:pt x="5180" y="29309"/>
                  </a:lnTo>
                  <a:lnTo>
                    <a:pt x="11006" y="32407"/>
                  </a:lnTo>
                  <a:lnTo>
                    <a:pt x="66662" y="31925"/>
                  </a:lnTo>
                  <a:lnTo>
                    <a:pt x="104327" y="37276"/>
                  </a:lnTo>
                  <a:lnTo>
                    <a:pt x="113370" y="42398"/>
                  </a:lnTo>
                  <a:lnTo>
                    <a:pt x="126536" y="57448"/>
                  </a:lnTo>
                  <a:lnTo>
                    <a:pt x="127005" y="66375"/>
                  </a:lnTo>
                  <a:lnTo>
                    <a:pt x="118169" y="85652"/>
                  </a:lnTo>
                  <a:lnTo>
                    <a:pt x="102543" y="99679"/>
                  </a:lnTo>
                  <a:lnTo>
                    <a:pt x="82730" y="108643"/>
                  </a:lnTo>
                  <a:lnTo>
                    <a:pt x="2266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632539" y="3600746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0" y="31586"/>
                  </a:moveTo>
                  <a:lnTo>
                    <a:pt x="62281" y="13628"/>
                  </a:lnTo>
                  <a:lnTo>
                    <a:pt x="116331" y="3039"/>
                  </a:lnTo>
                  <a:lnTo>
                    <a:pt x="154961" y="90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2816836" y="3979772"/>
              <a:ext cx="232404" cy="115815"/>
            </a:xfrm>
            <a:custGeom>
              <a:avLst/>
              <a:gdLst/>
              <a:ahLst/>
              <a:cxnLst/>
              <a:rect l="0" t="0" r="0" b="0"/>
              <a:pathLst>
                <a:path w="232404" h="115815">
                  <a:moveTo>
                    <a:pt x="25859" y="0"/>
                  </a:moveTo>
                  <a:lnTo>
                    <a:pt x="7900" y="61110"/>
                  </a:lnTo>
                  <a:lnTo>
                    <a:pt x="0" y="85957"/>
                  </a:lnTo>
                  <a:lnTo>
                    <a:pt x="5199" y="67323"/>
                  </a:lnTo>
                  <a:lnTo>
                    <a:pt x="22207" y="34505"/>
                  </a:lnTo>
                  <a:lnTo>
                    <a:pt x="39443" y="16896"/>
                  </a:lnTo>
                  <a:lnTo>
                    <a:pt x="48953" y="12434"/>
                  </a:lnTo>
                  <a:lnTo>
                    <a:pt x="68878" y="10595"/>
                  </a:lnTo>
                  <a:lnTo>
                    <a:pt x="89432" y="19917"/>
                  </a:lnTo>
                  <a:lnTo>
                    <a:pt x="99826" y="27316"/>
                  </a:lnTo>
                  <a:lnTo>
                    <a:pt x="106756" y="38098"/>
                  </a:lnTo>
                  <a:lnTo>
                    <a:pt x="114455" y="65676"/>
                  </a:lnTo>
                  <a:lnTo>
                    <a:pt x="118848" y="70690"/>
                  </a:lnTo>
                  <a:lnTo>
                    <a:pt x="124117" y="69354"/>
                  </a:lnTo>
                  <a:lnTo>
                    <a:pt x="175542" y="15247"/>
                  </a:lnTo>
                  <a:lnTo>
                    <a:pt x="184139" y="12504"/>
                  </a:lnTo>
                  <a:lnTo>
                    <a:pt x="192210" y="13016"/>
                  </a:lnTo>
                  <a:lnTo>
                    <a:pt x="199930" y="15696"/>
                  </a:lnTo>
                  <a:lnTo>
                    <a:pt x="214748" y="28033"/>
                  </a:lnTo>
                  <a:lnTo>
                    <a:pt x="221975" y="36236"/>
                  </a:lnTo>
                  <a:lnTo>
                    <a:pt x="230004" y="57829"/>
                  </a:lnTo>
                  <a:lnTo>
                    <a:pt x="232403" y="80684"/>
                  </a:lnTo>
                  <a:lnTo>
                    <a:pt x="22590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137492" y="4011358"/>
              <a:ext cx="21058" cy="73700"/>
            </a:xfrm>
            <a:custGeom>
              <a:avLst/>
              <a:gdLst/>
              <a:ahLst/>
              <a:cxnLst/>
              <a:rect l="0" t="0" r="0" b="0"/>
              <a:pathLst>
                <a:path w="21058" h="73700">
                  <a:moveTo>
                    <a:pt x="21057" y="0"/>
                  </a:moveTo>
                  <a:lnTo>
                    <a:pt x="4269" y="59918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253306" y="3916601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21057" y="0"/>
                  </a:moveTo>
                  <a:lnTo>
                    <a:pt x="15468" y="62093"/>
                  </a:lnTo>
                  <a:lnTo>
                    <a:pt x="2845" y="1187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358591" y="3958715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21057" y="0"/>
                  </a:moveTo>
                  <a:lnTo>
                    <a:pt x="17937" y="42692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484933" y="3895544"/>
              <a:ext cx="31586" cy="168457"/>
            </a:xfrm>
            <a:custGeom>
              <a:avLst/>
              <a:gdLst/>
              <a:ahLst/>
              <a:cxnLst/>
              <a:rect l="0" t="0" r="0" b="0"/>
              <a:pathLst>
                <a:path w="31586" h="168457">
                  <a:moveTo>
                    <a:pt x="31585" y="0"/>
                  </a:moveTo>
                  <a:lnTo>
                    <a:pt x="25996" y="58617"/>
                  </a:lnTo>
                  <a:lnTo>
                    <a:pt x="13627" y="118857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463876" y="3949779"/>
              <a:ext cx="263213" cy="108610"/>
            </a:xfrm>
            <a:custGeom>
              <a:avLst/>
              <a:gdLst/>
              <a:ahLst/>
              <a:cxnLst/>
              <a:rect l="0" t="0" r="0" b="0"/>
              <a:pathLst>
                <a:path w="263213" h="108610">
                  <a:moveTo>
                    <a:pt x="0" y="19465"/>
                  </a:moveTo>
                  <a:lnTo>
                    <a:pt x="54144" y="16345"/>
                  </a:lnTo>
                  <a:lnTo>
                    <a:pt x="109091" y="10400"/>
                  </a:lnTo>
                  <a:lnTo>
                    <a:pt x="165005" y="1990"/>
                  </a:lnTo>
                  <a:lnTo>
                    <a:pt x="193048" y="0"/>
                  </a:lnTo>
                  <a:lnTo>
                    <a:pt x="198889" y="1808"/>
                  </a:lnTo>
                  <a:lnTo>
                    <a:pt x="199273" y="5354"/>
                  </a:lnTo>
                  <a:lnTo>
                    <a:pt x="196020" y="10058"/>
                  </a:lnTo>
                  <a:lnTo>
                    <a:pt x="134871" y="54831"/>
                  </a:lnTo>
                  <a:lnTo>
                    <a:pt x="119994" y="68718"/>
                  </a:lnTo>
                  <a:lnTo>
                    <a:pt x="116261" y="76867"/>
                  </a:lnTo>
                  <a:lnTo>
                    <a:pt x="115232" y="95280"/>
                  </a:lnTo>
                  <a:lnTo>
                    <a:pt x="120105" y="101593"/>
                  </a:lnTo>
                  <a:lnTo>
                    <a:pt x="137998" y="108609"/>
                  </a:lnTo>
                  <a:lnTo>
                    <a:pt x="146981" y="108140"/>
                  </a:lnTo>
                  <a:lnTo>
                    <a:pt x="163201" y="101380"/>
                  </a:lnTo>
                  <a:lnTo>
                    <a:pt x="185486" y="84420"/>
                  </a:lnTo>
                  <a:lnTo>
                    <a:pt x="201318" y="58988"/>
                  </a:lnTo>
                  <a:lnTo>
                    <a:pt x="213418" y="29225"/>
                  </a:lnTo>
                  <a:lnTo>
                    <a:pt x="217148" y="27142"/>
                  </a:lnTo>
                  <a:lnTo>
                    <a:pt x="220804" y="30432"/>
                  </a:lnTo>
                  <a:lnTo>
                    <a:pt x="224412" y="37304"/>
                  </a:lnTo>
                  <a:lnTo>
                    <a:pt x="233711" y="84513"/>
                  </a:lnTo>
                  <a:lnTo>
                    <a:pt x="240035" y="90906"/>
                  </a:lnTo>
                  <a:lnTo>
                    <a:pt x="263212" y="1036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802251" y="3968012"/>
              <a:ext cx="198579" cy="96134"/>
            </a:xfrm>
            <a:custGeom>
              <a:avLst/>
              <a:gdLst/>
              <a:ahLst/>
              <a:cxnLst/>
              <a:rect l="0" t="0" r="0" b="0"/>
              <a:pathLst>
                <a:path w="198579" h="96134">
                  <a:moveTo>
                    <a:pt x="9065" y="1232"/>
                  </a:moveTo>
                  <a:lnTo>
                    <a:pt x="732" y="38709"/>
                  </a:lnTo>
                  <a:lnTo>
                    <a:pt x="0" y="50783"/>
                  </a:lnTo>
                  <a:lnTo>
                    <a:pt x="682" y="54153"/>
                  </a:lnTo>
                  <a:lnTo>
                    <a:pt x="2307" y="51721"/>
                  </a:lnTo>
                  <a:lnTo>
                    <a:pt x="4560" y="45419"/>
                  </a:lnTo>
                  <a:lnTo>
                    <a:pt x="24498" y="19783"/>
                  </a:lnTo>
                  <a:lnTo>
                    <a:pt x="52632" y="1140"/>
                  </a:lnTo>
                  <a:lnTo>
                    <a:pt x="62676" y="0"/>
                  </a:lnTo>
                  <a:lnTo>
                    <a:pt x="83195" y="4974"/>
                  </a:lnTo>
                  <a:lnTo>
                    <a:pt x="90071" y="11915"/>
                  </a:lnTo>
                  <a:lnTo>
                    <a:pt x="112190" y="73621"/>
                  </a:lnTo>
                  <a:lnTo>
                    <a:pt x="123528" y="90337"/>
                  </a:lnTo>
                  <a:lnTo>
                    <a:pt x="130998" y="94560"/>
                  </a:lnTo>
                  <a:lnTo>
                    <a:pt x="148655" y="96133"/>
                  </a:lnTo>
                  <a:lnTo>
                    <a:pt x="198578" y="85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906073" y="3927130"/>
              <a:ext cx="189514" cy="315856"/>
            </a:xfrm>
            <a:custGeom>
              <a:avLst/>
              <a:gdLst/>
              <a:ahLst/>
              <a:cxnLst/>
              <a:rect l="0" t="0" r="0" b="0"/>
              <a:pathLst>
                <a:path w="189514" h="315856">
                  <a:moveTo>
                    <a:pt x="189513" y="0"/>
                  </a:moveTo>
                  <a:lnTo>
                    <a:pt x="166607" y="48930"/>
                  </a:lnTo>
                  <a:lnTo>
                    <a:pt x="146851" y="87417"/>
                  </a:lnTo>
                  <a:lnTo>
                    <a:pt x="113570" y="147679"/>
                  </a:lnTo>
                  <a:lnTo>
                    <a:pt x="76622" y="210594"/>
                  </a:lnTo>
                  <a:lnTo>
                    <a:pt x="60917" y="239043"/>
                  </a:lnTo>
                  <a:lnTo>
                    <a:pt x="6180" y="302126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209670" y="3913656"/>
              <a:ext cx="138600" cy="213516"/>
            </a:xfrm>
            <a:custGeom>
              <a:avLst/>
              <a:gdLst/>
              <a:ahLst/>
              <a:cxnLst/>
              <a:rect l="0" t="0" r="0" b="0"/>
              <a:pathLst>
                <a:path w="138600" h="213516">
                  <a:moveTo>
                    <a:pt x="138599" y="24002"/>
                  </a:moveTo>
                  <a:lnTo>
                    <a:pt x="120619" y="8361"/>
                  </a:lnTo>
                  <a:lnTo>
                    <a:pt x="103702" y="283"/>
                  </a:lnTo>
                  <a:lnTo>
                    <a:pt x="94277" y="0"/>
                  </a:lnTo>
                  <a:lnTo>
                    <a:pt x="74447" y="5926"/>
                  </a:lnTo>
                  <a:lnTo>
                    <a:pt x="43552" y="28005"/>
                  </a:lnTo>
                  <a:lnTo>
                    <a:pt x="11247" y="66907"/>
                  </a:lnTo>
                  <a:lnTo>
                    <a:pt x="890" y="87525"/>
                  </a:lnTo>
                  <a:lnTo>
                    <a:pt x="0" y="96766"/>
                  </a:lnTo>
                  <a:lnTo>
                    <a:pt x="5250" y="113274"/>
                  </a:lnTo>
                  <a:lnTo>
                    <a:pt x="11096" y="116272"/>
                  </a:lnTo>
                  <a:lnTo>
                    <a:pt x="18502" y="115931"/>
                  </a:lnTo>
                  <a:lnTo>
                    <a:pt x="34920" y="109313"/>
                  </a:lnTo>
                  <a:lnTo>
                    <a:pt x="57317" y="91263"/>
                  </a:lnTo>
                  <a:lnTo>
                    <a:pt x="103862" y="31959"/>
                  </a:lnTo>
                  <a:lnTo>
                    <a:pt x="108422" y="22287"/>
                  </a:lnTo>
                  <a:lnTo>
                    <a:pt x="112632" y="20519"/>
                  </a:lnTo>
                  <a:lnTo>
                    <a:pt x="116609" y="24020"/>
                  </a:lnTo>
                  <a:lnTo>
                    <a:pt x="120429" y="31033"/>
                  </a:lnTo>
                  <a:lnTo>
                    <a:pt x="126562" y="75911"/>
                  </a:lnTo>
                  <a:lnTo>
                    <a:pt x="125284" y="116072"/>
                  </a:lnTo>
                  <a:lnTo>
                    <a:pt x="108197" y="168444"/>
                  </a:lnTo>
                  <a:lnTo>
                    <a:pt x="98181" y="189974"/>
                  </a:lnTo>
                  <a:lnTo>
                    <a:pt x="82031" y="207342"/>
                  </a:lnTo>
                  <a:lnTo>
                    <a:pt x="72812" y="211739"/>
                  </a:lnTo>
                  <a:lnTo>
                    <a:pt x="33315" y="213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434693" y="3906073"/>
              <a:ext cx="85374" cy="124515"/>
            </a:xfrm>
            <a:custGeom>
              <a:avLst/>
              <a:gdLst/>
              <a:ahLst/>
              <a:cxnLst/>
              <a:rect l="0" t="0" r="0" b="0"/>
              <a:pathLst>
                <a:path w="85374" h="124515">
                  <a:moveTo>
                    <a:pt x="8333" y="10528"/>
                  </a:moveTo>
                  <a:lnTo>
                    <a:pt x="0" y="64673"/>
                  </a:lnTo>
                  <a:lnTo>
                    <a:pt x="1575" y="102610"/>
                  </a:lnTo>
                  <a:lnTo>
                    <a:pt x="3828" y="114030"/>
                  </a:lnTo>
                  <a:lnTo>
                    <a:pt x="8839" y="120474"/>
                  </a:lnTo>
                  <a:lnTo>
                    <a:pt x="15689" y="123599"/>
                  </a:lnTo>
                  <a:lnTo>
                    <a:pt x="23766" y="124514"/>
                  </a:lnTo>
                  <a:lnTo>
                    <a:pt x="38979" y="119290"/>
                  </a:lnTo>
                  <a:lnTo>
                    <a:pt x="46311" y="114622"/>
                  </a:lnTo>
                  <a:lnTo>
                    <a:pt x="67809" y="85695"/>
                  </a:lnTo>
                  <a:lnTo>
                    <a:pt x="83407" y="53077"/>
                  </a:lnTo>
                  <a:lnTo>
                    <a:pt x="85373" y="31778"/>
                  </a:lnTo>
                  <a:lnTo>
                    <a:pt x="84259" y="21185"/>
                  </a:lnTo>
                  <a:lnTo>
                    <a:pt x="78838" y="14123"/>
                  </a:lnTo>
                  <a:lnTo>
                    <a:pt x="399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537783" y="3874487"/>
              <a:ext cx="147399" cy="121710"/>
            </a:xfrm>
            <a:custGeom>
              <a:avLst/>
              <a:gdLst/>
              <a:ahLst/>
              <a:cxnLst/>
              <a:rect l="0" t="0" r="0" b="0"/>
              <a:pathLst>
                <a:path w="147399" h="121710">
                  <a:moveTo>
                    <a:pt x="0" y="52643"/>
                  </a:moveTo>
                  <a:lnTo>
                    <a:pt x="24046" y="70623"/>
                  </a:lnTo>
                  <a:lnTo>
                    <a:pt x="59593" y="116795"/>
                  </a:lnTo>
                  <a:lnTo>
                    <a:pt x="66634" y="121147"/>
                  </a:lnTo>
                  <a:lnTo>
                    <a:pt x="73668" y="121709"/>
                  </a:lnTo>
                  <a:lnTo>
                    <a:pt x="80697" y="119744"/>
                  </a:lnTo>
                  <a:lnTo>
                    <a:pt x="86554" y="114924"/>
                  </a:lnTo>
                  <a:lnTo>
                    <a:pt x="96180" y="100211"/>
                  </a:lnTo>
                  <a:lnTo>
                    <a:pt x="115538" y="43641"/>
                  </a:lnTo>
                  <a:lnTo>
                    <a:pt x="123880" y="24075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716767" y="3877521"/>
              <a:ext cx="107259" cy="88797"/>
            </a:xfrm>
            <a:custGeom>
              <a:avLst/>
              <a:gdLst/>
              <a:ahLst/>
              <a:cxnLst/>
              <a:rect l="0" t="0" r="0" b="0"/>
              <a:pathLst>
                <a:path w="107259" h="88797">
                  <a:moveTo>
                    <a:pt x="0" y="70666"/>
                  </a:moveTo>
                  <a:lnTo>
                    <a:pt x="11179" y="81844"/>
                  </a:lnTo>
                  <a:lnTo>
                    <a:pt x="29145" y="87332"/>
                  </a:lnTo>
                  <a:lnTo>
                    <a:pt x="40487" y="88796"/>
                  </a:lnTo>
                  <a:lnTo>
                    <a:pt x="59328" y="84183"/>
                  </a:lnTo>
                  <a:lnTo>
                    <a:pt x="90488" y="62158"/>
                  </a:lnTo>
                  <a:lnTo>
                    <a:pt x="101828" y="42708"/>
                  </a:lnTo>
                  <a:lnTo>
                    <a:pt x="106490" y="30970"/>
                  </a:lnTo>
                  <a:lnTo>
                    <a:pt x="107258" y="20805"/>
                  </a:lnTo>
                  <a:lnTo>
                    <a:pt x="101873" y="3272"/>
                  </a:lnTo>
                  <a:lnTo>
                    <a:pt x="94821" y="0"/>
                  </a:lnTo>
                  <a:lnTo>
                    <a:pt x="74508" y="2604"/>
                  </a:lnTo>
                  <a:lnTo>
                    <a:pt x="66050" y="7744"/>
                  </a:lnTo>
                  <a:lnTo>
                    <a:pt x="53532" y="22813"/>
                  </a:lnTo>
                  <a:lnTo>
                    <a:pt x="50896" y="31745"/>
                  </a:lnTo>
                  <a:lnTo>
                    <a:pt x="50435" y="55234"/>
                  </a:lnTo>
                  <a:lnTo>
                    <a:pt x="48831" y="55699"/>
                  </a:lnTo>
                  <a:lnTo>
                    <a:pt x="42114" y="49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295627" y="3906073"/>
              <a:ext cx="546376" cy="82033"/>
            </a:xfrm>
            <a:custGeom>
              <a:avLst/>
              <a:gdLst/>
              <a:ahLst/>
              <a:cxnLst/>
              <a:rect l="0" t="0" r="0" b="0"/>
              <a:pathLst>
                <a:path w="546376" h="82033">
                  <a:moveTo>
                    <a:pt x="0" y="73699"/>
                  </a:moveTo>
                  <a:lnTo>
                    <a:pt x="37478" y="82032"/>
                  </a:lnTo>
                  <a:lnTo>
                    <a:pt x="94491" y="78205"/>
                  </a:lnTo>
                  <a:lnTo>
                    <a:pt x="156506" y="62840"/>
                  </a:lnTo>
                  <a:lnTo>
                    <a:pt x="218788" y="52816"/>
                  </a:lnTo>
                  <a:lnTo>
                    <a:pt x="270859" y="41455"/>
                  </a:lnTo>
                  <a:lnTo>
                    <a:pt x="320875" y="27945"/>
                  </a:lnTo>
                  <a:lnTo>
                    <a:pt x="374645" y="21248"/>
                  </a:lnTo>
                  <a:lnTo>
                    <a:pt x="429633" y="9872"/>
                  </a:lnTo>
                  <a:lnTo>
                    <a:pt x="480588" y="2925"/>
                  </a:lnTo>
                  <a:lnTo>
                    <a:pt x="539728" y="578"/>
                  </a:lnTo>
                  <a:lnTo>
                    <a:pt x="546375" y="256"/>
                  </a:lnTo>
                  <a:lnTo>
                    <a:pt x="5369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947324" y="3811316"/>
              <a:ext cx="158998" cy="167087"/>
            </a:xfrm>
            <a:custGeom>
              <a:avLst/>
              <a:gdLst/>
              <a:ahLst/>
              <a:cxnLst/>
              <a:rect l="0" t="0" r="0" b="0"/>
              <a:pathLst>
                <a:path w="158998" h="167087">
                  <a:moveTo>
                    <a:pt x="116884" y="94757"/>
                  </a:moveTo>
                  <a:lnTo>
                    <a:pt x="116884" y="72400"/>
                  </a:lnTo>
                  <a:lnTo>
                    <a:pt x="110644" y="55184"/>
                  </a:lnTo>
                  <a:lnTo>
                    <a:pt x="105705" y="47318"/>
                  </a:lnTo>
                  <a:lnTo>
                    <a:pt x="97733" y="42074"/>
                  </a:lnTo>
                  <a:lnTo>
                    <a:pt x="76396" y="36248"/>
                  </a:lnTo>
                  <a:lnTo>
                    <a:pt x="66496" y="38203"/>
                  </a:lnTo>
                  <a:lnTo>
                    <a:pt x="49255" y="49734"/>
                  </a:lnTo>
                  <a:lnTo>
                    <a:pt x="4804" y="105954"/>
                  </a:lnTo>
                  <a:lnTo>
                    <a:pt x="0" y="129759"/>
                  </a:lnTo>
                  <a:lnTo>
                    <a:pt x="357" y="142658"/>
                  </a:lnTo>
                  <a:lnTo>
                    <a:pt x="4104" y="152427"/>
                  </a:lnTo>
                  <a:lnTo>
                    <a:pt x="17626" y="166401"/>
                  </a:lnTo>
                  <a:lnTo>
                    <a:pt x="27315" y="167086"/>
                  </a:lnTo>
                  <a:lnTo>
                    <a:pt x="50559" y="158489"/>
                  </a:lnTo>
                  <a:lnTo>
                    <a:pt x="111017" y="100934"/>
                  </a:lnTo>
                  <a:lnTo>
                    <a:pt x="139825" y="48950"/>
                  </a:lnTo>
                  <a:lnTo>
                    <a:pt x="1589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086917" y="3684974"/>
              <a:ext cx="50991" cy="284271"/>
            </a:xfrm>
            <a:custGeom>
              <a:avLst/>
              <a:gdLst/>
              <a:ahLst/>
              <a:cxnLst/>
              <a:rect l="0" t="0" r="0" b="0"/>
              <a:pathLst>
                <a:path w="50991" h="284271">
                  <a:moveTo>
                    <a:pt x="50990" y="0"/>
                  </a:moveTo>
                  <a:lnTo>
                    <a:pt x="35349" y="26387"/>
                  </a:lnTo>
                  <a:lnTo>
                    <a:pt x="19781" y="78565"/>
                  </a:lnTo>
                  <a:lnTo>
                    <a:pt x="12107" y="130903"/>
                  </a:lnTo>
                  <a:lnTo>
                    <a:pt x="6714" y="184625"/>
                  </a:lnTo>
                  <a:lnTo>
                    <a:pt x="0" y="244700"/>
                  </a:lnTo>
                  <a:lnTo>
                    <a:pt x="2201" y="263954"/>
                  </a:lnTo>
                  <a:lnTo>
                    <a:pt x="8876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190549" y="3811316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21057" y="0"/>
                  </a:moveTo>
                  <a:lnTo>
                    <a:pt x="15468" y="58617"/>
                  </a:lnTo>
                  <a:lnTo>
                    <a:pt x="10335" y="116517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293514" y="3788656"/>
              <a:ext cx="107607" cy="191117"/>
            </a:xfrm>
            <a:custGeom>
              <a:avLst/>
              <a:gdLst/>
              <a:ahLst/>
              <a:cxnLst/>
              <a:rect l="0" t="0" r="0" b="0"/>
              <a:pathLst>
                <a:path w="107607" h="191117">
                  <a:moveTo>
                    <a:pt x="107606" y="12132"/>
                  </a:moveTo>
                  <a:lnTo>
                    <a:pt x="90838" y="953"/>
                  </a:lnTo>
                  <a:lnTo>
                    <a:pt x="81219" y="0"/>
                  </a:lnTo>
                  <a:lnTo>
                    <a:pt x="58054" y="5180"/>
                  </a:lnTo>
                  <a:lnTo>
                    <a:pt x="24293" y="21251"/>
                  </a:lnTo>
                  <a:lnTo>
                    <a:pt x="8967" y="37241"/>
                  </a:lnTo>
                  <a:lnTo>
                    <a:pt x="3242" y="46419"/>
                  </a:lnTo>
                  <a:lnTo>
                    <a:pt x="0" y="65975"/>
                  </a:lnTo>
                  <a:lnTo>
                    <a:pt x="774" y="76103"/>
                  </a:lnTo>
                  <a:lnTo>
                    <a:pt x="10992" y="93596"/>
                  </a:lnTo>
                  <a:lnTo>
                    <a:pt x="27231" y="108000"/>
                  </a:lnTo>
                  <a:lnTo>
                    <a:pt x="85850" y="149581"/>
                  </a:lnTo>
                  <a:lnTo>
                    <a:pt x="93101" y="156407"/>
                  </a:lnTo>
                  <a:lnTo>
                    <a:pt x="95597" y="163297"/>
                  </a:lnTo>
                  <a:lnTo>
                    <a:pt x="94920" y="170231"/>
                  </a:lnTo>
                  <a:lnTo>
                    <a:pt x="92130" y="177193"/>
                  </a:lnTo>
                  <a:lnTo>
                    <a:pt x="85590" y="181834"/>
                  </a:lnTo>
                  <a:lnTo>
                    <a:pt x="33906" y="191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495876" y="3716560"/>
              <a:ext cx="20408" cy="221099"/>
            </a:xfrm>
            <a:custGeom>
              <a:avLst/>
              <a:gdLst/>
              <a:ahLst/>
              <a:cxnLst/>
              <a:rect l="0" t="0" r="0" b="0"/>
              <a:pathLst>
                <a:path w="20408" h="221099">
                  <a:moveTo>
                    <a:pt x="10528" y="0"/>
                  </a:moveTo>
                  <a:lnTo>
                    <a:pt x="17764" y="27556"/>
                  </a:lnTo>
                  <a:lnTo>
                    <a:pt x="20407" y="90018"/>
                  </a:lnTo>
                  <a:lnTo>
                    <a:pt x="17745" y="142875"/>
                  </a:lnTo>
                  <a:lnTo>
                    <a:pt x="4243" y="20507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464290" y="3762956"/>
              <a:ext cx="400084" cy="135007"/>
            </a:xfrm>
            <a:custGeom>
              <a:avLst/>
              <a:gdLst/>
              <a:ahLst/>
              <a:cxnLst/>
              <a:rect l="0" t="0" r="0" b="0"/>
              <a:pathLst>
                <a:path w="400084" h="135007">
                  <a:moveTo>
                    <a:pt x="0" y="27303"/>
                  </a:moveTo>
                  <a:lnTo>
                    <a:pt x="49552" y="12649"/>
                  </a:lnTo>
                  <a:lnTo>
                    <a:pt x="108618" y="15916"/>
                  </a:lnTo>
                  <a:lnTo>
                    <a:pt x="133673" y="21463"/>
                  </a:lnTo>
                  <a:lnTo>
                    <a:pt x="167508" y="42340"/>
                  </a:lnTo>
                  <a:lnTo>
                    <a:pt x="194172" y="70753"/>
                  </a:lnTo>
                  <a:lnTo>
                    <a:pt x="211301" y="101398"/>
                  </a:lnTo>
                  <a:lnTo>
                    <a:pt x="213625" y="122236"/>
                  </a:lnTo>
                  <a:lnTo>
                    <a:pt x="211928" y="135006"/>
                  </a:lnTo>
                  <a:lnTo>
                    <a:pt x="211174" y="125084"/>
                  </a:lnTo>
                  <a:lnTo>
                    <a:pt x="216338" y="93190"/>
                  </a:lnTo>
                  <a:lnTo>
                    <a:pt x="230867" y="65282"/>
                  </a:lnTo>
                  <a:lnTo>
                    <a:pt x="275028" y="19350"/>
                  </a:lnTo>
                  <a:lnTo>
                    <a:pt x="285127" y="11472"/>
                  </a:lnTo>
                  <a:lnTo>
                    <a:pt x="308827" y="2720"/>
                  </a:lnTo>
                  <a:lnTo>
                    <a:pt x="333789" y="0"/>
                  </a:lnTo>
                  <a:lnTo>
                    <a:pt x="356581" y="2690"/>
                  </a:lnTo>
                  <a:lnTo>
                    <a:pt x="366402" y="8554"/>
                  </a:lnTo>
                  <a:lnTo>
                    <a:pt x="383554" y="27549"/>
                  </a:lnTo>
                  <a:lnTo>
                    <a:pt x="392737" y="54709"/>
                  </a:lnTo>
                  <a:lnTo>
                    <a:pt x="398632" y="114215"/>
                  </a:lnTo>
                  <a:lnTo>
                    <a:pt x="399438" y="124032"/>
                  </a:lnTo>
                  <a:lnTo>
                    <a:pt x="400083" y="122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927544" y="36744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955864" y="3734844"/>
              <a:ext cx="108552" cy="130787"/>
            </a:xfrm>
            <a:custGeom>
              <a:avLst/>
              <a:gdLst/>
              <a:ahLst/>
              <a:cxnLst/>
              <a:rect l="0" t="0" r="0" b="0"/>
              <a:pathLst>
                <a:path w="108552" h="130787">
                  <a:moveTo>
                    <a:pt x="108551" y="13301"/>
                  </a:moveTo>
                  <a:lnTo>
                    <a:pt x="97372" y="2123"/>
                  </a:lnTo>
                  <a:lnTo>
                    <a:pt x="89400" y="0"/>
                  </a:lnTo>
                  <a:lnTo>
                    <a:pt x="68064" y="761"/>
                  </a:lnTo>
                  <a:lnTo>
                    <a:pt x="49223" y="8117"/>
                  </a:lnTo>
                  <a:lnTo>
                    <a:pt x="33050" y="20356"/>
                  </a:lnTo>
                  <a:lnTo>
                    <a:pt x="18063" y="37494"/>
                  </a:lnTo>
                  <a:lnTo>
                    <a:pt x="2061" y="72462"/>
                  </a:lnTo>
                  <a:lnTo>
                    <a:pt x="0" y="95747"/>
                  </a:lnTo>
                  <a:lnTo>
                    <a:pt x="1089" y="106870"/>
                  </a:lnTo>
                  <a:lnTo>
                    <a:pt x="5324" y="115454"/>
                  </a:lnTo>
                  <a:lnTo>
                    <a:pt x="19388" y="128113"/>
                  </a:lnTo>
                  <a:lnTo>
                    <a:pt x="28052" y="130786"/>
                  </a:lnTo>
                  <a:lnTo>
                    <a:pt x="47037" y="130637"/>
                  </a:lnTo>
                  <a:lnTo>
                    <a:pt x="108551" y="108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169700" y="3653389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10528" y="0"/>
                  </a:moveTo>
                  <a:lnTo>
                    <a:pt x="7409" y="48930"/>
                  </a:lnTo>
                  <a:lnTo>
                    <a:pt x="2195" y="99895"/>
                  </a:lnTo>
                  <a:lnTo>
                    <a:pt x="650" y="153211"/>
                  </a:lnTo>
                  <a:lnTo>
                    <a:pt x="192" y="19552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180228" y="3684974"/>
              <a:ext cx="115815" cy="63172"/>
            </a:xfrm>
            <a:custGeom>
              <a:avLst/>
              <a:gdLst/>
              <a:ahLst/>
              <a:cxnLst/>
              <a:rect l="0" t="0" r="0" b="0"/>
              <a:pathLst>
                <a:path w="115815" h="63172">
                  <a:moveTo>
                    <a:pt x="115814" y="0"/>
                  </a:moveTo>
                  <a:lnTo>
                    <a:pt x="60769" y="26364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311396" y="3706031"/>
              <a:ext cx="86699" cy="210571"/>
            </a:xfrm>
            <a:custGeom>
              <a:avLst/>
              <a:gdLst/>
              <a:ahLst/>
              <a:cxnLst/>
              <a:rect l="0" t="0" r="0" b="0"/>
              <a:pathLst>
                <a:path w="86699" h="210571">
                  <a:moveTo>
                    <a:pt x="79402" y="0"/>
                  </a:moveTo>
                  <a:lnTo>
                    <a:pt x="25527" y="43153"/>
                  </a:lnTo>
                  <a:lnTo>
                    <a:pt x="5155" y="58563"/>
                  </a:lnTo>
                  <a:lnTo>
                    <a:pt x="658" y="65948"/>
                  </a:lnTo>
                  <a:lnTo>
                    <a:pt x="0" y="73212"/>
                  </a:lnTo>
                  <a:lnTo>
                    <a:pt x="1901" y="80393"/>
                  </a:lnTo>
                  <a:lnTo>
                    <a:pt x="6677" y="86351"/>
                  </a:lnTo>
                  <a:lnTo>
                    <a:pt x="21343" y="96090"/>
                  </a:lnTo>
                  <a:lnTo>
                    <a:pt x="83326" y="124722"/>
                  </a:lnTo>
                  <a:lnTo>
                    <a:pt x="86698" y="133451"/>
                  </a:lnTo>
                  <a:lnTo>
                    <a:pt x="84205" y="155628"/>
                  </a:lnTo>
                  <a:lnTo>
                    <a:pt x="69647" y="183242"/>
                  </a:lnTo>
                  <a:lnTo>
                    <a:pt x="50890" y="195695"/>
                  </a:lnTo>
                  <a:lnTo>
                    <a:pt x="5703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432912" y="3569161"/>
              <a:ext cx="132744" cy="357970"/>
            </a:xfrm>
            <a:custGeom>
              <a:avLst/>
              <a:gdLst/>
              <a:ahLst/>
              <a:cxnLst/>
              <a:rect l="0" t="0" r="0" b="0"/>
              <a:pathLst>
                <a:path w="132744" h="357970">
                  <a:moveTo>
                    <a:pt x="52643" y="0"/>
                  </a:moveTo>
                  <a:lnTo>
                    <a:pt x="95305" y="58779"/>
                  </a:lnTo>
                  <a:lnTo>
                    <a:pt x="122941" y="110006"/>
                  </a:lnTo>
                  <a:lnTo>
                    <a:pt x="132743" y="151267"/>
                  </a:lnTo>
                  <a:lnTo>
                    <a:pt x="130058" y="193129"/>
                  </a:lnTo>
                  <a:lnTo>
                    <a:pt x="110675" y="235168"/>
                  </a:lnTo>
                  <a:lnTo>
                    <a:pt x="59772" y="297487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2958508" y="3906073"/>
            <a:ext cx="3958716" cy="505368"/>
            <a:chOff x="2958508" y="3906073"/>
            <a:chExt cx="3958716" cy="505368"/>
          </a:xfrm>
        </p:grpSpPr>
        <p:sp>
          <p:nvSpPr>
            <p:cNvPr id="252" name="Freeform 251"/>
            <p:cNvSpPr/>
            <p:nvPr/>
          </p:nvSpPr>
          <p:spPr>
            <a:xfrm>
              <a:off x="2958508" y="4253513"/>
              <a:ext cx="63172" cy="10530"/>
            </a:xfrm>
            <a:custGeom>
              <a:avLst/>
              <a:gdLst/>
              <a:ahLst/>
              <a:cxnLst/>
              <a:rect l="0" t="0" r="0" b="0"/>
              <a:pathLst>
                <a:path w="63172" h="10530">
                  <a:moveTo>
                    <a:pt x="0" y="10529"/>
                  </a:moveTo>
                  <a:lnTo>
                    <a:pt x="34358" y="2195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053264" y="4221928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861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200663" y="4190342"/>
              <a:ext cx="94758" cy="114829"/>
            </a:xfrm>
            <a:custGeom>
              <a:avLst/>
              <a:gdLst/>
              <a:ahLst/>
              <a:cxnLst/>
              <a:rect l="0" t="0" r="0" b="0"/>
              <a:pathLst>
                <a:path w="94758" h="114829">
                  <a:moveTo>
                    <a:pt x="0" y="31586"/>
                  </a:moveTo>
                  <a:lnTo>
                    <a:pt x="6066" y="79679"/>
                  </a:lnTo>
                  <a:lnTo>
                    <a:pt x="3476" y="108332"/>
                  </a:lnTo>
                  <a:lnTo>
                    <a:pt x="4657" y="114336"/>
                  </a:lnTo>
                  <a:lnTo>
                    <a:pt x="7784" y="114828"/>
                  </a:lnTo>
                  <a:lnTo>
                    <a:pt x="12209" y="111647"/>
                  </a:lnTo>
                  <a:lnTo>
                    <a:pt x="40524" y="52816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400705" y="4211399"/>
              <a:ext cx="126343" cy="125591"/>
            </a:xfrm>
            <a:custGeom>
              <a:avLst/>
              <a:gdLst/>
              <a:ahLst/>
              <a:cxnLst/>
              <a:rect l="0" t="0" r="0" b="0"/>
              <a:pathLst>
                <a:path w="126343" h="125591">
                  <a:moveTo>
                    <a:pt x="0" y="73700"/>
                  </a:moveTo>
                  <a:lnTo>
                    <a:pt x="14654" y="117662"/>
                  </a:lnTo>
                  <a:lnTo>
                    <a:pt x="21468" y="122895"/>
                  </a:lnTo>
                  <a:lnTo>
                    <a:pt x="41516" y="125590"/>
                  </a:lnTo>
                  <a:lnTo>
                    <a:pt x="62905" y="116649"/>
                  </a:lnTo>
                  <a:lnTo>
                    <a:pt x="73522" y="109352"/>
                  </a:lnTo>
                  <a:lnTo>
                    <a:pt x="88439" y="85646"/>
                  </a:lnTo>
                  <a:lnTo>
                    <a:pt x="117538" y="2497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611275" y="4214301"/>
              <a:ext cx="178985" cy="133969"/>
            </a:xfrm>
            <a:custGeom>
              <a:avLst/>
              <a:gdLst/>
              <a:ahLst/>
              <a:cxnLst/>
              <a:rect l="0" t="0" r="0" b="0"/>
              <a:pathLst>
                <a:path w="178985" h="133969">
                  <a:moveTo>
                    <a:pt x="0" y="133968"/>
                  </a:moveTo>
                  <a:lnTo>
                    <a:pt x="8333" y="96491"/>
                  </a:lnTo>
                  <a:lnTo>
                    <a:pt x="15684" y="50657"/>
                  </a:lnTo>
                  <a:lnTo>
                    <a:pt x="30643" y="24015"/>
                  </a:lnTo>
                  <a:lnTo>
                    <a:pt x="46374" y="11791"/>
                  </a:lnTo>
                  <a:lnTo>
                    <a:pt x="66234" y="3628"/>
                  </a:lnTo>
                  <a:lnTo>
                    <a:pt x="90659" y="0"/>
                  </a:lnTo>
                  <a:lnTo>
                    <a:pt x="101383" y="2542"/>
                  </a:lnTo>
                  <a:lnTo>
                    <a:pt x="119539" y="14726"/>
                  </a:lnTo>
                  <a:lnTo>
                    <a:pt x="149088" y="51143"/>
                  </a:lnTo>
                  <a:lnTo>
                    <a:pt x="178984" y="102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990301" y="4127171"/>
              <a:ext cx="178215" cy="157929"/>
            </a:xfrm>
            <a:custGeom>
              <a:avLst/>
              <a:gdLst/>
              <a:ahLst/>
              <a:cxnLst/>
              <a:rect l="0" t="0" r="0" b="0"/>
              <a:pathLst>
                <a:path w="178215" h="157929">
                  <a:moveTo>
                    <a:pt x="0" y="0"/>
                  </a:moveTo>
                  <a:lnTo>
                    <a:pt x="17958" y="55045"/>
                  </a:lnTo>
                  <a:lnTo>
                    <a:pt x="28547" y="109572"/>
                  </a:lnTo>
                  <a:lnTo>
                    <a:pt x="29560" y="125691"/>
                  </a:lnTo>
                  <a:lnTo>
                    <a:pt x="32575" y="131757"/>
                  </a:lnTo>
                  <a:lnTo>
                    <a:pt x="36925" y="131122"/>
                  </a:lnTo>
                  <a:lnTo>
                    <a:pt x="47996" y="117938"/>
                  </a:lnTo>
                  <a:lnTo>
                    <a:pt x="69723" y="86547"/>
                  </a:lnTo>
                  <a:lnTo>
                    <a:pt x="92209" y="69271"/>
                  </a:lnTo>
                  <a:lnTo>
                    <a:pt x="120920" y="60033"/>
                  </a:lnTo>
                  <a:lnTo>
                    <a:pt x="136765" y="57569"/>
                  </a:lnTo>
                  <a:lnTo>
                    <a:pt x="149668" y="59437"/>
                  </a:lnTo>
                  <a:lnTo>
                    <a:pt x="170244" y="70870"/>
                  </a:lnTo>
                  <a:lnTo>
                    <a:pt x="175497" y="78832"/>
                  </a:lnTo>
                  <a:lnTo>
                    <a:pt x="178214" y="97038"/>
                  </a:lnTo>
                  <a:lnTo>
                    <a:pt x="174961" y="105636"/>
                  </a:lnTo>
                  <a:lnTo>
                    <a:pt x="161989" y="121429"/>
                  </a:lnTo>
                  <a:lnTo>
                    <a:pt x="134954" y="137885"/>
                  </a:lnTo>
                  <a:lnTo>
                    <a:pt x="87095" y="154479"/>
                  </a:lnTo>
                  <a:lnTo>
                    <a:pt x="63171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232456" y="4221928"/>
              <a:ext cx="73701" cy="63172"/>
            </a:xfrm>
            <a:custGeom>
              <a:avLst/>
              <a:gdLst/>
              <a:ahLst/>
              <a:cxnLst/>
              <a:rect l="0" t="0" r="0" b="0"/>
              <a:pathLst>
                <a:path w="73701" h="63172">
                  <a:moveTo>
                    <a:pt x="0" y="0"/>
                  </a:moveTo>
                  <a:lnTo>
                    <a:pt x="29309" y="43962"/>
                  </a:lnTo>
                  <a:lnTo>
                    <a:pt x="37086" y="50365"/>
                  </a:lnTo>
                  <a:lnTo>
                    <a:pt x="7370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274570" y="4169285"/>
              <a:ext cx="94758" cy="242156"/>
            </a:xfrm>
            <a:custGeom>
              <a:avLst/>
              <a:gdLst/>
              <a:ahLst/>
              <a:cxnLst/>
              <a:rect l="0" t="0" r="0" b="0"/>
              <a:pathLst>
                <a:path w="94758" h="242156">
                  <a:moveTo>
                    <a:pt x="94757" y="0"/>
                  </a:moveTo>
                  <a:lnTo>
                    <a:pt x="80184" y="60384"/>
                  </a:lnTo>
                  <a:lnTo>
                    <a:pt x="60942" y="121632"/>
                  </a:lnTo>
                  <a:lnTo>
                    <a:pt x="45877" y="174761"/>
                  </a:lnTo>
                  <a:lnTo>
                    <a:pt x="34000" y="208149"/>
                  </a:lnTo>
                  <a:lnTo>
                    <a:pt x="17353" y="231039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495669" y="4074529"/>
              <a:ext cx="115814" cy="209604"/>
            </a:xfrm>
            <a:custGeom>
              <a:avLst/>
              <a:gdLst/>
              <a:ahLst/>
              <a:cxnLst/>
              <a:rect l="0" t="0" r="0" b="0"/>
              <a:pathLst>
                <a:path w="115814" h="209604">
                  <a:moveTo>
                    <a:pt x="0" y="52642"/>
                  </a:moveTo>
                  <a:lnTo>
                    <a:pt x="1170" y="101905"/>
                  </a:lnTo>
                  <a:lnTo>
                    <a:pt x="8405" y="150817"/>
                  </a:lnTo>
                  <a:lnTo>
                    <a:pt x="14654" y="180893"/>
                  </a:lnTo>
                  <a:lnTo>
                    <a:pt x="20298" y="191955"/>
                  </a:lnTo>
                  <a:lnTo>
                    <a:pt x="35927" y="207366"/>
                  </a:lnTo>
                  <a:lnTo>
                    <a:pt x="43838" y="209603"/>
                  </a:lnTo>
                  <a:lnTo>
                    <a:pt x="51452" y="208756"/>
                  </a:lnTo>
                  <a:lnTo>
                    <a:pt x="58868" y="205851"/>
                  </a:lnTo>
                  <a:lnTo>
                    <a:pt x="73347" y="190145"/>
                  </a:lnTo>
                  <a:lnTo>
                    <a:pt x="101705" y="141934"/>
                  </a:lnTo>
                  <a:lnTo>
                    <a:pt x="111633" y="90018"/>
                  </a:lnTo>
                  <a:lnTo>
                    <a:pt x="114988" y="29913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706239" y="4142722"/>
              <a:ext cx="147399" cy="142378"/>
            </a:xfrm>
            <a:custGeom>
              <a:avLst/>
              <a:gdLst/>
              <a:ahLst/>
              <a:cxnLst/>
              <a:rect l="0" t="0" r="0" b="0"/>
              <a:pathLst>
                <a:path w="147399" h="142378">
                  <a:moveTo>
                    <a:pt x="0" y="142377"/>
                  </a:moveTo>
                  <a:lnTo>
                    <a:pt x="3119" y="93446"/>
                  </a:lnTo>
                  <a:lnTo>
                    <a:pt x="14654" y="39904"/>
                  </a:lnTo>
                  <a:lnTo>
                    <a:pt x="30338" y="11929"/>
                  </a:lnTo>
                  <a:lnTo>
                    <a:pt x="40112" y="6279"/>
                  </a:lnTo>
                  <a:lnTo>
                    <a:pt x="66570" y="0"/>
                  </a:lnTo>
                  <a:lnTo>
                    <a:pt x="88468" y="3449"/>
                  </a:lnTo>
                  <a:lnTo>
                    <a:pt x="113950" y="18545"/>
                  </a:lnTo>
                  <a:lnTo>
                    <a:pt x="121590" y="24727"/>
                  </a:lnTo>
                  <a:lnTo>
                    <a:pt x="133199" y="44074"/>
                  </a:lnTo>
                  <a:lnTo>
                    <a:pt x="143191" y="81274"/>
                  </a:lnTo>
                  <a:lnTo>
                    <a:pt x="147398" y="1318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927337" y="4158757"/>
              <a:ext cx="10530" cy="94757"/>
            </a:xfrm>
            <a:custGeom>
              <a:avLst/>
              <a:gdLst/>
              <a:ahLst/>
              <a:cxnLst/>
              <a:rect l="0" t="0" r="0" b="0"/>
              <a:pathLst>
                <a:path w="10530" h="94757">
                  <a:moveTo>
                    <a:pt x="10529" y="0"/>
                  </a:moveTo>
                  <a:lnTo>
                    <a:pt x="4939" y="62092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979979" y="405347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5043150" y="4104392"/>
              <a:ext cx="118826" cy="107720"/>
            </a:xfrm>
            <a:custGeom>
              <a:avLst/>
              <a:gdLst/>
              <a:ahLst/>
              <a:cxnLst/>
              <a:rect l="0" t="0" r="0" b="0"/>
              <a:pathLst>
                <a:path w="118826" h="107720">
                  <a:moveTo>
                    <a:pt x="21058" y="64893"/>
                  </a:moveTo>
                  <a:lnTo>
                    <a:pt x="30633" y="88940"/>
                  </a:lnTo>
                  <a:lnTo>
                    <a:pt x="41301" y="103267"/>
                  </a:lnTo>
                  <a:lnTo>
                    <a:pt x="49761" y="106853"/>
                  </a:lnTo>
                  <a:lnTo>
                    <a:pt x="71639" y="107719"/>
                  </a:lnTo>
                  <a:lnTo>
                    <a:pt x="81685" y="103972"/>
                  </a:lnTo>
                  <a:lnTo>
                    <a:pt x="99085" y="90450"/>
                  </a:lnTo>
                  <a:lnTo>
                    <a:pt x="116447" y="57518"/>
                  </a:lnTo>
                  <a:lnTo>
                    <a:pt x="118825" y="34709"/>
                  </a:lnTo>
                  <a:lnTo>
                    <a:pt x="117821" y="23714"/>
                  </a:lnTo>
                  <a:lnTo>
                    <a:pt x="113642" y="15214"/>
                  </a:lnTo>
                  <a:lnTo>
                    <a:pt x="99641" y="2649"/>
                  </a:lnTo>
                  <a:lnTo>
                    <a:pt x="90994" y="0"/>
                  </a:lnTo>
                  <a:lnTo>
                    <a:pt x="72028" y="177"/>
                  </a:lnTo>
                  <a:lnTo>
                    <a:pt x="23957" y="12971"/>
                  </a:lnTo>
                  <a:lnTo>
                    <a:pt x="0" y="227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253720" y="4092976"/>
              <a:ext cx="200043" cy="128953"/>
            </a:xfrm>
            <a:custGeom>
              <a:avLst/>
              <a:gdLst/>
              <a:ahLst/>
              <a:cxnLst/>
              <a:rect l="0" t="0" r="0" b="0"/>
              <a:pathLst>
                <a:path w="200043" h="128953">
                  <a:moveTo>
                    <a:pt x="0" y="13138"/>
                  </a:moveTo>
                  <a:lnTo>
                    <a:pt x="7236" y="40694"/>
                  </a:lnTo>
                  <a:lnTo>
                    <a:pt x="9878" y="96917"/>
                  </a:lnTo>
                  <a:lnTo>
                    <a:pt x="10095" y="111105"/>
                  </a:lnTo>
                  <a:lnTo>
                    <a:pt x="11410" y="115884"/>
                  </a:lnTo>
                  <a:lnTo>
                    <a:pt x="13456" y="114390"/>
                  </a:lnTo>
                  <a:lnTo>
                    <a:pt x="40856" y="50924"/>
                  </a:lnTo>
                  <a:lnTo>
                    <a:pt x="75531" y="14623"/>
                  </a:lnTo>
                  <a:lnTo>
                    <a:pt x="95571" y="2880"/>
                  </a:lnTo>
                  <a:lnTo>
                    <a:pt x="116175" y="0"/>
                  </a:lnTo>
                  <a:lnTo>
                    <a:pt x="126583" y="870"/>
                  </a:lnTo>
                  <a:lnTo>
                    <a:pt x="144387" y="11195"/>
                  </a:lnTo>
                  <a:lnTo>
                    <a:pt x="167564" y="39859"/>
                  </a:lnTo>
                  <a:lnTo>
                    <a:pt x="190767" y="91466"/>
                  </a:lnTo>
                  <a:lnTo>
                    <a:pt x="200042" y="1289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453762" y="42219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656404" y="3957354"/>
              <a:ext cx="165856" cy="164346"/>
            </a:xfrm>
            <a:custGeom>
              <a:avLst/>
              <a:gdLst/>
              <a:ahLst/>
              <a:cxnLst/>
              <a:rect l="0" t="0" r="0" b="0"/>
              <a:pathLst>
                <a:path w="165856" h="164346">
                  <a:moveTo>
                    <a:pt x="144798" y="54004"/>
                  </a:moveTo>
                  <a:lnTo>
                    <a:pt x="139209" y="37236"/>
                  </a:lnTo>
                  <a:lnTo>
                    <a:pt x="127107" y="22765"/>
                  </a:lnTo>
                  <a:lnTo>
                    <a:pt x="108859" y="9704"/>
                  </a:lnTo>
                  <a:lnTo>
                    <a:pt x="85152" y="0"/>
                  </a:lnTo>
                  <a:lnTo>
                    <a:pt x="59017" y="1146"/>
                  </a:lnTo>
                  <a:lnTo>
                    <a:pt x="45497" y="4727"/>
                  </a:lnTo>
                  <a:lnTo>
                    <a:pt x="35313" y="11794"/>
                  </a:lnTo>
                  <a:lnTo>
                    <a:pt x="20879" y="32124"/>
                  </a:lnTo>
                  <a:lnTo>
                    <a:pt x="3251" y="90539"/>
                  </a:lnTo>
                  <a:lnTo>
                    <a:pt x="0" y="119765"/>
                  </a:lnTo>
                  <a:lnTo>
                    <a:pt x="4794" y="142112"/>
                  </a:lnTo>
                  <a:lnTo>
                    <a:pt x="9348" y="151348"/>
                  </a:lnTo>
                  <a:lnTo>
                    <a:pt x="18233" y="157504"/>
                  </a:lnTo>
                  <a:lnTo>
                    <a:pt x="43703" y="164345"/>
                  </a:lnTo>
                  <a:lnTo>
                    <a:pt x="68281" y="161146"/>
                  </a:lnTo>
                  <a:lnTo>
                    <a:pt x="90904" y="150756"/>
                  </a:lnTo>
                  <a:lnTo>
                    <a:pt x="122200" y="125175"/>
                  </a:lnTo>
                  <a:lnTo>
                    <a:pt x="145641" y="95369"/>
                  </a:lnTo>
                  <a:lnTo>
                    <a:pt x="159346" y="65480"/>
                  </a:lnTo>
                  <a:lnTo>
                    <a:pt x="165855" y="32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695917" y="3979772"/>
              <a:ext cx="146557" cy="287219"/>
            </a:xfrm>
            <a:custGeom>
              <a:avLst/>
              <a:gdLst/>
              <a:ahLst/>
              <a:cxnLst/>
              <a:rect l="0" t="0" r="0" b="0"/>
              <a:pathLst>
                <a:path w="146557" h="287219">
                  <a:moveTo>
                    <a:pt x="126342" y="0"/>
                  </a:moveTo>
                  <a:lnTo>
                    <a:pt x="131932" y="58617"/>
                  </a:lnTo>
                  <a:lnTo>
                    <a:pt x="143130" y="120027"/>
                  </a:lnTo>
                  <a:lnTo>
                    <a:pt x="146556" y="181550"/>
                  </a:lnTo>
                  <a:lnTo>
                    <a:pt x="144685" y="212880"/>
                  </a:lnTo>
                  <a:lnTo>
                    <a:pt x="130478" y="249079"/>
                  </a:lnTo>
                  <a:lnTo>
                    <a:pt x="118042" y="267070"/>
                  </a:lnTo>
                  <a:lnTo>
                    <a:pt x="101596" y="279745"/>
                  </a:lnTo>
                  <a:lnTo>
                    <a:pt x="92297" y="284763"/>
                  </a:lnTo>
                  <a:lnTo>
                    <a:pt x="69487" y="287218"/>
                  </a:lnTo>
                  <a:lnTo>
                    <a:pt x="44921" y="283240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874902" y="4011130"/>
              <a:ext cx="147400" cy="180510"/>
            </a:xfrm>
            <a:custGeom>
              <a:avLst/>
              <a:gdLst/>
              <a:ahLst/>
              <a:cxnLst/>
              <a:rect l="0" t="0" r="0" b="0"/>
              <a:pathLst>
                <a:path w="147400" h="180510">
                  <a:moveTo>
                    <a:pt x="0" y="116041"/>
                  </a:moveTo>
                  <a:lnTo>
                    <a:pt x="33622" y="113702"/>
                  </a:lnTo>
                  <a:lnTo>
                    <a:pt x="93407" y="86733"/>
                  </a:lnTo>
                  <a:lnTo>
                    <a:pt x="108975" y="70260"/>
                  </a:lnTo>
                  <a:lnTo>
                    <a:pt x="128501" y="31089"/>
                  </a:lnTo>
                  <a:lnTo>
                    <a:pt x="128951" y="21972"/>
                  </a:lnTo>
                  <a:lnTo>
                    <a:pt x="123212" y="5602"/>
                  </a:lnTo>
                  <a:lnTo>
                    <a:pt x="116066" y="1471"/>
                  </a:lnTo>
                  <a:lnTo>
                    <a:pt x="95648" y="0"/>
                  </a:lnTo>
                  <a:lnTo>
                    <a:pt x="74096" y="12605"/>
                  </a:lnTo>
                  <a:lnTo>
                    <a:pt x="53988" y="34975"/>
                  </a:lnTo>
                  <a:lnTo>
                    <a:pt x="31854" y="80453"/>
                  </a:lnTo>
                  <a:lnTo>
                    <a:pt x="25425" y="128633"/>
                  </a:lnTo>
                  <a:lnTo>
                    <a:pt x="28068" y="154393"/>
                  </a:lnTo>
                  <a:lnTo>
                    <a:pt x="32750" y="163836"/>
                  </a:lnTo>
                  <a:lnTo>
                    <a:pt x="47311" y="177448"/>
                  </a:lnTo>
                  <a:lnTo>
                    <a:pt x="56107" y="180375"/>
                  </a:lnTo>
                  <a:lnTo>
                    <a:pt x="75239" y="180509"/>
                  </a:lnTo>
                  <a:lnTo>
                    <a:pt x="92321" y="173549"/>
                  </a:lnTo>
                  <a:lnTo>
                    <a:pt x="147399" y="137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069166" y="4022220"/>
              <a:ext cx="114192" cy="136538"/>
            </a:xfrm>
            <a:custGeom>
              <a:avLst/>
              <a:gdLst/>
              <a:ahLst/>
              <a:cxnLst/>
              <a:rect l="0" t="0" r="0" b="0"/>
              <a:pathLst>
                <a:path w="114192" h="136538">
                  <a:moveTo>
                    <a:pt x="16306" y="10195"/>
                  </a:moveTo>
                  <a:lnTo>
                    <a:pt x="7972" y="59126"/>
                  </a:lnTo>
                  <a:lnTo>
                    <a:pt x="0" y="115944"/>
                  </a:lnTo>
                  <a:lnTo>
                    <a:pt x="3545" y="98200"/>
                  </a:lnTo>
                  <a:lnTo>
                    <a:pt x="7455" y="63307"/>
                  </a:lnTo>
                  <a:lnTo>
                    <a:pt x="16662" y="36919"/>
                  </a:lnTo>
                  <a:lnTo>
                    <a:pt x="31672" y="15833"/>
                  </a:lnTo>
                  <a:lnTo>
                    <a:pt x="40588" y="6935"/>
                  </a:lnTo>
                  <a:lnTo>
                    <a:pt x="50041" y="2172"/>
                  </a:lnTo>
                  <a:lnTo>
                    <a:pt x="69904" y="0"/>
                  </a:lnTo>
                  <a:lnTo>
                    <a:pt x="78944" y="4568"/>
                  </a:lnTo>
                  <a:lnTo>
                    <a:pt x="95228" y="22122"/>
                  </a:lnTo>
                  <a:lnTo>
                    <a:pt x="111959" y="63902"/>
                  </a:lnTo>
                  <a:lnTo>
                    <a:pt x="114191" y="90216"/>
                  </a:lnTo>
                  <a:lnTo>
                    <a:pt x="111062" y="136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253928" y="3991391"/>
              <a:ext cx="129638" cy="199715"/>
            </a:xfrm>
            <a:custGeom>
              <a:avLst/>
              <a:gdLst/>
              <a:ahLst/>
              <a:cxnLst/>
              <a:rect l="0" t="0" r="0" b="0"/>
              <a:pathLst>
                <a:path w="129638" h="199715">
                  <a:moveTo>
                    <a:pt x="0" y="62081"/>
                  </a:moveTo>
                  <a:lnTo>
                    <a:pt x="11178" y="78848"/>
                  </a:lnTo>
                  <a:lnTo>
                    <a:pt x="26025" y="90200"/>
                  </a:lnTo>
                  <a:lnTo>
                    <a:pt x="34897" y="94865"/>
                  </a:lnTo>
                  <a:lnTo>
                    <a:pt x="54114" y="96928"/>
                  </a:lnTo>
                  <a:lnTo>
                    <a:pt x="73183" y="92776"/>
                  </a:lnTo>
                  <a:lnTo>
                    <a:pt x="104490" y="71047"/>
                  </a:lnTo>
                  <a:lnTo>
                    <a:pt x="117800" y="56707"/>
                  </a:lnTo>
                  <a:lnTo>
                    <a:pt x="127614" y="38635"/>
                  </a:lnTo>
                  <a:lnTo>
                    <a:pt x="129637" y="18905"/>
                  </a:lnTo>
                  <a:lnTo>
                    <a:pt x="128539" y="8731"/>
                  </a:lnTo>
                  <a:lnTo>
                    <a:pt x="123127" y="3118"/>
                  </a:lnTo>
                  <a:lnTo>
                    <a:pt x="114840" y="545"/>
                  </a:lnTo>
                  <a:lnTo>
                    <a:pt x="104636" y="0"/>
                  </a:lnTo>
                  <a:lnTo>
                    <a:pt x="87059" y="5633"/>
                  </a:lnTo>
                  <a:lnTo>
                    <a:pt x="71448" y="17106"/>
                  </a:lnTo>
                  <a:lnTo>
                    <a:pt x="50675" y="43296"/>
                  </a:lnTo>
                  <a:lnTo>
                    <a:pt x="25010" y="104394"/>
                  </a:lnTo>
                  <a:lnTo>
                    <a:pt x="15339" y="138179"/>
                  </a:lnTo>
                  <a:lnTo>
                    <a:pt x="12667" y="168042"/>
                  </a:lnTo>
                  <a:lnTo>
                    <a:pt x="15463" y="179515"/>
                  </a:lnTo>
                  <a:lnTo>
                    <a:pt x="20837" y="188334"/>
                  </a:lnTo>
                  <a:lnTo>
                    <a:pt x="27929" y="195383"/>
                  </a:lnTo>
                  <a:lnTo>
                    <a:pt x="36167" y="198912"/>
                  </a:lnTo>
                  <a:lnTo>
                    <a:pt x="54678" y="199714"/>
                  </a:lnTo>
                  <a:lnTo>
                    <a:pt x="71484" y="193051"/>
                  </a:lnTo>
                  <a:lnTo>
                    <a:pt x="105285" y="1673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455433" y="4011358"/>
              <a:ext cx="82765" cy="141942"/>
            </a:xfrm>
            <a:custGeom>
              <a:avLst/>
              <a:gdLst/>
              <a:ahLst/>
              <a:cxnLst/>
              <a:rect l="0" t="0" r="0" b="0"/>
              <a:pathLst>
                <a:path w="82765" h="141942">
                  <a:moveTo>
                    <a:pt x="9065" y="21057"/>
                  </a:moveTo>
                  <a:lnTo>
                    <a:pt x="5945" y="78321"/>
                  </a:lnTo>
                  <a:lnTo>
                    <a:pt x="0" y="139213"/>
                  </a:lnTo>
                  <a:lnTo>
                    <a:pt x="682" y="141941"/>
                  </a:lnTo>
                  <a:lnTo>
                    <a:pt x="13319" y="83552"/>
                  </a:lnTo>
                  <a:lnTo>
                    <a:pt x="28912" y="39444"/>
                  </a:lnTo>
                  <a:lnTo>
                    <a:pt x="47912" y="20260"/>
                  </a:lnTo>
                  <a:lnTo>
                    <a:pt x="827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598469" y="3987038"/>
              <a:ext cx="181885" cy="171720"/>
            </a:xfrm>
            <a:custGeom>
              <a:avLst/>
              <a:gdLst/>
              <a:ahLst/>
              <a:cxnLst/>
              <a:rect l="0" t="0" r="0" b="0"/>
              <a:pathLst>
                <a:path w="181885" h="171720">
                  <a:moveTo>
                    <a:pt x="139769" y="34848"/>
                  </a:moveTo>
                  <a:lnTo>
                    <a:pt x="128591" y="18080"/>
                  </a:lnTo>
                  <a:lnTo>
                    <a:pt x="113745" y="6729"/>
                  </a:lnTo>
                  <a:lnTo>
                    <a:pt x="104871" y="2064"/>
                  </a:lnTo>
                  <a:lnTo>
                    <a:pt x="85655" y="0"/>
                  </a:lnTo>
                  <a:lnTo>
                    <a:pt x="75617" y="1088"/>
                  </a:lnTo>
                  <a:lnTo>
                    <a:pt x="55106" y="14774"/>
                  </a:lnTo>
                  <a:lnTo>
                    <a:pt x="35461" y="37625"/>
                  </a:lnTo>
                  <a:lnTo>
                    <a:pt x="6905" y="96835"/>
                  </a:lnTo>
                  <a:lnTo>
                    <a:pt x="0" y="124399"/>
                  </a:lnTo>
                  <a:lnTo>
                    <a:pt x="831" y="148348"/>
                  </a:lnTo>
                  <a:lnTo>
                    <a:pt x="5030" y="154968"/>
                  </a:lnTo>
                  <a:lnTo>
                    <a:pt x="11338" y="158212"/>
                  </a:lnTo>
                  <a:lnTo>
                    <a:pt x="19054" y="159205"/>
                  </a:lnTo>
                  <a:lnTo>
                    <a:pt x="33866" y="154069"/>
                  </a:lnTo>
                  <a:lnTo>
                    <a:pt x="41091" y="149423"/>
                  </a:lnTo>
                  <a:lnTo>
                    <a:pt x="76544" y="87212"/>
                  </a:lnTo>
                  <a:lnTo>
                    <a:pt x="99075" y="36873"/>
                  </a:lnTo>
                  <a:lnTo>
                    <a:pt x="102111" y="33858"/>
                  </a:lnTo>
                  <a:lnTo>
                    <a:pt x="104136" y="36528"/>
                  </a:lnTo>
                  <a:lnTo>
                    <a:pt x="116162" y="94802"/>
                  </a:lnTo>
                  <a:lnTo>
                    <a:pt x="123798" y="153536"/>
                  </a:lnTo>
                  <a:lnTo>
                    <a:pt x="130292" y="161936"/>
                  </a:lnTo>
                  <a:lnTo>
                    <a:pt x="139300" y="166367"/>
                  </a:lnTo>
                  <a:lnTo>
                    <a:pt x="181884" y="171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891365" y="3906073"/>
              <a:ext cx="25859" cy="221099"/>
            </a:xfrm>
            <a:custGeom>
              <a:avLst/>
              <a:gdLst/>
              <a:ahLst/>
              <a:cxnLst/>
              <a:rect l="0" t="0" r="0" b="0"/>
              <a:pathLst>
                <a:path w="25859" h="221099">
                  <a:moveTo>
                    <a:pt x="25858" y="0"/>
                  </a:moveTo>
                  <a:lnTo>
                    <a:pt x="22739" y="52050"/>
                  </a:lnTo>
                  <a:lnTo>
                    <a:pt x="14406" y="108229"/>
                  </a:lnTo>
                  <a:lnTo>
                    <a:pt x="4527" y="163089"/>
                  </a:lnTo>
                  <a:lnTo>
                    <a:pt x="0" y="190637"/>
                  </a:lnTo>
                  <a:lnTo>
                    <a:pt x="4801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" name="Freeform 275"/>
          <p:cNvSpPr/>
          <p:nvPr/>
        </p:nvSpPr>
        <p:spPr>
          <a:xfrm>
            <a:off x="5406059" y="860074"/>
            <a:ext cx="603632" cy="119077"/>
          </a:xfrm>
          <a:custGeom>
            <a:avLst/>
            <a:gdLst/>
            <a:ahLst/>
            <a:cxnLst/>
            <a:rect l="0" t="0" r="0" b="0"/>
            <a:pathLst>
              <a:path w="603632" h="119077">
                <a:moveTo>
                  <a:pt x="5589" y="34848"/>
                </a:moveTo>
                <a:lnTo>
                  <a:pt x="0" y="18081"/>
                </a:lnTo>
                <a:lnTo>
                  <a:pt x="1863" y="11972"/>
                </a:lnTo>
                <a:lnTo>
                  <a:pt x="6614" y="6729"/>
                </a:lnTo>
                <a:lnTo>
                  <a:pt x="13291" y="2064"/>
                </a:lnTo>
                <a:lnTo>
                  <a:pt x="33189" y="0"/>
                </a:lnTo>
                <a:lnTo>
                  <a:pt x="73818" y="8535"/>
                </a:lnTo>
                <a:lnTo>
                  <a:pt x="126020" y="22762"/>
                </a:lnTo>
                <a:lnTo>
                  <a:pt x="176583" y="34387"/>
                </a:lnTo>
                <a:lnTo>
                  <a:pt x="230698" y="43206"/>
                </a:lnTo>
                <a:lnTo>
                  <a:pt x="287617" y="44948"/>
                </a:lnTo>
                <a:lnTo>
                  <a:pt x="350854" y="45292"/>
                </a:lnTo>
                <a:lnTo>
                  <a:pt x="408752" y="45360"/>
                </a:lnTo>
                <a:lnTo>
                  <a:pt x="465249" y="45374"/>
                </a:lnTo>
                <a:lnTo>
                  <a:pt x="527708" y="45376"/>
                </a:lnTo>
                <a:lnTo>
                  <a:pt x="580261" y="45377"/>
                </a:lnTo>
                <a:lnTo>
                  <a:pt x="602590" y="46547"/>
                </a:lnTo>
                <a:lnTo>
                  <a:pt x="603631" y="48496"/>
                </a:lnTo>
                <a:lnTo>
                  <a:pt x="600816" y="50966"/>
                </a:lnTo>
                <a:lnTo>
                  <a:pt x="547034" y="62165"/>
                </a:lnTo>
                <a:lnTo>
                  <a:pt x="496170" y="66339"/>
                </a:lnTo>
                <a:lnTo>
                  <a:pt x="444054" y="73295"/>
                </a:lnTo>
                <a:lnTo>
                  <a:pt x="391568" y="77045"/>
                </a:lnTo>
                <a:lnTo>
                  <a:pt x="338972" y="85046"/>
                </a:lnTo>
                <a:lnTo>
                  <a:pt x="287513" y="93655"/>
                </a:lnTo>
                <a:lnTo>
                  <a:pt x="227611" y="100277"/>
                </a:lnTo>
                <a:lnTo>
                  <a:pt x="165128" y="112503"/>
                </a:lnTo>
                <a:lnTo>
                  <a:pt x="159912" y="113524"/>
                </a:lnTo>
                <a:lnTo>
                  <a:pt x="202925" y="106758"/>
                </a:lnTo>
                <a:lnTo>
                  <a:pt x="261761" y="100609"/>
                </a:lnTo>
                <a:lnTo>
                  <a:pt x="323563" y="98531"/>
                </a:lnTo>
                <a:lnTo>
                  <a:pt x="383170" y="90885"/>
                </a:lnTo>
                <a:lnTo>
                  <a:pt x="436439" y="89666"/>
                </a:lnTo>
                <a:lnTo>
                  <a:pt x="463800" y="93527"/>
                </a:lnTo>
                <a:lnTo>
                  <a:pt x="467820" y="95024"/>
                </a:lnTo>
                <a:lnTo>
                  <a:pt x="465822" y="96023"/>
                </a:lnTo>
                <a:lnTo>
                  <a:pt x="411891" y="106177"/>
                </a:lnTo>
                <a:lnTo>
                  <a:pt x="359197" y="113669"/>
                </a:lnTo>
                <a:lnTo>
                  <a:pt x="310915" y="1190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3" name="Group 372"/>
          <p:cNvGrpSpPr/>
          <p:nvPr/>
        </p:nvGrpSpPr>
        <p:grpSpPr>
          <a:xfrm>
            <a:off x="5099769" y="1720907"/>
            <a:ext cx="2902847" cy="1806141"/>
            <a:chOff x="5099769" y="1720907"/>
            <a:chExt cx="2902847" cy="1806141"/>
          </a:xfrm>
        </p:grpSpPr>
        <p:sp>
          <p:nvSpPr>
            <p:cNvPr id="277" name="Freeform 276"/>
            <p:cNvSpPr/>
            <p:nvPr/>
          </p:nvSpPr>
          <p:spPr>
            <a:xfrm>
              <a:off x="5169493" y="1830578"/>
              <a:ext cx="279386" cy="175049"/>
            </a:xfrm>
            <a:custGeom>
              <a:avLst/>
              <a:gdLst/>
              <a:ahLst/>
              <a:cxnLst/>
              <a:rect l="0" t="0" r="0" b="0"/>
              <a:pathLst>
                <a:path w="279386" h="175049">
                  <a:moveTo>
                    <a:pt x="0" y="11909"/>
                  </a:moveTo>
                  <a:lnTo>
                    <a:pt x="0" y="70526"/>
                  </a:lnTo>
                  <a:lnTo>
                    <a:pt x="0" y="122084"/>
                  </a:lnTo>
                  <a:lnTo>
                    <a:pt x="0" y="175048"/>
                  </a:lnTo>
                  <a:lnTo>
                    <a:pt x="1169" y="112169"/>
                  </a:lnTo>
                  <a:lnTo>
                    <a:pt x="14572" y="62519"/>
                  </a:lnTo>
                  <a:lnTo>
                    <a:pt x="32783" y="28074"/>
                  </a:lnTo>
                  <a:lnTo>
                    <a:pt x="47325" y="12075"/>
                  </a:lnTo>
                  <a:lnTo>
                    <a:pt x="65487" y="1064"/>
                  </a:lnTo>
                  <a:lnTo>
                    <a:pt x="75243" y="0"/>
                  </a:lnTo>
                  <a:lnTo>
                    <a:pt x="95442" y="5056"/>
                  </a:lnTo>
                  <a:lnTo>
                    <a:pt x="109879" y="18222"/>
                  </a:lnTo>
                  <a:lnTo>
                    <a:pt x="124583" y="48485"/>
                  </a:lnTo>
                  <a:lnTo>
                    <a:pt x="133749" y="71449"/>
                  </a:lnTo>
                  <a:lnTo>
                    <a:pt x="145621" y="89454"/>
                  </a:lnTo>
                  <a:lnTo>
                    <a:pt x="161816" y="102135"/>
                  </a:lnTo>
                  <a:lnTo>
                    <a:pt x="171048" y="107155"/>
                  </a:lnTo>
                  <a:lnTo>
                    <a:pt x="181882" y="108162"/>
                  </a:lnTo>
                  <a:lnTo>
                    <a:pt x="206399" y="103041"/>
                  </a:lnTo>
                  <a:lnTo>
                    <a:pt x="240919" y="87004"/>
                  </a:lnTo>
                  <a:lnTo>
                    <a:pt x="267785" y="61846"/>
                  </a:lnTo>
                  <a:lnTo>
                    <a:pt x="276943" y="39172"/>
                  </a:lnTo>
                  <a:lnTo>
                    <a:pt x="279385" y="26575"/>
                  </a:lnTo>
                  <a:lnTo>
                    <a:pt x="277503" y="17007"/>
                  </a:lnTo>
                  <a:lnTo>
                    <a:pt x="272740" y="9459"/>
                  </a:lnTo>
                  <a:lnTo>
                    <a:pt x="266054" y="3256"/>
                  </a:lnTo>
                  <a:lnTo>
                    <a:pt x="258088" y="1461"/>
                  </a:lnTo>
                  <a:lnTo>
                    <a:pt x="239878" y="5706"/>
                  </a:lnTo>
                  <a:lnTo>
                    <a:pt x="204305" y="26839"/>
                  </a:lnTo>
                  <a:lnTo>
                    <a:pt x="187118" y="51690"/>
                  </a:lnTo>
                  <a:lnTo>
                    <a:pt x="177920" y="81062"/>
                  </a:lnTo>
                  <a:lnTo>
                    <a:pt x="179318" y="122736"/>
                  </a:lnTo>
                  <a:lnTo>
                    <a:pt x="184202" y="146563"/>
                  </a:lnTo>
                  <a:lnTo>
                    <a:pt x="189482" y="155491"/>
                  </a:lnTo>
                  <a:lnTo>
                    <a:pt x="204706" y="168530"/>
                  </a:lnTo>
                  <a:lnTo>
                    <a:pt x="213680" y="171305"/>
                  </a:lnTo>
                  <a:lnTo>
                    <a:pt x="252683" y="1698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503593" y="1842487"/>
              <a:ext cx="150211" cy="157929"/>
            </a:xfrm>
            <a:custGeom>
              <a:avLst/>
              <a:gdLst/>
              <a:ahLst/>
              <a:cxnLst/>
              <a:rect l="0" t="0" r="0" b="0"/>
              <a:pathLst>
                <a:path w="150211" h="157929">
                  <a:moveTo>
                    <a:pt x="108096" y="0"/>
                  </a:moveTo>
                  <a:lnTo>
                    <a:pt x="69578" y="9575"/>
                  </a:lnTo>
                  <a:lnTo>
                    <a:pt x="51593" y="20243"/>
                  </a:lnTo>
                  <a:lnTo>
                    <a:pt x="28314" y="50582"/>
                  </a:lnTo>
                  <a:lnTo>
                    <a:pt x="3859" y="108133"/>
                  </a:lnTo>
                  <a:lnTo>
                    <a:pt x="0" y="121222"/>
                  </a:lnTo>
                  <a:lnTo>
                    <a:pt x="3277" y="128778"/>
                  </a:lnTo>
                  <a:lnTo>
                    <a:pt x="11310" y="132645"/>
                  </a:lnTo>
                  <a:lnTo>
                    <a:pt x="22515" y="134054"/>
                  </a:lnTo>
                  <a:lnTo>
                    <a:pt x="32325" y="131483"/>
                  </a:lnTo>
                  <a:lnTo>
                    <a:pt x="64880" y="105261"/>
                  </a:lnTo>
                  <a:lnTo>
                    <a:pt x="79530" y="88897"/>
                  </a:lnTo>
                  <a:lnTo>
                    <a:pt x="109461" y="32432"/>
                  </a:lnTo>
                  <a:lnTo>
                    <a:pt x="110176" y="27470"/>
                  </a:lnTo>
                  <a:lnTo>
                    <a:pt x="108313" y="26502"/>
                  </a:lnTo>
                  <a:lnTo>
                    <a:pt x="104731" y="28197"/>
                  </a:lnTo>
                  <a:lnTo>
                    <a:pt x="94101" y="52938"/>
                  </a:lnTo>
                  <a:lnTo>
                    <a:pt x="94721" y="89905"/>
                  </a:lnTo>
                  <a:lnTo>
                    <a:pt x="107903" y="124905"/>
                  </a:lnTo>
                  <a:lnTo>
                    <a:pt x="123218" y="140521"/>
                  </a:lnTo>
                  <a:lnTo>
                    <a:pt x="15021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5695000" y="1720907"/>
              <a:ext cx="161212" cy="268980"/>
            </a:xfrm>
            <a:custGeom>
              <a:avLst/>
              <a:gdLst/>
              <a:ahLst/>
              <a:cxnLst/>
              <a:rect l="0" t="0" r="0" b="0"/>
              <a:pathLst>
                <a:path w="161212" h="268980">
                  <a:moveTo>
                    <a:pt x="127259" y="121580"/>
                  </a:moveTo>
                  <a:lnTo>
                    <a:pt x="110492" y="115991"/>
                  </a:lnTo>
                  <a:lnTo>
                    <a:pt x="92901" y="119486"/>
                  </a:lnTo>
                  <a:lnTo>
                    <a:pt x="53012" y="140794"/>
                  </a:lnTo>
                  <a:lnTo>
                    <a:pt x="35379" y="163265"/>
                  </a:lnTo>
                  <a:lnTo>
                    <a:pt x="4995" y="219761"/>
                  </a:lnTo>
                  <a:lnTo>
                    <a:pt x="0" y="244765"/>
                  </a:lnTo>
                  <a:lnTo>
                    <a:pt x="306" y="256346"/>
                  </a:lnTo>
                  <a:lnTo>
                    <a:pt x="6359" y="262897"/>
                  </a:lnTo>
                  <a:lnTo>
                    <a:pt x="16244" y="266094"/>
                  </a:lnTo>
                  <a:lnTo>
                    <a:pt x="28682" y="267056"/>
                  </a:lnTo>
                  <a:lnTo>
                    <a:pt x="51862" y="258766"/>
                  </a:lnTo>
                  <a:lnTo>
                    <a:pt x="89749" y="230437"/>
                  </a:lnTo>
                  <a:lnTo>
                    <a:pt x="118594" y="193905"/>
                  </a:lnTo>
                  <a:lnTo>
                    <a:pt x="146207" y="131278"/>
                  </a:lnTo>
                  <a:lnTo>
                    <a:pt x="160689" y="76100"/>
                  </a:lnTo>
                  <a:lnTo>
                    <a:pt x="161211" y="32065"/>
                  </a:lnTo>
                  <a:lnTo>
                    <a:pt x="153657" y="11216"/>
                  </a:lnTo>
                  <a:lnTo>
                    <a:pt x="148367" y="2380"/>
                  </a:lnTo>
                  <a:lnTo>
                    <a:pt x="143671" y="0"/>
                  </a:lnTo>
                  <a:lnTo>
                    <a:pt x="139371" y="1922"/>
                  </a:lnTo>
                  <a:lnTo>
                    <a:pt x="135334" y="6713"/>
                  </a:lnTo>
                  <a:lnTo>
                    <a:pt x="124062" y="41402"/>
                  </a:lnTo>
                  <a:lnTo>
                    <a:pt x="118903" y="99903"/>
                  </a:lnTo>
                  <a:lnTo>
                    <a:pt x="117696" y="142362"/>
                  </a:lnTo>
                  <a:lnTo>
                    <a:pt x="120137" y="196368"/>
                  </a:lnTo>
                  <a:lnTo>
                    <a:pt x="131442" y="246057"/>
                  </a:lnTo>
                  <a:lnTo>
                    <a:pt x="138087" y="258792"/>
                  </a:lnTo>
                  <a:lnTo>
                    <a:pt x="148316" y="268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5927978" y="1853016"/>
              <a:ext cx="220666" cy="115814"/>
            </a:xfrm>
            <a:custGeom>
              <a:avLst/>
              <a:gdLst/>
              <a:ahLst/>
              <a:cxnLst/>
              <a:rect l="0" t="0" r="0" b="0"/>
              <a:pathLst>
                <a:path w="220666" h="115814">
                  <a:moveTo>
                    <a:pt x="10095" y="0"/>
                  </a:moveTo>
                  <a:lnTo>
                    <a:pt x="6976" y="54144"/>
                  </a:lnTo>
                  <a:lnTo>
                    <a:pt x="542" y="113671"/>
                  </a:lnTo>
                  <a:lnTo>
                    <a:pt x="0" y="106282"/>
                  </a:lnTo>
                  <a:lnTo>
                    <a:pt x="14258" y="46216"/>
                  </a:lnTo>
                  <a:lnTo>
                    <a:pt x="24327" y="11744"/>
                  </a:lnTo>
                  <a:lnTo>
                    <a:pt x="31281" y="5489"/>
                  </a:lnTo>
                  <a:lnTo>
                    <a:pt x="40597" y="2490"/>
                  </a:lnTo>
                  <a:lnTo>
                    <a:pt x="51486" y="1660"/>
                  </a:lnTo>
                  <a:lnTo>
                    <a:pt x="59916" y="4616"/>
                  </a:lnTo>
                  <a:lnTo>
                    <a:pt x="72402" y="17259"/>
                  </a:lnTo>
                  <a:lnTo>
                    <a:pt x="91597" y="55286"/>
                  </a:lnTo>
                  <a:lnTo>
                    <a:pt x="95841" y="83843"/>
                  </a:lnTo>
                  <a:lnTo>
                    <a:pt x="96167" y="102774"/>
                  </a:lnTo>
                  <a:lnTo>
                    <a:pt x="97892" y="101271"/>
                  </a:lnTo>
                  <a:lnTo>
                    <a:pt x="120746" y="46784"/>
                  </a:lnTo>
                  <a:lnTo>
                    <a:pt x="133752" y="23132"/>
                  </a:lnTo>
                  <a:lnTo>
                    <a:pt x="142836" y="15422"/>
                  </a:lnTo>
                  <a:lnTo>
                    <a:pt x="165407" y="6854"/>
                  </a:lnTo>
                  <a:lnTo>
                    <a:pt x="175637" y="8079"/>
                  </a:lnTo>
                  <a:lnTo>
                    <a:pt x="193244" y="18798"/>
                  </a:lnTo>
                  <a:lnTo>
                    <a:pt x="205748" y="38380"/>
                  </a:lnTo>
                  <a:lnTo>
                    <a:pt x="214035" y="62681"/>
                  </a:lnTo>
                  <a:lnTo>
                    <a:pt x="220665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222342" y="1874073"/>
              <a:ext cx="21058" cy="115814"/>
            </a:xfrm>
            <a:custGeom>
              <a:avLst/>
              <a:gdLst/>
              <a:ahLst/>
              <a:cxnLst/>
              <a:rect l="0" t="0" r="0" b="0"/>
              <a:pathLst>
                <a:path w="21058" h="115814">
                  <a:moveTo>
                    <a:pt x="21057" y="0"/>
                  </a:moveTo>
                  <a:lnTo>
                    <a:pt x="17938" y="48930"/>
                  </a:lnTo>
                  <a:lnTo>
                    <a:pt x="4269" y="109258"/>
                  </a:lnTo>
                  <a:lnTo>
                    <a:pt x="2845" y="112613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348684" y="1758259"/>
              <a:ext cx="52644" cy="252685"/>
            </a:xfrm>
            <a:custGeom>
              <a:avLst/>
              <a:gdLst/>
              <a:ahLst/>
              <a:cxnLst/>
              <a:rect l="0" t="0" r="0" b="0"/>
              <a:pathLst>
                <a:path w="52644" h="252685">
                  <a:moveTo>
                    <a:pt x="52643" y="0"/>
                  </a:moveTo>
                  <a:lnTo>
                    <a:pt x="49523" y="42692"/>
                  </a:lnTo>
                  <a:lnTo>
                    <a:pt x="43578" y="101110"/>
                  </a:lnTo>
                  <a:lnTo>
                    <a:pt x="33998" y="155023"/>
                  </a:lnTo>
                  <a:lnTo>
                    <a:pt x="17403" y="215777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306570" y="1874073"/>
              <a:ext cx="157929" cy="16118"/>
            </a:xfrm>
            <a:custGeom>
              <a:avLst/>
              <a:gdLst/>
              <a:ahLst/>
              <a:cxnLst/>
              <a:rect l="0" t="0" r="0" b="0"/>
              <a:pathLst>
                <a:path w="157929" h="16118">
                  <a:moveTo>
                    <a:pt x="0" y="10528"/>
                  </a:moveTo>
                  <a:lnTo>
                    <a:pt x="16768" y="16117"/>
                  </a:lnTo>
                  <a:lnTo>
                    <a:pt x="75446" y="12073"/>
                  </a:lnTo>
                  <a:lnTo>
                    <a:pt x="130196" y="5244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6632628" y="1826369"/>
              <a:ext cx="94845" cy="163518"/>
            </a:xfrm>
            <a:custGeom>
              <a:avLst/>
              <a:gdLst/>
              <a:ahLst/>
              <a:cxnLst/>
              <a:rect l="0" t="0" r="0" b="0"/>
              <a:pathLst>
                <a:path w="94845" h="163518">
                  <a:moveTo>
                    <a:pt x="74025" y="5590"/>
                  </a:moveTo>
                  <a:lnTo>
                    <a:pt x="57257" y="0"/>
                  </a:lnTo>
                  <a:lnTo>
                    <a:pt x="39667" y="3495"/>
                  </a:lnTo>
                  <a:lnTo>
                    <a:pt x="13152" y="18617"/>
                  </a:lnTo>
                  <a:lnTo>
                    <a:pt x="5367" y="24803"/>
                  </a:lnTo>
                  <a:lnTo>
                    <a:pt x="1347" y="32437"/>
                  </a:lnTo>
                  <a:lnTo>
                    <a:pt x="0" y="50277"/>
                  </a:lnTo>
                  <a:lnTo>
                    <a:pt x="4788" y="58778"/>
                  </a:lnTo>
                  <a:lnTo>
                    <a:pt x="22586" y="74462"/>
                  </a:lnTo>
                  <a:lnTo>
                    <a:pt x="79397" y="102368"/>
                  </a:lnTo>
                  <a:lnTo>
                    <a:pt x="88135" y="108713"/>
                  </a:lnTo>
                  <a:lnTo>
                    <a:pt x="92790" y="116453"/>
                  </a:lnTo>
                  <a:lnTo>
                    <a:pt x="94844" y="134411"/>
                  </a:lnTo>
                  <a:lnTo>
                    <a:pt x="90244" y="141773"/>
                  </a:lnTo>
                  <a:lnTo>
                    <a:pt x="72654" y="153073"/>
                  </a:lnTo>
                  <a:lnTo>
                    <a:pt x="10854" y="16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801410" y="1768788"/>
              <a:ext cx="31586" cy="210571"/>
            </a:xfrm>
            <a:custGeom>
              <a:avLst/>
              <a:gdLst/>
              <a:ahLst/>
              <a:cxnLst/>
              <a:rect l="0" t="0" r="0" b="0"/>
              <a:pathLst>
                <a:path w="31586" h="210571">
                  <a:moveTo>
                    <a:pt x="31585" y="0"/>
                  </a:moveTo>
                  <a:lnTo>
                    <a:pt x="28465" y="48931"/>
                  </a:lnTo>
                  <a:lnTo>
                    <a:pt x="23252" y="96776"/>
                  </a:lnTo>
                  <a:lnTo>
                    <a:pt x="15901" y="159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748767" y="1863544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58617" y="9065"/>
                  </a:lnTo>
                  <a:lnTo>
                    <a:pt x="1158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935981" y="1863544"/>
              <a:ext cx="149699" cy="115815"/>
            </a:xfrm>
            <a:custGeom>
              <a:avLst/>
              <a:gdLst/>
              <a:ahLst/>
              <a:cxnLst/>
              <a:rect l="0" t="0" r="0" b="0"/>
              <a:pathLst>
                <a:path w="149699" h="115815">
                  <a:moveTo>
                    <a:pt x="86527" y="0"/>
                  </a:moveTo>
                  <a:lnTo>
                    <a:pt x="35502" y="14573"/>
                  </a:lnTo>
                  <a:lnTo>
                    <a:pt x="24434" y="20244"/>
                  </a:lnTo>
                  <a:lnTo>
                    <a:pt x="9018" y="39023"/>
                  </a:lnTo>
                  <a:lnTo>
                    <a:pt x="3268" y="50582"/>
                  </a:lnTo>
                  <a:lnTo>
                    <a:pt x="0" y="75903"/>
                  </a:lnTo>
                  <a:lnTo>
                    <a:pt x="767" y="89207"/>
                  </a:lnTo>
                  <a:lnTo>
                    <a:pt x="7127" y="96906"/>
                  </a:lnTo>
                  <a:lnTo>
                    <a:pt x="17216" y="100869"/>
                  </a:lnTo>
                  <a:lnTo>
                    <a:pt x="29791" y="102341"/>
                  </a:lnTo>
                  <a:lnTo>
                    <a:pt x="53122" y="94618"/>
                  </a:lnTo>
                  <a:lnTo>
                    <a:pt x="75189" y="78317"/>
                  </a:lnTo>
                  <a:lnTo>
                    <a:pt x="105005" y="44002"/>
                  </a:lnTo>
                  <a:lnTo>
                    <a:pt x="117356" y="21896"/>
                  </a:lnTo>
                  <a:lnTo>
                    <a:pt x="121118" y="20447"/>
                  </a:lnTo>
                  <a:lnTo>
                    <a:pt x="123626" y="25329"/>
                  </a:lnTo>
                  <a:lnTo>
                    <a:pt x="130320" y="80328"/>
                  </a:lnTo>
                  <a:lnTo>
                    <a:pt x="149698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148850" y="1758259"/>
              <a:ext cx="52643" cy="231628"/>
            </a:xfrm>
            <a:custGeom>
              <a:avLst/>
              <a:gdLst/>
              <a:ahLst/>
              <a:cxnLst/>
              <a:rect l="0" t="0" r="0" b="0"/>
              <a:pathLst>
                <a:path w="52643" h="231628">
                  <a:moveTo>
                    <a:pt x="52642" y="0"/>
                  </a:moveTo>
                  <a:lnTo>
                    <a:pt x="45407" y="27556"/>
                  </a:lnTo>
                  <a:lnTo>
                    <a:pt x="39645" y="80659"/>
                  </a:lnTo>
                  <a:lnTo>
                    <a:pt x="27588" y="142405"/>
                  </a:lnTo>
                  <a:lnTo>
                    <a:pt x="13941" y="201871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7159379" y="1833000"/>
              <a:ext cx="211117" cy="152194"/>
            </a:xfrm>
            <a:custGeom>
              <a:avLst/>
              <a:gdLst/>
              <a:ahLst/>
              <a:cxnLst/>
              <a:rect l="0" t="0" r="0" b="0"/>
              <a:pathLst>
                <a:path w="211117" h="152194">
                  <a:moveTo>
                    <a:pt x="0" y="20016"/>
                  </a:moveTo>
                  <a:lnTo>
                    <a:pt x="11178" y="36783"/>
                  </a:lnTo>
                  <a:lnTo>
                    <a:pt x="40486" y="58389"/>
                  </a:lnTo>
                  <a:lnTo>
                    <a:pt x="78806" y="74019"/>
                  </a:lnTo>
                  <a:lnTo>
                    <a:pt x="119796" y="80470"/>
                  </a:lnTo>
                  <a:lnTo>
                    <a:pt x="155988" y="76793"/>
                  </a:lnTo>
                  <a:lnTo>
                    <a:pt x="175003" y="68256"/>
                  </a:lnTo>
                  <a:lnTo>
                    <a:pt x="191252" y="55494"/>
                  </a:lnTo>
                  <a:lnTo>
                    <a:pt x="206273" y="38123"/>
                  </a:lnTo>
                  <a:lnTo>
                    <a:pt x="210045" y="28578"/>
                  </a:lnTo>
                  <a:lnTo>
                    <a:pt x="211116" y="8613"/>
                  </a:lnTo>
                  <a:lnTo>
                    <a:pt x="206255" y="3055"/>
                  </a:lnTo>
                  <a:lnTo>
                    <a:pt x="198334" y="520"/>
                  </a:lnTo>
                  <a:lnTo>
                    <a:pt x="188374" y="0"/>
                  </a:lnTo>
                  <a:lnTo>
                    <a:pt x="167950" y="8780"/>
                  </a:lnTo>
                  <a:lnTo>
                    <a:pt x="131831" y="37423"/>
                  </a:lnTo>
                  <a:lnTo>
                    <a:pt x="109380" y="69757"/>
                  </a:lnTo>
                  <a:lnTo>
                    <a:pt x="99089" y="108973"/>
                  </a:lnTo>
                  <a:lnTo>
                    <a:pt x="101154" y="120265"/>
                  </a:lnTo>
                  <a:lnTo>
                    <a:pt x="112807" y="139050"/>
                  </a:lnTo>
                  <a:lnTo>
                    <a:pt x="132805" y="148959"/>
                  </a:lnTo>
                  <a:lnTo>
                    <a:pt x="156119" y="152193"/>
                  </a:lnTo>
                  <a:lnTo>
                    <a:pt x="200041" y="146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7466038" y="1810902"/>
              <a:ext cx="90354" cy="168457"/>
            </a:xfrm>
            <a:custGeom>
              <a:avLst/>
              <a:gdLst/>
              <a:ahLst/>
              <a:cxnLst/>
              <a:rect l="0" t="0" r="0" b="0"/>
              <a:pathLst>
                <a:path w="90354" h="168457">
                  <a:moveTo>
                    <a:pt x="82895" y="0"/>
                  </a:moveTo>
                  <a:lnTo>
                    <a:pt x="24278" y="14654"/>
                  </a:lnTo>
                  <a:lnTo>
                    <a:pt x="14571" y="20297"/>
                  </a:lnTo>
                  <a:lnTo>
                    <a:pt x="666" y="35927"/>
                  </a:lnTo>
                  <a:lnTo>
                    <a:pt x="0" y="43838"/>
                  </a:lnTo>
                  <a:lnTo>
                    <a:pt x="3065" y="51452"/>
                  </a:lnTo>
                  <a:lnTo>
                    <a:pt x="27612" y="80483"/>
                  </a:lnTo>
                  <a:lnTo>
                    <a:pt x="87063" y="122811"/>
                  </a:lnTo>
                  <a:lnTo>
                    <a:pt x="90353" y="129837"/>
                  </a:lnTo>
                  <a:lnTo>
                    <a:pt x="90206" y="136861"/>
                  </a:lnTo>
                  <a:lnTo>
                    <a:pt x="87769" y="143883"/>
                  </a:lnTo>
                  <a:lnTo>
                    <a:pt x="75702" y="154805"/>
                  </a:lnTo>
                  <a:lnTo>
                    <a:pt x="51309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099769" y="2165612"/>
              <a:ext cx="185538" cy="192773"/>
            </a:xfrm>
            <a:custGeom>
              <a:avLst/>
              <a:gdLst/>
              <a:ahLst/>
              <a:cxnLst/>
              <a:rect l="0" t="0" r="0" b="0"/>
              <a:pathLst>
                <a:path w="185538" h="192773">
                  <a:moveTo>
                    <a:pt x="185537" y="34844"/>
                  </a:moveTo>
                  <a:lnTo>
                    <a:pt x="141574" y="11125"/>
                  </a:lnTo>
                  <a:lnTo>
                    <a:pt x="105700" y="0"/>
                  </a:lnTo>
                  <a:lnTo>
                    <a:pt x="82204" y="2200"/>
                  </a:lnTo>
                  <a:lnTo>
                    <a:pt x="60063" y="12147"/>
                  </a:lnTo>
                  <a:lnTo>
                    <a:pt x="38524" y="28266"/>
                  </a:lnTo>
                  <a:lnTo>
                    <a:pt x="17845" y="57072"/>
                  </a:lnTo>
                  <a:lnTo>
                    <a:pt x="1548" y="115057"/>
                  </a:lnTo>
                  <a:lnTo>
                    <a:pt x="0" y="162076"/>
                  </a:lnTo>
                  <a:lnTo>
                    <a:pt x="7930" y="183418"/>
                  </a:lnTo>
                  <a:lnTo>
                    <a:pt x="13320" y="187706"/>
                  </a:lnTo>
                  <a:lnTo>
                    <a:pt x="19253" y="188225"/>
                  </a:lnTo>
                  <a:lnTo>
                    <a:pt x="32084" y="182562"/>
                  </a:lnTo>
                  <a:lnTo>
                    <a:pt x="71930" y="147696"/>
                  </a:lnTo>
                  <a:lnTo>
                    <a:pt x="90784" y="118194"/>
                  </a:lnTo>
                  <a:lnTo>
                    <a:pt x="116041" y="61144"/>
                  </a:lnTo>
                  <a:lnTo>
                    <a:pt x="131930" y="24829"/>
                  </a:lnTo>
                  <a:lnTo>
                    <a:pt x="131082" y="22318"/>
                  </a:lnTo>
                  <a:lnTo>
                    <a:pt x="128176" y="22984"/>
                  </a:lnTo>
                  <a:lnTo>
                    <a:pt x="118498" y="57456"/>
                  </a:lnTo>
                  <a:lnTo>
                    <a:pt x="113811" y="112124"/>
                  </a:lnTo>
                  <a:lnTo>
                    <a:pt x="118011" y="156008"/>
                  </a:lnTo>
                  <a:lnTo>
                    <a:pt x="122972" y="165923"/>
                  </a:lnTo>
                  <a:lnTo>
                    <a:pt x="137843" y="180059"/>
                  </a:lnTo>
                  <a:lnTo>
                    <a:pt x="153031" y="187121"/>
                  </a:lnTo>
                  <a:lnTo>
                    <a:pt x="175008" y="192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360471" y="2068525"/>
              <a:ext cx="135406" cy="279331"/>
            </a:xfrm>
            <a:custGeom>
              <a:avLst/>
              <a:gdLst/>
              <a:ahLst/>
              <a:cxnLst/>
              <a:rect l="0" t="0" r="0" b="0"/>
              <a:pathLst>
                <a:path w="135406" h="279331">
                  <a:moveTo>
                    <a:pt x="135405" y="5589"/>
                  </a:moveTo>
                  <a:lnTo>
                    <a:pt x="118637" y="0"/>
                  </a:lnTo>
                  <a:lnTo>
                    <a:pt x="101046" y="375"/>
                  </a:lnTo>
                  <a:lnTo>
                    <a:pt x="81530" y="5612"/>
                  </a:lnTo>
                  <a:lnTo>
                    <a:pt x="50811" y="22883"/>
                  </a:lnTo>
                  <a:lnTo>
                    <a:pt x="29957" y="40182"/>
                  </a:lnTo>
                  <a:lnTo>
                    <a:pt x="15230" y="65807"/>
                  </a:lnTo>
                  <a:lnTo>
                    <a:pt x="3481" y="113119"/>
                  </a:lnTo>
                  <a:lnTo>
                    <a:pt x="0" y="167301"/>
                  </a:lnTo>
                  <a:lnTo>
                    <a:pt x="2088" y="218450"/>
                  </a:lnTo>
                  <a:lnTo>
                    <a:pt x="9063" y="27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316891" y="2232041"/>
              <a:ext cx="136872" cy="1"/>
            </a:xfrm>
            <a:custGeom>
              <a:avLst/>
              <a:gdLst/>
              <a:ahLst/>
              <a:cxnLst/>
              <a:rect l="0" t="0" r="0" b="0"/>
              <a:pathLst>
                <a:path w="136872" h="1">
                  <a:moveTo>
                    <a:pt x="0" y="0"/>
                  </a:moveTo>
                  <a:lnTo>
                    <a:pt x="58617" y="0"/>
                  </a:lnTo>
                  <a:lnTo>
                    <a:pt x="117308" y="0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527461" y="2095171"/>
              <a:ext cx="31587" cy="231628"/>
            </a:xfrm>
            <a:custGeom>
              <a:avLst/>
              <a:gdLst/>
              <a:ahLst/>
              <a:cxnLst/>
              <a:rect l="0" t="0" r="0" b="0"/>
              <a:pathLst>
                <a:path w="31587" h="231628">
                  <a:moveTo>
                    <a:pt x="31586" y="0"/>
                  </a:moveTo>
                  <a:lnTo>
                    <a:pt x="31586" y="54145"/>
                  </a:lnTo>
                  <a:lnTo>
                    <a:pt x="31586" y="114680"/>
                  </a:lnTo>
                  <a:lnTo>
                    <a:pt x="25997" y="165651"/>
                  </a:lnTo>
                  <a:lnTo>
                    <a:pt x="13628" y="214955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495876" y="2171375"/>
              <a:ext cx="263213" cy="158833"/>
            </a:xfrm>
            <a:custGeom>
              <a:avLst/>
              <a:gdLst/>
              <a:ahLst/>
              <a:cxnLst/>
              <a:rect l="0" t="0" r="0" b="0"/>
              <a:pathLst>
                <a:path w="263213" h="158833">
                  <a:moveTo>
                    <a:pt x="0" y="29081"/>
                  </a:moveTo>
                  <a:lnTo>
                    <a:pt x="17981" y="53128"/>
                  </a:lnTo>
                  <a:lnTo>
                    <a:pt x="45492" y="73381"/>
                  </a:lnTo>
                  <a:lnTo>
                    <a:pt x="82759" y="86140"/>
                  </a:lnTo>
                  <a:lnTo>
                    <a:pt x="122267" y="89271"/>
                  </a:lnTo>
                  <a:lnTo>
                    <a:pt x="156720" y="82140"/>
                  </a:lnTo>
                  <a:lnTo>
                    <a:pt x="178448" y="71770"/>
                  </a:lnTo>
                  <a:lnTo>
                    <a:pt x="204822" y="47189"/>
                  </a:lnTo>
                  <a:lnTo>
                    <a:pt x="213864" y="24651"/>
                  </a:lnTo>
                  <a:lnTo>
                    <a:pt x="216276" y="12090"/>
                  </a:lnTo>
                  <a:lnTo>
                    <a:pt x="213204" y="4885"/>
                  </a:lnTo>
                  <a:lnTo>
                    <a:pt x="206477" y="1252"/>
                  </a:lnTo>
                  <a:lnTo>
                    <a:pt x="197313" y="0"/>
                  </a:lnTo>
                  <a:lnTo>
                    <a:pt x="180891" y="4848"/>
                  </a:lnTo>
                  <a:lnTo>
                    <a:pt x="151285" y="27024"/>
                  </a:lnTo>
                  <a:lnTo>
                    <a:pt x="129963" y="58237"/>
                  </a:lnTo>
                  <a:lnTo>
                    <a:pt x="125221" y="86883"/>
                  </a:lnTo>
                  <a:lnTo>
                    <a:pt x="128183" y="116772"/>
                  </a:lnTo>
                  <a:lnTo>
                    <a:pt x="137299" y="141754"/>
                  </a:lnTo>
                  <a:lnTo>
                    <a:pt x="146515" y="149820"/>
                  </a:lnTo>
                  <a:lnTo>
                    <a:pt x="172352" y="158782"/>
                  </a:lnTo>
                  <a:lnTo>
                    <a:pt x="183922" y="158832"/>
                  </a:lnTo>
                  <a:lnTo>
                    <a:pt x="203016" y="152649"/>
                  </a:lnTo>
                  <a:lnTo>
                    <a:pt x="226919" y="136014"/>
                  </a:lnTo>
                  <a:lnTo>
                    <a:pt x="263212" y="92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806180" y="2158342"/>
              <a:ext cx="110837" cy="153867"/>
            </a:xfrm>
            <a:custGeom>
              <a:avLst/>
              <a:gdLst/>
              <a:ahLst/>
              <a:cxnLst/>
              <a:rect l="0" t="0" r="0" b="0"/>
              <a:pathLst>
                <a:path w="110837" h="153867">
                  <a:moveTo>
                    <a:pt x="16079" y="0"/>
                  </a:moveTo>
                  <a:lnTo>
                    <a:pt x="7746" y="37478"/>
                  </a:lnTo>
                  <a:lnTo>
                    <a:pt x="5984" y="100080"/>
                  </a:lnTo>
                  <a:lnTo>
                    <a:pt x="4466" y="153866"/>
                  </a:lnTo>
                  <a:lnTo>
                    <a:pt x="2489" y="152880"/>
                  </a:lnTo>
                  <a:lnTo>
                    <a:pt x="0" y="147544"/>
                  </a:lnTo>
                  <a:lnTo>
                    <a:pt x="4411" y="90886"/>
                  </a:lnTo>
                  <a:lnTo>
                    <a:pt x="15612" y="47726"/>
                  </a:lnTo>
                  <a:lnTo>
                    <a:pt x="31079" y="23551"/>
                  </a:lnTo>
                  <a:lnTo>
                    <a:pt x="41287" y="15701"/>
                  </a:lnTo>
                  <a:lnTo>
                    <a:pt x="75671" y="4652"/>
                  </a:lnTo>
                  <a:lnTo>
                    <a:pt x="1108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138114" y="2063586"/>
              <a:ext cx="42115" cy="263213"/>
            </a:xfrm>
            <a:custGeom>
              <a:avLst/>
              <a:gdLst/>
              <a:ahLst/>
              <a:cxnLst/>
              <a:rect l="0" t="0" r="0" b="0"/>
              <a:pathLst>
                <a:path w="42115" h="263213">
                  <a:moveTo>
                    <a:pt x="42114" y="0"/>
                  </a:moveTo>
                  <a:lnTo>
                    <a:pt x="34879" y="50432"/>
                  </a:lnTo>
                  <a:lnTo>
                    <a:pt x="31392" y="106580"/>
                  </a:lnTo>
                  <a:lnTo>
                    <a:pt x="23470" y="158441"/>
                  </a:lnTo>
                  <a:lnTo>
                    <a:pt x="10312" y="211711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074943" y="2126757"/>
              <a:ext cx="168457" cy="94757"/>
            </a:xfrm>
            <a:custGeom>
              <a:avLst/>
              <a:gdLst/>
              <a:ahLst/>
              <a:cxnLst/>
              <a:rect l="0" t="0" r="0" b="0"/>
              <a:pathLst>
                <a:path w="168457" h="94757">
                  <a:moveTo>
                    <a:pt x="168456" y="0"/>
                  </a:moveTo>
                  <a:lnTo>
                    <a:pt x="125765" y="14572"/>
                  </a:lnTo>
                  <a:lnTo>
                    <a:pt x="68334" y="56117"/>
                  </a:lnTo>
                  <a:lnTo>
                    <a:pt x="9812" y="90093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255814" y="2084643"/>
              <a:ext cx="110779" cy="210571"/>
            </a:xfrm>
            <a:custGeom>
              <a:avLst/>
              <a:gdLst/>
              <a:ahLst/>
              <a:cxnLst/>
              <a:rect l="0" t="0" r="0" b="0"/>
              <a:pathLst>
                <a:path w="110779" h="210571">
                  <a:moveTo>
                    <a:pt x="8642" y="0"/>
                  </a:moveTo>
                  <a:lnTo>
                    <a:pt x="16976" y="48930"/>
                  </a:lnTo>
                  <a:lnTo>
                    <a:pt x="18521" y="96776"/>
                  </a:lnTo>
                  <a:lnTo>
                    <a:pt x="13453" y="154166"/>
                  </a:lnTo>
                  <a:lnTo>
                    <a:pt x="4478" y="188398"/>
                  </a:lnTo>
                  <a:lnTo>
                    <a:pt x="2357" y="191109"/>
                  </a:lnTo>
                  <a:lnTo>
                    <a:pt x="942" y="188237"/>
                  </a:lnTo>
                  <a:lnTo>
                    <a:pt x="0" y="181643"/>
                  </a:lnTo>
                  <a:lnTo>
                    <a:pt x="15440" y="144417"/>
                  </a:lnTo>
                  <a:lnTo>
                    <a:pt x="52099" y="90181"/>
                  </a:lnTo>
                  <a:lnTo>
                    <a:pt x="72410" y="70886"/>
                  </a:lnTo>
                  <a:lnTo>
                    <a:pt x="81570" y="67144"/>
                  </a:lnTo>
                  <a:lnTo>
                    <a:pt x="90015" y="66989"/>
                  </a:lnTo>
                  <a:lnTo>
                    <a:pt x="97986" y="69226"/>
                  </a:lnTo>
                  <a:lnTo>
                    <a:pt x="103300" y="76566"/>
                  </a:lnTo>
                  <a:lnTo>
                    <a:pt x="110778" y="114843"/>
                  </a:lnTo>
                  <a:lnTo>
                    <a:pt x="110186" y="173940"/>
                  </a:lnTo>
                  <a:lnTo>
                    <a:pt x="10339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432912" y="2147425"/>
              <a:ext cx="106995" cy="153005"/>
            </a:xfrm>
            <a:custGeom>
              <a:avLst/>
              <a:gdLst/>
              <a:ahLst/>
              <a:cxnLst/>
              <a:rect l="0" t="0" r="0" b="0"/>
              <a:pathLst>
                <a:path w="106995" h="153005">
                  <a:moveTo>
                    <a:pt x="0" y="53031"/>
                  </a:moveTo>
                  <a:lnTo>
                    <a:pt x="5589" y="69799"/>
                  </a:lnTo>
                  <a:lnTo>
                    <a:pt x="11915" y="74738"/>
                  </a:lnTo>
                  <a:lnTo>
                    <a:pt x="31422" y="80226"/>
                  </a:lnTo>
                  <a:lnTo>
                    <a:pt x="52570" y="76426"/>
                  </a:lnTo>
                  <a:lnTo>
                    <a:pt x="81087" y="61133"/>
                  </a:lnTo>
                  <a:lnTo>
                    <a:pt x="95700" y="47273"/>
                  </a:lnTo>
                  <a:lnTo>
                    <a:pt x="106094" y="29415"/>
                  </a:lnTo>
                  <a:lnTo>
                    <a:pt x="106994" y="20910"/>
                  </a:lnTo>
                  <a:lnTo>
                    <a:pt x="101756" y="5220"/>
                  </a:lnTo>
                  <a:lnTo>
                    <a:pt x="94744" y="1270"/>
                  </a:lnTo>
                  <a:lnTo>
                    <a:pt x="74474" y="0"/>
                  </a:lnTo>
                  <a:lnTo>
                    <a:pt x="56107" y="6455"/>
                  </a:lnTo>
                  <a:lnTo>
                    <a:pt x="40144" y="18293"/>
                  </a:lnTo>
                  <a:lnTo>
                    <a:pt x="25251" y="35252"/>
                  </a:lnTo>
                  <a:lnTo>
                    <a:pt x="17071" y="57607"/>
                  </a:lnTo>
                  <a:lnTo>
                    <a:pt x="11821" y="110087"/>
                  </a:lnTo>
                  <a:lnTo>
                    <a:pt x="17342" y="131422"/>
                  </a:lnTo>
                  <a:lnTo>
                    <a:pt x="22090" y="140387"/>
                  </a:lnTo>
                  <a:lnTo>
                    <a:pt x="29935" y="146363"/>
                  </a:lnTo>
                  <a:lnTo>
                    <a:pt x="51129" y="153004"/>
                  </a:lnTo>
                  <a:lnTo>
                    <a:pt x="60992" y="152435"/>
                  </a:lnTo>
                  <a:lnTo>
                    <a:pt x="94757" y="1372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611896" y="2137285"/>
              <a:ext cx="31587" cy="157929"/>
            </a:xfrm>
            <a:custGeom>
              <a:avLst/>
              <a:gdLst/>
              <a:ahLst/>
              <a:cxnLst/>
              <a:rect l="0" t="0" r="0" b="0"/>
              <a:pathLst>
                <a:path w="31587" h="157929">
                  <a:moveTo>
                    <a:pt x="0" y="0"/>
                  </a:moveTo>
                  <a:lnTo>
                    <a:pt x="3120" y="42692"/>
                  </a:lnTo>
                  <a:lnTo>
                    <a:pt x="17958" y="96003"/>
                  </a:lnTo>
                  <a:lnTo>
                    <a:pt x="31586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569783" y="2126757"/>
              <a:ext cx="157928" cy="326384"/>
            </a:xfrm>
            <a:custGeom>
              <a:avLst/>
              <a:gdLst/>
              <a:ahLst/>
              <a:cxnLst/>
              <a:rect l="0" t="0" r="0" b="0"/>
              <a:pathLst>
                <a:path w="157928" h="326384">
                  <a:moveTo>
                    <a:pt x="157927" y="0"/>
                  </a:moveTo>
                  <a:lnTo>
                    <a:pt x="138799" y="53875"/>
                  </a:lnTo>
                  <a:lnTo>
                    <a:pt x="109733" y="115921"/>
                  </a:lnTo>
                  <a:lnTo>
                    <a:pt x="80584" y="178994"/>
                  </a:lnTo>
                  <a:lnTo>
                    <a:pt x="60718" y="217980"/>
                  </a:lnTo>
                  <a:lnTo>
                    <a:pt x="44506" y="244351"/>
                  </a:lnTo>
                  <a:lnTo>
                    <a:pt x="12934" y="307613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6854052" y="2095171"/>
              <a:ext cx="147400" cy="150652"/>
            </a:xfrm>
            <a:custGeom>
              <a:avLst/>
              <a:gdLst/>
              <a:ahLst/>
              <a:cxnLst/>
              <a:rect l="0" t="0" r="0" b="0"/>
              <a:pathLst>
                <a:path w="147400" h="150652">
                  <a:moveTo>
                    <a:pt x="0" y="0"/>
                  </a:moveTo>
                  <a:lnTo>
                    <a:pt x="3119" y="54145"/>
                  </a:lnTo>
                  <a:lnTo>
                    <a:pt x="9065" y="109091"/>
                  </a:lnTo>
                  <a:lnTo>
                    <a:pt x="15684" y="145407"/>
                  </a:lnTo>
                  <a:lnTo>
                    <a:pt x="18645" y="148411"/>
                  </a:lnTo>
                  <a:lnTo>
                    <a:pt x="21789" y="145734"/>
                  </a:lnTo>
                  <a:lnTo>
                    <a:pt x="45666" y="83514"/>
                  </a:lnTo>
                  <a:lnTo>
                    <a:pt x="49162" y="80243"/>
                  </a:lnTo>
                  <a:lnTo>
                    <a:pt x="52661" y="81571"/>
                  </a:lnTo>
                  <a:lnTo>
                    <a:pt x="56165" y="85966"/>
                  </a:lnTo>
                  <a:lnTo>
                    <a:pt x="77210" y="147012"/>
                  </a:lnTo>
                  <a:lnTo>
                    <a:pt x="80719" y="150651"/>
                  </a:lnTo>
                  <a:lnTo>
                    <a:pt x="84229" y="149567"/>
                  </a:lnTo>
                  <a:lnTo>
                    <a:pt x="91247" y="139004"/>
                  </a:lnTo>
                  <a:lnTo>
                    <a:pt x="112304" y="76255"/>
                  </a:lnTo>
                  <a:lnTo>
                    <a:pt x="124003" y="45211"/>
                  </a:lnTo>
                  <a:lnTo>
                    <a:pt x="14739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059033" y="2095171"/>
              <a:ext cx="89818" cy="147400"/>
            </a:xfrm>
            <a:custGeom>
              <a:avLst/>
              <a:gdLst/>
              <a:ahLst/>
              <a:cxnLst/>
              <a:rect l="0" t="0" r="0" b="0"/>
              <a:pathLst>
                <a:path w="89818" h="147400">
                  <a:moveTo>
                    <a:pt x="5589" y="147399"/>
                  </a:moveTo>
                  <a:lnTo>
                    <a:pt x="0" y="130632"/>
                  </a:lnTo>
                  <a:lnTo>
                    <a:pt x="2114" y="97847"/>
                  </a:lnTo>
                  <a:lnTo>
                    <a:pt x="21714" y="47187"/>
                  </a:lnTo>
                  <a:lnTo>
                    <a:pt x="34592" y="28381"/>
                  </a:lnTo>
                  <a:lnTo>
                    <a:pt x="54354" y="15344"/>
                  </a:lnTo>
                  <a:lnTo>
                    <a:pt x="898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201492" y="2158342"/>
              <a:ext cx="1" cy="63172"/>
            </a:xfrm>
            <a:custGeom>
              <a:avLst/>
              <a:gdLst/>
              <a:ahLst/>
              <a:cxnLst/>
              <a:rect l="0" t="0" r="0" b="0"/>
              <a:pathLst>
                <a:path w="1" h="63172">
                  <a:moveTo>
                    <a:pt x="0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296249" y="2021472"/>
              <a:ext cx="30123" cy="210570"/>
            </a:xfrm>
            <a:custGeom>
              <a:avLst/>
              <a:gdLst/>
              <a:ahLst/>
              <a:cxnLst/>
              <a:rect l="0" t="0" r="0" b="0"/>
              <a:pathLst>
                <a:path w="30123" h="210570">
                  <a:moveTo>
                    <a:pt x="21057" y="0"/>
                  </a:moveTo>
                  <a:lnTo>
                    <a:pt x="30122" y="58617"/>
                  </a:lnTo>
                  <a:lnTo>
                    <a:pt x="22891" y="113960"/>
                  </a:lnTo>
                  <a:lnTo>
                    <a:pt x="10198" y="173765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254135" y="2073708"/>
              <a:ext cx="243671" cy="160354"/>
            </a:xfrm>
            <a:custGeom>
              <a:avLst/>
              <a:gdLst/>
              <a:ahLst/>
              <a:cxnLst/>
              <a:rect l="0" t="0" r="0" b="0"/>
              <a:pathLst>
                <a:path w="243671" h="160354">
                  <a:moveTo>
                    <a:pt x="0" y="42520"/>
                  </a:moveTo>
                  <a:lnTo>
                    <a:pt x="11178" y="53698"/>
                  </a:lnTo>
                  <a:lnTo>
                    <a:pt x="73218" y="77364"/>
                  </a:lnTo>
                  <a:lnTo>
                    <a:pt x="110731" y="82480"/>
                  </a:lnTo>
                  <a:lnTo>
                    <a:pt x="171395" y="75803"/>
                  </a:lnTo>
                  <a:lnTo>
                    <a:pt x="207151" y="65380"/>
                  </a:lnTo>
                  <a:lnTo>
                    <a:pt x="225039" y="54240"/>
                  </a:lnTo>
                  <a:lnTo>
                    <a:pt x="237667" y="38370"/>
                  </a:lnTo>
                  <a:lnTo>
                    <a:pt x="242673" y="29225"/>
                  </a:lnTo>
                  <a:lnTo>
                    <a:pt x="243670" y="20788"/>
                  </a:lnTo>
                  <a:lnTo>
                    <a:pt x="238539" y="5176"/>
                  </a:lnTo>
                  <a:lnTo>
                    <a:pt x="232726" y="1246"/>
                  </a:lnTo>
                  <a:lnTo>
                    <a:pt x="216907" y="0"/>
                  </a:lnTo>
                  <a:lnTo>
                    <a:pt x="198179" y="9584"/>
                  </a:lnTo>
                  <a:lnTo>
                    <a:pt x="188271" y="17053"/>
                  </a:lnTo>
                  <a:lnTo>
                    <a:pt x="174143" y="37831"/>
                  </a:lnTo>
                  <a:lnTo>
                    <a:pt x="165135" y="63832"/>
                  </a:lnTo>
                  <a:lnTo>
                    <a:pt x="161130" y="94886"/>
                  </a:lnTo>
                  <a:lnTo>
                    <a:pt x="165590" y="121946"/>
                  </a:lnTo>
                  <a:lnTo>
                    <a:pt x="170054" y="134075"/>
                  </a:lnTo>
                  <a:lnTo>
                    <a:pt x="184375" y="150672"/>
                  </a:lnTo>
                  <a:lnTo>
                    <a:pt x="193107" y="156735"/>
                  </a:lnTo>
                  <a:lnTo>
                    <a:pt x="212167" y="160353"/>
                  </a:lnTo>
                  <a:lnTo>
                    <a:pt x="242155" y="1583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163303" y="2459543"/>
              <a:ext cx="164118" cy="163869"/>
            </a:xfrm>
            <a:custGeom>
              <a:avLst/>
              <a:gdLst/>
              <a:ahLst/>
              <a:cxnLst/>
              <a:rect l="0" t="0" r="0" b="0"/>
              <a:pathLst>
                <a:path w="164118" h="163869">
                  <a:moveTo>
                    <a:pt x="143060" y="14654"/>
                  </a:moveTo>
                  <a:lnTo>
                    <a:pt x="90032" y="0"/>
                  </a:lnTo>
                  <a:lnTo>
                    <a:pt x="69189" y="2682"/>
                  </a:lnTo>
                  <a:lnTo>
                    <a:pt x="49397" y="12843"/>
                  </a:lnTo>
                  <a:lnTo>
                    <a:pt x="25101" y="39464"/>
                  </a:lnTo>
                  <a:lnTo>
                    <a:pt x="10305" y="63505"/>
                  </a:lnTo>
                  <a:lnTo>
                    <a:pt x="0" y="108937"/>
                  </a:lnTo>
                  <a:lnTo>
                    <a:pt x="2536" y="153854"/>
                  </a:lnTo>
                  <a:lnTo>
                    <a:pt x="7263" y="161266"/>
                  </a:lnTo>
                  <a:lnTo>
                    <a:pt x="13924" y="163868"/>
                  </a:lnTo>
                  <a:lnTo>
                    <a:pt x="21874" y="163263"/>
                  </a:lnTo>
                  <a:lnTo>
                    <a:pt x="40067" y="150112"/>
                  </a:lnTo>
                  <a:lnTo>
                    <a:pt x="96954" y="92397"/>
                  </a:lnTo>
                  <a:lnTo>
                    <a:pt x="130443" y="35142"/>
                  </a:lnTo>
                  <a:lnTo>
                    <a:pt x="134649" y="32992"/>
                  </a:lnTo>
                  <a:lnTo>
                    <a:pt x="137453" y="36238"/>
                  </a:lnTo>
                  <a:lnTo>
                    <a:pt x="139322" y="43081"/>
                  </a:lnTo>
                  <a:lnTo>
                    <a:pt x="134234" y="100777"/>
                  </a:lnTo>
                  <a:lnTo>
                    <a:pt x="133667" y="114183"/>
                  </a:lnTo>
                  <a:lnTo>
                    <a:pt x="136798" y="125460"/>
                  </a:lnTo>
                  <a:lnTo>
                    <a:pt x="164117" y="1620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451684" y="2432083"/>
              <a:ext cx="102262" cy="178985"/>
            </a:xfrm>
            <a:custGeom>
              <a:avLst/>
              <a:gdLst/>
              <a:ahLst/>
              <a:cxnLst/>
              <a:rect l="0" t="0" r="0" b="0"/>
              <a:pathLst>
                <a:path w="102262" h="178985">
                  <a:moveTo>
                    <a:pt x="54720" y="0"/>
                  </a:moveTo>
                  <a:lnTo>
                    <a:pt x="37953" y="5589"/>
                  </a:lnTo>
                  <a:lnTo>
                    <a:pt x="23481" y="17692"/>
                  </a:lnTo>
                  <a:lnTo>
                    <a:pt x="5300" y="44236"/>
                  </a:lnTo>
                  <a:lnTo>
                    <a:pt x="717" y="54057"/>
                  </a:lnTo>
                  <a:lnTo>
                    <a:pt x="0" y="62945"/>
                  </a:lnTo>
                  <a:lnTo>
                    <a:pt x="5444" y="79058"/>
                  </a:lnTo>
                  <a:lnTo>
                    <a:pt x="12511" y="84291"/>
                  </a:lnTo>
                  <a:lnTo>
                    <a:pt x="75615" y="103413"/>
                  </a:lnTo>
                  <a:lnTo>
                    <a:pt x="96762" y="114592"/>
                  </a:lnTo>
                  <a:lnTo>
                    <a:pt x="101466" y="120848"/>
                  </a:lnTo>
                  <a:lnTo>
                    <a:pt x="102261" y="127359"/>
                  </a:lnTo>
                  <a:lnTo>
                    <a:pt x="96907" y="140832"/>
                  </a:lnTo>
                  <a:lnTo>
                    <a:pt x="86728" y="154619"/>
                  </a:lnTo>
                  <a:lnTo>
                    <a:pt x="62254" y="169945"/>
                  </a:lnTo>
                  <a:lnTo>
                    <a:pt x="3366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611689" y="2389969"/>
              <a:ext cx="42115" cy="221099"/>
            </a:xfrm>
            <a:custGeom>
              <a:avLst/>
              <a:gdLst/>
              <a:ahLst/>
              <a:cxnLst/>
              <a:rect l="0" t="0" r="0" b="0"/>
              <a:pathLst>
                <a:path w="42115" h="221099">
                  <a:moveTo>
                    <a:pt x="42114" y="0"/>
                  </a:moveTo>
                  <a:lnTo>
                    <a:pt x="27460" y="60730"/>
                  </a:lnTo>
                  <a:lnTo>
                    <a:pt x="17365" y="118210"/>
                  </a:lnTo>
                  <a:lnTo>
                    <a:pt x="4643" y="17529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590632" y="2474197"/>
              <a:ext cx="84229" cy="10529"/>
            </a:xfrm>
            <a:custGeom>
              <a:avLst/>
              <a:gdLst/>
              <a:ahLst/>
              <a:cxnLst/>
              <a:rect l="0" t="0" r="0" b="0"/>
              <a:pathLst>
                <a:path w="84229" h="10529">
                  <a:moveTo>
                    <a:pt x="0" y="0"/>
                  </a:moveTo>
                  <a:lnTo>
                    <a:pt x="27556" y="7236"/>
                  </a:lnTo>
                  <a:lnTo>
                    <a:pt x="84228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682532" y="2463668"/>
              <a:ext cx="139728" cy="148332"/>
            </a:xfrm>
            <a:custGeom>
              <a:avLst/>
              <a:gdLst/>
              <a:ahLst/>
              <a:cxnLst/>
              <a:rect l="0" t="0" r="0" b="0"/>
              <a:pathLst>
                <a:path w="139728" h="148332">
                  <a:moveTo>
                    <a:pt x="118670" y="0"/>
                  </a:moveTo>
                  <a:lnTo>
                    <a:pt x="77813" y="10745"/>
                  </a:lnTo>
                  <a:lnTo>
                    <a:pt x="50989" y="25833"/>
                  </a:lnTo>
                  <a:lnTo>
                    <a:pt x="20758" y="59647"/>
                  </a:lnTo>
                  <a:lnTo>
                    <a:pt x="2572" y="93713"/>
                  </a:lnTo>
                  <a:lnTo>
                    <a:pt x="0" y="121589"/>
                  </a:lnTo>
                  <a:lnTo>
                    <a:pt x="952" y="137211"/>
                  </a:lnTo>
                  <a:lnTo>
                    <a:pt x="5097" y="145287"/>
                  </a:lnTo>
                  <a:lnTo>
                    <a:pt x="11369" y="148331"/>
                  </a:lnTo>
                  <a:lnTo>
                    <a:pt x="19060" y="148020"/>
                  </a:lnTo>
                  <a:lnTo>
                    <a:pt x="36965" y="138317"/>
                  </a:lnTo>
                  <a:lnTo>
                    <a:pt x="46652" y="130816"/>
                  </a:lnTo>
                  <a:lnTo>
                    <a:pt x="86382" y="69884"/>
                  </a:lnTo>
                  <a:lnTo>
                    <a:pt x="99641" y="49777"/>
                  </a:lnTo>
                  <a:lnTo>
                    <a:pt x="109433" y="25243"/>
                  </a:lnTo>
                  <a:lnTo>
                    <a:pt x="112512" y="22678"/>
                  </a:lnTo>
                  <a:lnTo>
                    <a:pt x="114565" y="26817"/>
                  </a:lnTo>
                  <a:lnTo>
                    <a:pt x="115676" y="47014"/>
                  </a:lnTo>
                  <a:lnTo>
                    <a:pt x="113096" y="101401"/>
                  </a:lnTo>
                  <a:lnTo>
                    <a:pt x="118533" y="122276"/>
                  </a:lnTo>
                  <a:lnTo>
                    <a:pt x="139727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885430" y="2358384"/>
              <a:ext cx="84229" cy="242156"/>
            </a:xfrm>
            <a:custGeom>
              <a:avLst/>
              <a:gdLst/>
              <a:ahLst/>
              <a:cxnLst/>
              <a:rect l="0" t="0" r="0" b="0"/>
              <a:pathLst>
                <a:path w="84229" h="242156">
                  <a:moveTo>
                    <a:pt x="84228" y="0"/>
                  </a:moveTo>
                  <a:lnTo>
                    <a:pt x="59034" y="63450"/>
                  </a:lnTo>
                  <a:lnTo>
                    <a:pt x="42684" y="121544"/>
                  </a:lnTo>
                  <a:lnTo>
                    <a:pt x="24642" y="178352"/>
                  </a:lnTo>
                  <a:lnTo>
                    <a:pt x="10543" y="21785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5864373" y="2415765"/>
              <a:ext cx="221100" cy="165936"/>
            </a:xfrm>
            <a:custGeom>
              <a:avLst/>
              <a:gdLst/>
              <a:ahLst/>
              <a:cxnLst/>
              <a:rect l="0" t="0" r="0" b="0"/>
              <a:pathLst>
                <a:path w="221100" h="165936">
                  <a:moveTo>
                    <a:pt x="0" y="37375"/>
                  </a:moveTo>
                  <a:lnTo>
                    <a:pt x="11178" y="54143"/>
                  </a:lnTo>
                  <a:lnTo>
                    <a:pt x="29145" y="65494"/>
                  </a:lnTo>
                  <a:lnTo>
                    <a:pt x="92312" y="84882"/>
                  </a:lnTo>
                  <a:lnTo>
                    <a:pt x="119797" y="87735"/>
                  </a:lnTo>
                  <a:lnTo>
                    <a:pt x="144490" y="82764"/>
                  </a:lnTo>
                  <a:lnTo>
                    <a:pt x="188939" y="60509"/>
                  </a:lnTo>
                  <a:lnTo>
                    <a:pt x="204076" y="44147"/>
                  </a:lnTo>
                  <a:lnTo>
                    <a:pt x="209750" y="34871"/>
                  </a:lnTo>
                  <a:lnTo>
                    <a:pt x="212935" y="15205"/>
                  </a:lnTo>
                  <a:lnTo>
                    <a:pt x="212147" y="5048"/>
                  </a:lnTo>
                  <a:lnTo>
                    <a:pt x="206942" y="615"/>
                  </a:lnTo>
                  <a:lnTo>
                    <a:pt x="198793" y="0"/>
                  </a:lnTo>
                  <a:lnTo>
                    <a:pt x="179600" y="5556"/>
                  </a:lnTo>
                  <a:lnTo>
                    <a:pt x="140923" y="34759"/>
                  </a:lnTo>
                  <a:lnTo>
                    <a:pt x="125073" y="66366"/>
                  </a:lnTo>
                  <a:lnTo>
                    <a:pt x="118558" y="105366"/>
                  </a:lnTo>
                  <a:lnTo>
                    <a:pt x="122216" y="140969"/>
                  </a:lnTo>
                  <a:lnTo>
                    <a:pt x="127101" y="149721"/>
                  </a:lnTo>
                  <a:lnTo>
                    <a:pt x="141887" y="162566"/>
                  </a:lnTo>
                  <a:lnTo>
                    <a:pt x="163277" y="165935"/>
                  </a:lnTo>
                  <a:lnTo>
                    <a:pt x="195387" y="161254"/>
                  </a:lnTo>
                  <a:lnTo>
                    <a:pt x="221099" y="153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208315" y="2389969"/>
              <a:ext cx="129842" cy="183012"/>
            </a:xfrm>
            <a:custGeom>
              <a:avLst/>
              <a:gdLst/>
              <a:ahLst/>
              <a:cxnLst/>
              <a:rect l="0" t="0" r="0" b="0"/>
              <a:pathLst>
                <a:path w="129842" h="183012">
                  <a:moveTo>
                    <a:pt x="129841" y="0"/>
                  </a:moveTo>
                  <a:lnTo>
                    <a:pt x="124252" y="22357"/>
                  </a:lnTo>
                  <a:lnTo>
                    <a:pt x="119096" y="27773"/>
                  </a:lnTo>
                  <a:lnTo>
                    <a:pt x="112149" y="30213"/>
                  </a:lnTo>
                  <a:lnTo>
                    <a:pt x="104008" y="30671"/>
                  </a:lnTo>
                  <a:lnTo>
                    <a:pt x="88724" y="24940"/>
                  </a:lnTo>
                  <a:lnTo>
                    <a:pt x="81372" y="20136"/>
                  </a:lnTo>
                  <a:lnTo>
                    <a:pt x="72962" y="19273"/>
                  </a:lnTo>
                  <a:lnTo>
                    <a:pt x="54259" y="24554"/>
                  </a:lnTo>
                  <a:lnTo>
                    <a:pt x="46697" y="31577"/>
                  </a:lnTo>
                  <a:lnTo>
                    <a:pt x="23037" y="79590"/>
                  </a:lnTo>
                  <a:lnTo>
                    <a:pt x="1769" y="133875"/>
                  </a:lnTo>
                  <a:lnTo>
                    <a:pt x="0" y="156596"/>
                  </a:lnTo>
                  <a:lnTo>
                    <a:pt x="1166" y="167568"/>
                  </a:lnTo>
                  <a:lnTo>
                    <a:pt x="6623" y="174883"/>
                  </a:lnTo>
                  <a:lnTo>
                    <a:pt x="25164" y="183011"/>
                  </a:lnTo>
                  <a:lnTo>
                    <a:pt x="35490" y="181669"/>
                  </a:lnTo>
                  <a:lnTo>
                    <a:pt x="64450" y="165352"/>
                  </a:lnTo>
                  <a:lnTo>
                    <a:pt x="87727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6382167" y="2430892"/>
              <a:ext cx="85044" cy="127028"/>
            </a:xfrm>
            <a:custGeom>
              <a:avLst/>
              <a:gdLst/>
              <a:ahLst/>
              <a:cxnLst/>
              <a:rect l="0" t="0" r="0" b="0"/>
              <a:pathLst>
                <a:path w="85044" h="127028">
                  <a:moveTo>
                    <a:pt x="19160" y="1191"/>
                  </a:moveTo>
                  <a:lnTo>
                    <a:pt x="4506" y="59808"/>
                  </a:lnTo>
                  <a:lnTo>
                    <a:pt x="0" y="100187"/>
                  </a:lnTo>
                  <a:lnTo>
                    <a:pt x="2877" y="110472"/>
                  </a:lnTo>
                  <a:lnTo>
                    <a:pt x="8305" y="118499"/>
                  </a:lnTo>
                  <a:lnTo>
                    <a:pt x="15432" y="125020"/>
                  </a:lnTo>
                  <a:lnTo>
                    <a:pt x="22524" y="127027"/>
                  </a:lnTo>
                  <a:lnTo>
                    <a:pt x="29591" y="126026"/>
                  </a:lnTo>
                  <a:lnTo>
                    <a:pt x="44853" y="117505"/>
                  </a:lnTo>
                  <a:lnTo>
                    <a:pt x="70836" y="92976"/>
                  </a:lnTo>
                  <a:lnTo>
                    <a:pt x="82291" y="73570"/>
                  </a:lnTo>
                  <a:lnTo>
                    <a:pt x="85043" y="47007"/>
                  </a:lnTo>
                  <a:lnTo>
                    <a:pt x="84139" y="31735"/>
                  </a:lnTo>
                  <a:lnTo>
                    <a:pt x="78857" y="20384"/>
                  </a:lnTo>
                  <a:lnTo>
                    <a:pt x="60510" y="4652"/>
                  </a:lnTo>
                  <a:lnTo>
                    <a:pt x="39877" y="0"/>
                  </a:lnTo>
                  <a:lnTo>
                    <a:pt x="8631" y="11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6533107" y="2413828"/>
              <a:ext cx="108589" cy="134069"/>
            </a:xfrm>
            <a:custGeom>
              <a:avLst/>
              <a:gdLst/>
              <a:ahLst/>
              <a:cxnLst/>
              <a:rect l="0" t="0" r="0" b="0"/>
              <a:pathLst>
                <a:path w="108589" h="134069">
                  <a:moveTo>
                    <a:pt x="15619" y="60369"/>
                  </a:moveTo>
                  <a:lnTo>
                    <a:pt x="965" y="113397"/>
                  </a:lnTo>
                  <a:lnTo>
                    <a:pt x="0" y="114438"/>
                  </a:lnTo>
                  <a:lnTo>
                    <a:pt x="5402" y="89128"/>
                  </a:lnTo>
                  <a:lnTo>
                    <a:pt x="34132" y="30029"/>
                  </a:lnTo>
                  <a:lnTo>
                    <a:pt x="60098" y="3156"/>
                  </a:lnTo>
                  <a:lnTo>
                    <a:pt x="69838" y="0"/>
                  </a:lnTo>
                  <a:lnTo>
                    <a:pt x="90019" y="2733"/>
                  </a:lnTo>
                  <a:lnTo>
                    <a:pt x="96805" y="9077"/>
                  </a:lnTo>
                  <a:lnTo>
                    <a:pt x="104344" y="28604"/>
                  </a:lnTo>
                  <a:lnTo>
                    <a:pt x="108588" y="65905"/>
                  </a:lnTo>
                  <a:lnTo>
                    <a:pt x="103341" y="89736"/>
                  </a:lnTo>
                  <a:lnTo>
                    <a:pt x="96721" y="109686"/>
                  </a:lnTo>
                  <a:lnTo>
                    <a:pt x="99846" y="134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715820" y="2358384"/>
              <a:ext cx="93718" cy="178985"/>
            </a:xfrm>
            <a:custGeom>
              <a:avLst/>
              <a:gdLst/>
              <a:ahLst/>
              <a:cxnLst/>
              <a:rect l="0" t="0" r="0" b="0"/>
              <a:pathLst>
                <a:path w="93718" h="178985">
                  <a:moveTo>
                    <a:pt x="54004" y="0"/>
                  </a:moveTo>
                  <a:lnTo>
                    <a:pt x="29957" y="9575"/>
                  </a:lnTo>
                  <a:lnTo>
                    <a:pt x="15630" y="20243"/>
                  </a:lnTo>
                  <a:lnTo>
                    <a:pt x="0" y="44992"/>
                  </a:lnTo>
                  <a:lnTo>
                    <a:pt x="454" y="53391"/>
                  </a:lnTo>
                  <a:lnTo>
                    <a:pt x="10317" y="68963"/>
                  </a:lnTo>
                  <a:lnTo>
                    <a:pt x="65319" y="103131"/>
                  </a:lnTo>
                  <a:lnTo>
                    <a:pt x="90762" y="123234"/>
                  </a:lnTo>
                  <a:lnTo>
                    <a:pt x="93717" y="131289"/>
                  </a:lnTo>
                  <a:lnTo>
                    <a:pt x="93348" y="140168"/>
                  </a:lnTo>
                  <a:lnTo>
                    <a:pt x="90761" y="149597"/>
                  </a:lnTo>
                  <a:lnTo>
                    <a:pt x="84359" y="157053"/>
                  </a:lnTo>
                  <a:lnTo>
                    <a:pt x="64765" y="168457"/>
                  </a:lnTo>
                  <a:lnTo>
                    <a:pt x="1189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717181" y="25268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854052" y="2326798"/>
              <a:ext cx="49350" cy="221099"/>
            </a:xfrm>
            <a:custGeom>
              <a:avLst/>
              <a:gdLst/>
              <a:ahLst/>
              <a:cxnLst/>
              <a:rect l="0" t="0" r="0" b="0"/>
              <a:pathLst>
                <a:path w="49350" h="221099">
                  <a:moveTo>
                    <a:pt x="42114" y="0"/>
                  </a:moveTo>
                  <a:lnTo>
                    <a:pt x="49349" y="27556"/>
                  </a:lnTo>
                  <a:lnTo>
                    <a:pt x="48872" y="80659"/>
                  </a:lnTo>
                  <a:lnTo>
                    <a:pt x="37860" y="142405"/>
                  </a:lnTo>
                  <a:lnTo>
                    <a:pt x="17184" y="194635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854052" y="2391866"/>
              <a:ext cx="173353" cy="145503"/>
            </a:xfrm>
            <a:custGeom>
              <a:avLst/>
              <a:gdLst/>
              <a:ahLst/>
              <a:cxnLst/>
              <a:rect l="0" t="0" r="0" b="0"/>
              <a:pathLst>
                <a:path w="173353" h="145503">
                  <a:moveTo>
                    <a:pt x="0" y="19160"/>
                  </a:moveTo>
                  <a:lnTo>
                    <a:pt x="58617" y="4506"/>
                  </a:lnTo>
                  <a:lnTo>
                    <a:pt x="98996" y="0"/>
                  </a:lnTo>
                  <a:lnTo>
                    <a:pt x="123547" y="5185"/>
                  </a:lnTo>
                  <a:lnTo>
                    <a:pt x="144987" y="16459"/>
                  </a:lnTo>
                  <a:lnTo>
                    <a:pt x="162314" y="33167"/>
                  </a:lnTo>
                  <a:lnTo>
                    <a:pt x="171575" y="58531"/>
                  </a:lnTo>
                  <a:lnTo>
                    <a:pt x="173352" y="86961"/>
                  </a:lnTo>
                  <a:lnTo>
                    <a:pt x="162368" y="120358"/>
                  </a:lnTo>
                  <a:lnTo>
                    <a:pt x="147399" y="145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7106736" y="2295213"/>
              <a:ext cx="73700" cy="231628"/>
            </a:xfrm>
            <a:custGeom>
              <a:avLst/>
              <a:gdLst/>
              <a:ahLst/>
              <a:cxnLst/>
              <a:rect l="0" t="0" r="0" b="0"/>
              <a:pathLst>
                <a:path w="73700" h="231628">
                  <a:moveTo>
                    <a:pt x="73699" y="0"/>
                  </a:moveTo>
                  <a:lnTo>
                    <a:pt x="62247" y="48930"/>
                  </a:lnTo>
                  <a:lnTo>
                    <a:pt x="48950" y="102472"/>
                  </a:lnTo>
                  <a:lnTo>
                    <a:pt x="31562" y="157556"/>
                  </a:lnTo>
                  <a:lnTo>
                    <a:pt x="5313" y="214826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7085679" y="2316269"/>
              <a:ext cx="266240" cy="176073"/>
            </a:xfrm>
            <a:custGeom>
              <a:avLst/>
              <a:gdLst/>
              <a:ahLst/>
              <a:cxnLst/>
              <a:rect l="0" t="0" r="0" b="0"/>
              <a:pathLst>
                <a:path w="266240" h="176073">
                  <a:moveTo>
                    <a:pt x="0" y="63171"/>
                  </a:moveTo>
                  <a:lnTo>
                    <a:pt x="16768" y="74350"/>
                  </a:lnTo>
                  <a:lnTo>
                    <a:pt x="49552" y="81302"/>
                  </a:lnTo>
                  <a:lnTo>
                    <a:pt x="107447" y="85990"/>
                  </a:lnTo>
                  <a:lnTo>
                    <a:pt x="128083" y="95150"/>
                  </a:lnTo>
                  <a:lnTo>
                    <a:pt x="134521" y="103208"/>
                  </a:lnTo>
                  <a:lnTo>
                    <a:pt x="151292" y="163012"/>
                  </a:lnTo>
                  <a:lnTo>
                    <a:pt x="159353" y="170676"/>
                  </a:lnTo>
                  <a:lnTo>
                    <a:pt x="170577" y="174616"/>
                  </a:lnTo>
                  <a:lnTo>
                    <a:pt x="183908" y="176072"/>
                  </a:lnTo>
                  <a:lnTo>
                    <a:pt x="208079" y="168332"/>
                  </a:lnTo>
                  <a:lnTo>
                    <a:pt x="229350" y="153193"/>
                  </a:lnTo>
                  <a:lnTo>
                    <a:pt x="253309" y="124940"/>
                  </a:lnTo>
                  <a:lnTo>
                    <a:pt x="263880" y="104662"/>
                  </a:lnTo>
                  <a:lnTo>
                    <a:pt x="266239" y="83951"/>
                  </a:lnTo>
                  <a:lnTo>
                    <a:pt x="262218" y="63048"/>
                  </a:lnTo>
                  <a:lnTo>
                    <a:pt x="246800" y="32719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7433119" y="2263627"/>
              <a:ext cx="50448" cy="221099"/>
            </a:xfrm>
            <a:custGeom>
              <a:avLst/>
              <a:gdLst/>
              <a:ahLst/>
              <a:cxnLst/>
              <a:rect l="0" t="0" r="0" b="0"/>
              <a:pathLst>
                <a:path w="50448" h="221099">
                  <a:moveTo>
                    <a:pt x="42115" y="0"/>
                  </a:moveTo>
                  <a:lnTo>
                    <a:pt x="50447" y="37478"/>
                  </a:lnTo>
                  <a:lnTo>
                    <a:pt x="49327" y="63450"/>
                  </a:lnTo>
                  <a:lnTo>
                    <a:pt x="32664" y="124664"/>
                  </a:lnTo>
                  <a:lnTo>
                    <a:pt x="14181" y="186736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401534" y="2327489"/>
              <a:ext cx="175149" cy="188823"/>
            </a:xfrm>
            <a:custGeom>
              <a:avLst/>
              <a:gdLst/>
              <a:ahLst/>
              <a:cxnLst/>
              <a:rect l="0" t="0" r="0" b="0"/>
              <a:pathLst>
                <a:path w="175149" h="188823">
                  <a:moveTo>
                    <a:pt x="0" y="30895"/>
                  </a:moveTo>
                  <a:lnTo>
                    <a:pt x="53028" y="7175"/>
                  </a:lnTo>
                  <a:lnTo>
                    <a:pt x="110473" y="863"/>
                  </a:lnTo>
                  <a:lnTo>
                    <a:pt x="139566" y="0"/>
                  </a:lnTo>
                  <a:lnTo>
                    <a:pt x="150366" y="3279"/>
                  </a:lnTo>
                  <a:lnTo>
                    <a:pt x="158736" y="8975"/>
                  </a:lnTo>
                  <a:lnTo>
                    <a:pt x="165486" y="16281"/>
                  </a:lnTo>
                  <a:lnTo>
                    <a:pt x="172984" y="36878"/>
                  </a:lnTo>
                  <a:lnTo>
                    <a:pt x="175148" y="60460"/>
                  </a:lnTo>
                  <a:lnTo>
                    <a:pt x="172210" y="82639"/>
                  </a:lnTo>
                  <a:lnTo>
                    <a:pt x="140830" y="144394"/>
                  </a:lnTo>
                  <a:lnTo>
                    <a:pt x="126342" y="188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636571" y="2313867"/>
              <a:ext cx="366045" cy="160331"/>
            </a:xfrm>
            <a:custGeom>
              <a:avLst/>
              <a:gdLst/>
              <a:ahLst/>
              <a:cxnLst/>
              <a:rect l="0" t="0" r="0" b="0"/>
              <a:pathLst>
                <a:path w="366045" h="160331">
                  <a:moveTo>
                    <a:pt x="28175" y="33988"/>
                  </a:moveTo>
                  <a:lnTo>
                    <a:pt x="4152" y="89033"/>
                  </a:lnTo>
                  <a:lnTo>
                    <a:pt x="0" y="125817"/>
                  </a:lnTo>
                  <a:lnTo>
                    <a:pt x="3174" y="148500"/>
                  </a:lnTo>
                  <a:lnTo>
                    <a:pt x="7999" y="154783"/>
                  </a:lnTo>
                  <a:lnTo>
                    <a:pt x="14724" y="157802"/>
                  </a:lnTo>
                  <a:lnTo>
                    <a:pt x="22717" y="158645"/>
                  </a:lnTo>
                  <a:lnTo>
                    <a:pt x="40958" y="153342"/>
                  </a:lnTo>
                  <a:lnTo>
                    <a:pt x="50735" y="148652"/>
                  </a:lnTo>
                  <a:lnTo>
                    <a:pt x="57253" y="140847"/>
                  </a:lnTo>
                  <a:lnTo>
                    <a:pt x="64496" y="119695"/>
                  </a:lnTo>
                  <a:lnTo>
                    <a:pt x="62983" y="87069"/>
                  </a:lnTo>
                  <a:lnTo>
                    <a:pt x="54954" y="68888"/>
                  </a:lnTo>
                  <a:lnTo>
                    <a:pt x="49537" y="60764"/>
                  </a:lnTo>
                  <a:lnTo>
                    <a:pt x="46639" y="42379"/>
                  </a:lnTo>
                  <a:lnTo>
                    <a:pt x="47503" y="32563"/>
                  </a:lnTo>
                  <a:lnTo>
                    <a:pt x="52760" y="24849"/>
                  </a:lnTo>
                  <a:lnTo>
                    <a:pt x="71077" y="13159"/>
                  </a:lnTo>
                  <a:lnTo>
                    <a:pt x="107697" y="0"/>
                  </a:lnTo>
                  <a:lnTo>
                    <a:pt x="134488" y="1725"/>
                  </a:lnTo>
                  <a:lnTo>
                    <a:pt x="160824" y="11460"/>
                  </a:lnTo>
                  <a:lnTo>
                    <a:pt x="184226" y="27485"/>
                  </a:lnTo>
                  <a:lnTo>
                    <a:pt x="196967" y="49425"/>
                  </a:lnTo>
                  <a:lnTo>
                    <a:pt x="201460" y="74774"/>
                  </a:lnTo>
                  <a:lnTo>
                    <a:pt x="199557" y="101638"/>
                  </a:lnTo>
                  <a:lnTo>
                    <a:pt x="191692" y="122936"/>
                  </a:lnTo>
                  <a:lnTo>
                    <a:pt x="186320" y="131891"/>
                  </a:lnTo>
                  <a:lnTo>
                    <a:pt x="186248" y="133182"/>
                  </a:lnTo>
                  <a:lnTo>
                    <a:pt x="239986" y="70018"/>
                  </a:lnTo>
                  <a:lnTo>
                    <a:pt x="261524" y="54681"/>
                  </a:lnTo>
                  <a:lnTo>
                    <a:pt x="286693" y="43965"/>
                  </a:lnTo>
                  <a:lnTo>
                    <a:pt x="316597" y="44661"/>
                  </a:lnTo>
                  <a:lnTo>
                    <a:pt x="332760" y="48123"/>
                  </a:lnTo>
                  <a:lnTo>
                    <a:pt x="344706" y="55109"/>
                  </a:lnTo>
                  <a:lnTo>
                    <a:pt x="361098" y="75351"/>
                  </a:lnTo>
                  <a:lnTo>
                    <a:pt x="366044" y="99945"/>
                  </a:lnTo>
                  <a:lnTo>
                    <a:pt x="365087" y="160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264249" y="2747938"/>
              <a:ext cx="1" cy="200042"/>
            </a:xfrm>
            <a:custGeom>
              <a:avLst/>
              <a:gdLst/>
              <a:ahLst/>
              <a:cxnLst/>
              <a:rect l="0" t="0" r="0" b="0"/>
              <a:pathLst>
                <a:path w="1" h="200042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0" y="155214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180021" y="2726881"/>
              <a:ext cx="178985" cy="126343"/>
            </a:xfrm>
            <a:custGeom>
              <a:avLst/>
              <a:gdLst/>
              <a:ahLst/>
              <a:cxnLst/>
              <a:rect l="0" t="0" r="0" b="0"/>
              <a:pathLst>
                <a:path w="178985" h="126343">
                  <a:moveTo>
                    <a:pt x="178984" y="0"/>
                  </a:moveTo>
                  <a:lnTo>
                    <a:pt x="123325" y="42662"/>
                  </a:lnTo>
                  <a:lnTo>
                    <a:pt x="61531" y="91279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380062" y="2695295"/>
              <a:ext cx="115815" cy="252685"/>
            </a:xfrm>
            <a:custGeom>
              <a:avLst/>
              <a:gdLst/>
              <a:ahLst/>
              <a:cxnLst/>
              <a:rect l="0" t="0" r="0" b="0"/>
              <a:pathLst>
                <a:path w="115815" h="252685">
                  <a:moveTo>
                    <a:pt x="0" y="0"/>
                  </a:moveTo>
                  <a:lnTo>
                    <a:pt x="7236" y="27556"/>
                  </a:lnTo>
                  <a:lnTo>
                    <a:pt x="9878" y="90018"/>
                  </a:lnTo>
                  <a:lnTo>
                    <a:pt x="10336" y="145995"/>
                  </a:lnTo>
                  <a:lnTo>
                    <a:pt x="10400" y="164011"/>
                  </a:lnTo>
                  <a:lnTo>
                    <a:pt x="12783" y="172512"/>
                  </a:lnTo>
                  <a:lnTo>
                    <a:pt x="16711" y="174669"/>
                  </a:lnTo>
                  <a:lnTo>
                    <a:pt x="21670" y="172598"/>
                  </a:lnTo>
                  <a:lnTo>
                    <a:pt x="30298" y="160939"/>
                  </a:lnTo>
                  <a:lnTo>
                    <a:pt x="63982" y="99412"/>
                  </a:lnTo>
                  <a:lnTo>
                    <a:pt x="70731" y="90841"/>
                  </a:lnTo>
                  <a:lnTo>
                    <a:pt x="78740" y="86297"/>
                  </a:lnTo>
                  <a:lnTo>
                    <a:pt x="96997" y="84368"/>
                  </a:lnTo>
                  <a:lnTo>
                    <a:pt x="103269" y="89001"/>
                  </a:lnTo>
                  <a:lnTo>
                    <a:pt x="110239" y="106627"/>
                  </a:lnTo>
                  <a:lnTo>
                    <a:pt x="114712" y="164475"/>
                  </a:lnTo>
                  <a:lnTo>
                    <a:pt x="115596" y="222869"/>
                  </a:lnTo>
                  <a:lnTo>
                    <a:pt x="11581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531793" y="2755889"/>
              <a:ext cx="174654" cy="142044"/>
            </a:xfrm>
            <a:custGeom>
              <a:avLst/>
              <a:gdLst/>
              <a:ahLst/>
              <a:cxnLst/>
              <a:rect l="0" t="0" r="0" b="0"/>
              <a:pathLst>
                <a:path w="174654" h="142044">
                  <a:moveTo>
                    <a:pt x="111482" y="13106"/>
                  </a:moveTo>
                  <a:lnTo>
                    <a:pt x="68790" y="27678"/>
                  </a:lnTo>
                  <a:lnTo>
                    <a:pt x="32729" y="52509"/>
                  </a:lnTo>
                  <a:lnTo>
                    <a:pt x="10289" y="84182"/>
                  </a:lnTo>
                  <a:lnTo>
                    <a:pt x="0" y="123203"/>
                  </a:lnTo>
                  <a:lnTo>
                    <a:pt x="3236" y="132127"/>
                  </a:lnTo>
                  <a:lnTo>
                    <a:pt x="10072" y="138077"/>
                  </a:lnTo>
                  <a:lnTo>
                    <a:pt x="19309" y="142043"/>
                  </a:lnTo>
                  <a:lnTo>
                    <a:pt x="28976" y="141178"/>
                  </a:lnTo>
                  <a:lnTo>
                    <a:pt x="49076" y="130858"/>
                  </a:lnTo>
                  <a:lnTo>
                    <a:pt x="63469" y="114573"/>
                  </a:lnTo>
                  <a:lnTo>
                    <a:pt x="109693" y="51765"/>
                  </a:lnTo>
                  <a:lnTo>
                    <a:pt x="135596" y="0"/>
                  </a:lnTo>
                  <a:lnTo>
                    <a:pt x="135747" y="859"/>
                  </a:lnTo>
                  <a:lnTo>
                    <a:pt x="133489" y="21955"/>
                  </a:lnTo>
                  <a:lnTo>
                    <a:pt x="132664" y="84461"/>
                  </a:lnTo>
                  <a:lnTo>
                    <a:pt x="132594" y="111890"/>
                  </a:lnTo>
                  <a:lnTo>
                    <a:pt x="137255" y="119906"/>
                  </a:lnTo>
                  <a:lnTo>
                    <a:pt x="145042" y="124080"/>
                  </a:lnTo>
                  <a:lnTo>
                    <a:pt x="174653" y="128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780145" y="2663710"/>
              <a:ext cx="42115" cy="221099"/>
            </a:xfrm>
            <a:custGeom>
              <a:avLst/>
              <a:gdLst/>
              <a:ahLst/>
              <a:cxnLst/>
              <a:rect l="0" t="0" r="0" b="0"/>
              <a:pathLst>
                <a:path w="42115" h="221099">
                  <a:moveTo>
                    <a:pt x="42114" y="0"/>
                  </a:moveTo>
                  <a:lnTo>
                    <a:pt x="33781" y="48931"/>
                  </a:lnTo>
                  <a:lnTo>
                    <a:pt x="26430" y="102472"/>
                  </a:lnTo>
                  <a:lnTo>
                    <a:pt x="17060" y="152805"/>
                  </a:lnTo>
                  <a:lnTo>
                    <a:pt x="3055" y="209679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5738031" y="2758467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5925770" y="2726881"/>
              <a:ext cx="159703" cy="168457"/>
            </a:xfrm>
            <a:custGeom>
              <a:avLst/>
              <a:gdLst/>
              <a:ahLst/>
              <a:cxnLst/>
              <a:rect l="0" t="0" r="0" b="0"/>
              <a:pathLst>
                <a:path w="159703" h="168457">
                  <a:moveTo>
                    <a:pt x="159702" y="0"/>
                  </a:moveTo>
                  <a:lnTo>
                    <a:pt x="126080" y="2340"/>
                  </a:lnTo>
                  <a:lnTo>
                    <a:pt x="90208" y="16811"/>
                  </a:lnTo>
                  <a:lnTo>
                    <a:pt x="62552" y="38256"/>
                  </a:lnTo>
                  <a:lnTo>
                    <a:pt x="11140" y="98726"/>
                  </a:lnTo>
                  <a:lnTo>
                    <a:pt x="868" y="122647"/>
                  </a:lnTo>
                  <a:lnTo>
                    <a:pt x="0" y="133237"/>
                  </a:lnTo>
                  <a:lnTo>
                    <a:pt x="5275" y="151243"/>
                  </a:lnTo>
                  <a:lnTo>
                    <a:pt x="11127" y="154641"/>
                  </a:lnTo>
                  <a:lnTo>
                    <a:pt x="18538" y="154567"/>
                  </a:lnTo>
                  <a:lnTo>
                    <a:pt x="26988" y="152178"/>
                  </a:lnTo>
                  <a:lnTo>
                    <a:pt x="55648" y="132047"/>
                  </a:lnTo>
                  <a:lnTo>
                    <a:pt x="104102" y="72140"/>
                  </a:lnTo>
                  <a:lnTo>
                    <a:pt x="134551" y="28418"/>
                  </a:lnTo>
                  <a:lnTo>
                    <a:pt x="138255" y="25964"/>
                  </a:lnTo>
                  <a:lnTo>
                    <a:pt x="139555" y="27838"/>
                  </a:lnTo>
                  <a:lnTo>
                    <a:pt x="130392" y="81458"/>
                  </a:lnTo>
                  <a:lnTo>
                    <a:pt x="128566" y="139833"/>
                  </a:lnTo>
                  <a:lnTo>
                    <a:pt x="131925" y="149374"/>
                  </a:lnTo>
                  <a:lnTo>
                    <a:pt x="137675" y="155735"/>
                  </a:lnTo>
                  <a:lnTo>
                    <a:pt x="15970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159171" y="2663710"/>
              <a:ext cx="52644" cy="231628"/>
            </a:xfrm>
            <a:custGeom>
              <a:avLst/>
              <a:gdLst/>
              <a:ahLst/>
              <a:cxnLst/>
              <a:rect l="0" t="0" r="0" b="0"/>
              <a:pathLst>
                <a:path w="52644" h="231628">
                  <a:moveTo>
                    <a:pt x="52643" y="0"/>
                  </a:moveTo>
                  <a:lnTo>
                    <a:pt x="37988" y="55141"/>
                  </a:lnTo>
                  <a:lnTo>
                    <a:pt x="20976" y="114756"/>
                  </a:lnTo>
                  <a:lnTo>
                    <a:pt x="7003" y="168897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238684" y="2642653"/>
              <a:ext cx="36302" cy="231628"/>
            </a:xfrm>
            <a:custGeom>
              <a:avLst/>
              <a:gdLst/>
              <a:ahLst/>
              <a:cxnLst/>
              <a:rect l="0" t="0" r="0" b="0"/>
              <a:pathLst>
                <a:path w="36302" h="231628">
                  <a:moveTo>
                    <a:pt x="36301" y="0"/>
                  </a:moveTo>
                  <a:lnTo>
                    <a:pt x="33181" y="59358"/>
                  </a:lnTo>
                  <a:lnTo>
                    <a:pt x="21646" y="115710"/>
                  </a:lnTo>
                  <a:lnTo>
                    <a:pt x="8103" y="167526"/>
                  </a:lnTo>
                  <a:lnTo>
                    <a:pt x="0" y="204315"/>
                  </a:lnTo>
                  <a:lnTo>
                    <a:pt x="4715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333635" y="2695295"/>
              <a:ext cx="81031" cy="181838"/>
            </a:xfrm>
            <a:custGeom>
              <a:avLst/>
              <a:gdLst/>
              <a:ahLst/>
              <a:cxnLst/>
              <a:rect l="0" t="0" r="0" b="0"/>
              <a:pathLst>
                <a:path w="81031" h="181838">
                  <a:moveTo>
                    <a:pt x="25578" y="0"/>
                  </a:moveTo>
                  <a:lnTo>
                    <a:pt x="10923" y="58617"/>
                  </a:lnTo>
                  <a:lnTo>
                    <a:pt x="4616" y="118857"/>
                  </a:lnTo>
                  <a:lnTo>
                    <a:pt x="0" y="155710"/>
                  </a:lnTo>
                  <a:lnTo>
                    <a:pt x="6800" y="177999"/>
                  </a:lnTo>
                  <a:lnTo>
                    <a:pt x="13059" y="181837"/>
                  </a:lnTo>
                  <a:lnTo>
                    <a:pt x="20741" y="180886"/>
                  </a:lnTo>
                  <a:lnTo>
                    <a:pt x="37466" y="170471"/>
                  </a:lnTo>
                  <a:lnTo>
                    <a:pt x="58866" y="144877"/>
                  </a:lnTo>
                  <a:lnTo>
                    <a:pt x="81030" y="94425"/>
                  </a:lnTo>
                  <a:lnTo>
                    <a:pt x="80873" y="57484"/>
                  </a:lnTo>
                  <a:lnTo>
                    <a:pt x="76479" y="47681"/>
                  </a:lnTo>
                  <a:lnTo>
                    <a:pt x="62239" y="33670"/>
                  </a:lnTo>
                  <a:lnTo>
                    <a:pt x="47331" y="26663"/>
                  </a:lnTo>
                  <a:lnTo>
                    <a:pt x="2557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496083" y="2657270"/>
              <a:ext cx="366766" cy="197932"/>
            </a:xfrm>
            <a:custGeom>
              <a:avLst/>
              <a:gdLst/>
              <a:ahLst/>
              <a:cxnLst/>
              <a:rect l="0" t="0" r="0" b="0"/>
              <a:pathLst>
                <a:path w="366766" h="197932">
                  <a:moveTo>
                    <a:pt x="0" y="48554"/>
                  </a:moveTo>
                  <a:lnTo>
                    <a:pt x="3119" y="97485"/>
                  </a:lnTo>
                  <a:lnTo>
                    <a:pt x="9065" y="156615"/>
                  </a:lnTo>
                  <a:lnTo>
                    <a:pt x="15684" y="193656"/>
                  </a:lnTo>
                  <a:lnTo>
                    <a:pt x="20984" y="197931"/>
                  </a:lnTo>
                  <a:lnTo>
                    <a:pt x="28028" y="197272"/>
                  </a:lnTo>
                  <a:lnTo>
                    <a:pt x="36233" y="193323"/>
                  </a:lnTo>
                  <a:lnTo>
                    <a:pt x="51589" y="176457"/>
                  </a:lnTo>
                  <a:lnTo>
                    <a:pt x="80364" y="121289"/>
                  </a:lnTo>
                  <a:lnTo>
                    <a:pt x="95691" y="90512"/>
                  </a:lnTo>
                  <a:lnTo>
                    <a:pt x="96549" y="90564"/>
                  </a:lnTo>
                  <a:lnTo>
                    <a:pt x="95111" y="121453"/>
                  </a:lnTo>
                  <a:lnTo>
                    <a:pt x="101153" y="142955"/>
                  </a:lnTo>
                  <a:lnTo>
                    <a:pt x="106040" y="153602"/>
                  </a:lnTo>
                  <a:lnTo>
                    <a:pt x="115147" y="160700"/>
                  </a:lnTo>
                  <a:lnTo>
                    <a:pt x="140863" y="168586"/>
                  </a:lnTo>
                  <a:lnTo>
                    <a:pt x="152400" y="167180"/>
                  </a:lnTo>
                  <a:lnTo>
                    <a:pt x="171459" y="156259"/>
                  </a:lnTo>
                  <a:lnTo>
                    <a:pt x="195342" y="124790"/>
                  </a:lnTo>
                  <a:lnTo>
                    <a:pt x="211648" y="85830"/>
                  </a:lnTo>
                  <a:lnTo>
                    <a:pt x="212709" y="44651"/>
                  </a:lnTo>
                  <a:lnTo>
                    <a:pt x="210826" y="38933"/>
                  </a:lnTo>
                  <a:lnTo>
                    <a:pt x="208402" y="38631"/>
                  </a:lnTo>
                  <a:lnTo>
                    <a:pt x="205615" y="41938"/>
                  </a:lnTo>
                  <a:lnTo>
                    <a:pt x="206097" y="46483"/>
                  </a:lnTo>
                  <a:lnTo>
                    <a:pt x="212871" y="57772"/>
                  </a:lnTo>
                  <a:lnTo>
                    <a:pt x="226801" y="67469"/>
                  </a:lnTo>
                  <a:lnTo>
                    <a:pt x="247029" y="74508"/>
                  </a:lnTo>
                  <a:lnTo>
                    <a:pt x="275517" y="77637"/>
                  </a:lnTo>
                  <a:lnTo>
                    <a:pt x="301437" y="72788"/>
                  </a:lnTo>
                  <a:lnTo>
                    <a:pt x="332640" y="56904"/>
                  </a:lnTo>
                  <a:lnTo>
                    <a:pt x="364144" y="30576"/>
                  </a:lnTo>
                  <a:lnTo>
                    <a:pt x="366765" y="22531"/>
                  </a:lnTo>
                  <a:lnTo>
                    <a:pt x="363438" y="4233"/>
                  </a:lnTo>
                  <a:lnTo>
                    <a:pt x="358106" y="289"/>
                  </a:lnTo>
                  <a:lnTo>
                    <a:pt x="351041" y="0"/>
                  </a:lnTo>
                  <a:lnTo>
                    <a:pt x="342822" y="2147"/>
                  </a:lnTo>
                  <a:lnTo>
                    <a:pt x="314486" y="21935"/>
                  </a:lnTo>
                  <a:lnTo>
                    <a:pt x="289453" y="61204"/>
                  </a:lnTo>
                  <a:lnTo>
                    <a:pt x="272807" y="104295"/>
                  </a:lnTo>
                  <a:lnTo>
                    <a:pt x="273716" y="129480"/>
                  </a:lnTo>
                  <a:lnTo>
                    <a:pt x="277235" y="141109"/>
                  </a:lnTo>
                  <a:lnTo>
                    <a:pt x="283089" y="150032"/>
                  </a:lnTo>
                  <a:lnTo>
                    <a:pt x="298953" y="163065"/>
                  </a:lnTo>
                  <a:lnTo>
                    <a:pt x="308096" y="164669"/>
                  </a:lnTo>
                  <a:lnTo>
                    <a:pt x="357969" y="153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6930428" y="2579482"/>
              <a:ext cx="134195" cy="242156"/>
            </a:xfrm>
            <a:custGeom>
              <a:avLst/>
              <a:gdLst/>
              <a:ahLst/>
              <a:cxnLst/>
              <a:rect l="0" t="0" r="0" b="0"/>
              <a:pathLst>
                <a:path w="134195" h="242156">
                  <a:moveTo>
                    <a:pt x="134194" y="0"/>
                  </a:moveTo>
                  <a:lnTo>
                    <a:pt x="125861" y="48931"/>
                  </a:lnTo>
                  <a:lnTo>
                    <a:pt x="118510" y="102472"/>
                  </a:lnTo>
                  <a:lnTo>
                    <a:pt x="102392" y="160677"/>
                  </a:lnTo>
                  <a:lnTo>
                    <a:pt x="98954" y="173798"/>
                  </a:lnTo>
                  <a:lnTo>
                    <a:pt x="95493" y="179036"/>
                  </a:lnTo>
                  <a:lnTo>
                    <a:pt x="92015" y="179019"/>
                  </a:lnTo>
                  <a:lnTo>
                    <a:pt x="88527" y="175498"/>
                  </a:lnTo>
                  <a:lnTo>
                    <a:pt x="84652" y="159107"/>
                  </a:lnTo>
                  <a:lnTo>
                    <a:pt x="76575" y="116047"/>
                  </a:lnTo>
                  <a:lnTo>
                    <a:pt x="61489" y="89886"/>
                  </a:lnTo>
                  <a:lnTo>
                    <a:pt x="55308" y="86830"/>
                  </a:lnTo>
                  <a:lnTo>
                    <a:pt x="48848" y="87133"/>
                  </a:lnTo>
                  <a:lnTo>
                    <a:pt x="42202" y="89674"/>
                  </a:lnTo>
                  <a:lnTo>
                    <a:pt x="21669" y="110018"/>
                  </a:lnTo>
                  <a:lnTo>
                    <a:pt x="6357" y="138273"/>
                  </a:lnTo>
                  <a:lnTo>
                    <a:pt x="0" y="174461"/>
                  </a:lnTo>
                  <a:lnTo>
                    <a:pt x="9295" y="214819"/>
                  </a:lnTo>
                  <a:lnTo>
                    <a:pt x="17003" y="223931"/>
                  </a:lnTo>
                  <a:lnTo>
                    <a:pt x="38046" y="234056"/>
                  </a:lnTo>
                  <a:lnTo>
                    <a:pt x="71023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190964" y="2558425"/>
              <a:ext cx="168457" cy="242156"/>
            </a:xfrm>
            <a:custGeom>
              <a:avLst/>
              <a:gdLst/>
              <a:ahLst/>
              <a:cxnLst/>
              <a:rect l="0" t="0" r="0" b="0"/>
              <a:pathLst>
                <a:path w="168457" h="242156">
                  <a:moveTo>
                    <a:pt x="168456" y="0"/>
                  </a:moveTo>
                  <a:lnTo>
                    <a:pt x="125765" y="14572"/>
                  </a:lnTo>
                  <a:lnTo>
                    <a:pt x="84114" y="44993"/>
                  </a:lnTo>
                  <a:lnTo>
                    <a:pt x="51667" y="77561"/>
                  </a:lnTo>
                  <a:lnTo>
                    <a:pt x="36886" y="108769"/>
                  </a:lnTo>
                  <a:lnTo>
                    <a:pt x="21410" y="167411"/>
                  </a:lnTo>
                  <a:lnTo>
                    <a:pt x="4726" y="226593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180435" y="2634848"/>
              <a:ext cx="266480" cy="165437"/>
            </a:xfrm>
            <a:custGeom>
              <a:avLst/>
              <a:gdLst/>
              <a:ahLst/>
              <a:cxnLst/>
              <a:rect l="0" t="0" r="0" b="0"/>
              <a:pathLst>
                <a:path w="266480" h="165437">
                  <a:moveTo>
                    <a:pt x="0" y="28862"/>
                  </a:moveTo>
                  <a:lnTo>
                    <a:pt x="26387" y="13221"/>
                  </a:lnTo>
                  <a:lnTo>
                    <a:pt x="62281" y="2521"/>
                  </a:lnTo>
                  <a:lnTo>
                    <a:pt x="101383" y="0"/>
                  </a:lnTo>
                  <a:lnTo>
                    <a:pt x="124607" y="3556"/>
                  </a:lnTo>
                  <a:lnTo>
                    <a:pt x="133374" y="8482"/>
                  </a:lnTo>
                  <a:lnTo>
                    <a:pt x="146235" y="23314"/>
                  </a:lnTo>
                  <a:lnTo>
                    <a:pt x="160053" y="56984"/>
                  </a:lnTo>
                  <a:lnTo>
                    <a:pt x="161601" y="79965"/>
                  </a:lnTo>
                  <a:lnTo>
                    <a:pt x="158653" y="128903"/>
                  </a:lnTo>
                  <a:lnTo>
                    <a:pt x="164490" y="149754"/>
                  </a:lnTo>
                  <a:lnTo>
                    <a:pt x="169321" y="158590"/>
                  </a:lnTo>
                  <a:lnTo>
                    <a:pt x="177222" y="163310"/>
                  </a:lnTo>
                  <a:lnTo>
                    <a:pt x="198479" y="165436"/>
                  </a:lnTo>
                  <a:lnTo>
                    <a:pt x="208358" y="162025"/>
                  </a:lnTo>
                  <a:lnTo>
                    <a:pt x="248422" y="127333"/>
                  </a:lnTo>
                  <a:lnTo>
                    <a:pt x="264420" y="94953"/>
                  </a:lnTo>
                  <a:lnTo>
                    <a:pt x="266479" y="69154"/>
                  </a:lnTo>
                  <a:lnTo>
                    <a:pt x="262325" y="44430"/>
                  </a:lnTo>
                  <a:lnTo>
                    <a:pt x="252680" y="25643"/>
                  </a:lnTo>
                  <a:lnTo>
                    <a:pt x="244492" y="19697"/>
                  </a:lnTo>
                  <a:lnTo>
                    <a:pt x="211783" y="11328"/>
                  </a:lnTo>
                  <a:lnTo>
                    <a:pt x="168457" y="7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532339" y="2600539"/>
              <a:ext cx="132408" cy="144540"/>
            </a:xfrm>
            <a:custGeom>
              <a:avLst/>
              <a:gdLst/>
              <a:ahLst/>
              <a:cxnLst/>
              <a:rect l="0" t="0" r="0" b="0"/>
              <a:pathLst>
                <a:path w="132408" h="144540">
                  <a:moveTo>
                    <a:pt x="6065" y="126342"/>
                  </a:moveTo>
                  <a:lnTo>
                    <a:pt x="0" y="144539"/>
                  </a:lnTo>
                  <a:lnTo>
                    <a:pt x="22190" y="97119"/>
                  </a:lnTo>
                  <a:lnTo>
                    <a:pt x="61063" y="45747"/>
                  </a:lnTo>
                  <a:lnTo>
                    <a:pt x="83931" y="28911"/>
                  </a:lnTo>
                  <a:lnTo>
                    <a:pt x="13240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5211606" y="3021679"/>
              <a:ext cx="195753" cy="207613"/>
            </a:xfrm>
            <a:custGeom>
              <a:avLst/>
              <a:gdLst/>
              <a:ahLst/>
              <a:cxnLst/>
              <a:rect l="0" t="0" r="0" b="0"/>
              <a:pathLst>
                <a:path w="195753" h="207613">
                  <a:moveTo>
                    <a:pt x="0" y="0"/>
                  </a:moveTo>
                  <a:lnTo>
                    <a:pt x="14655" y="55141"/>
                  </a:lnTo>
                  <a:lnTo>
                    <a:pt x="19160" y="109145"/>
                  </a:lnTo>
                  <a:lnTo>
                    <a:pt x="20496" y="164010"/>
                  </a:lnTo>
                  <a:lnTo>
                    <a:pt x="14880" y="207612"/>
                  </a:lnTo>
                  <a:lnTo>
                    <a:pt x="31191" y="147053"/>
                  </a:lnTo>
                  <a:lnTo>
                    <a:pt x="66701" y="90783"/>
                  </a:lnTo>
                  <a:lnTo>
                    <a:pt x="86967" y="68424"/>
                  </a:lnTo>
                  <a:lnTo>
                    <a:pt x="111572" y="54587"/>
                  </a:lnTo>
                  <a:lnTo>
                    <a:pt x="141225" y="50777"/>
                  </a:lnTo>
                  <a:lnTo>
                    <a:pt x="157321" y="51399"/>
                  </a:lnTo>
                  <a:lnTo>
                    <a:pt x="169221" y="55323"/>
                  </a:lnTo>
                  <a:lnTo>
                    <a:pt x="185564" y="69042"/>
                  </a:lnTo>
                  <a:lnTo>
                    <a:pt x="193607" y="89957"/>
                  </a:lnTo>
                  <a:lnTo>
                    <a:pt x="195752" y="102085"/>
                  </a:lnTo>
                  <a:lnTo>
                    <a:pt x="191896" y="128039"/>
                  </a:lnTo>
                  <a:lnTo>
                    <a:pt x="187593" y="141511"/>
                  </a:lnTo>
                  <a:lnTo>
                    <a:pt x="170332" y="165839"/>
                  </a:lnTo>
                  <a:lnTo>
                    <a:pt x="137427" y="193027"/>
                  </a:lnTo>
                  <a:lnTo>
                    <a:pt x="126713" y="198874"/>
                  </a:lnTo>
                  <a:lnTo>
                    <a:pt x="105450" y="202252"/>
                  </a:lnTo>
                  <a:lnTo>
                    <a:pt x="7370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5422176" y="3021679"/>
              <a:ext cx="10530" cy="157928"/>
            </a:xfrm>
            <a:custGeom>
              <a:avLst/>
              <a:gdLst/>
              <a:ahLst/>
              <a:cxnLst/>
              <a:rect l="0" t="0" r="0" b="0"/>
              <a:pathLst>
                <a:path w="10530" h="157928">
                  <a:moveTo>
                    <a:pt x="0" y="0"/>
                  </a:moveTo>
                  <a:lnTo>
                    <a:pt x="7236" y="27556"/>
                  </a:lnTo>
                  <a:lnTo>
                    <a:pt x="9878" y="83779"/>
                  </a:lnTo>
                  <a:lnTo>
                    <a:pt x="10336" y="123089"/>
                  </a:lnTo>
                  <a:lnTo>
                    <a:pt x="10529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5495014" y="3063793"/>
              <a:ext cx="137733" cy="147400"/>
            </a:xfrm>
            <a:custGeom>
              <a:avLst/>
              <a:gdLst/>
              <a:ahLst/>
              <a:cxnLst/>
              <a:rect l="0" t="0" r="0" b="0"/>
              <a:pathLst>
                <a:path w="137733" h="147400">
                  <a:moveTo>
                    <a:pt x="116675" y="0"/>
                  </a:moveTo>
                  <a:lnTo>
                    <a:pt x="72713" y="20243"/>
                  </a:lnTo>
                  <a:lnTo>
                    <a:pt x="42428" y="50582"/>
                  </a:lnTo>
                  <a:lnTo>
                    <a:pt x="4834" y="113347"/>
                  </a:lnTo>
                  <a:lnTo>
                    <a:pt x="0" y="124697"/>
                  </a:lnTo>
                  <a:lnTo>
                    <a:pt x="1457" y="131095"/>
                  </a:lnTo>
                  <a:lnTo>
                    <a:pt x="7108" y="134190"/>
                  </a:lnTo>
                  <a:lnTo>
                    <a:pt x="15555" y="135083"/>
                  </a:lnTo>
                  <a:lnTo>
                    <a:pt x="23525" y="131000"/>
                  </a:lnTo>
                  <a:lnTo>
                    <a:pt x="74450" y="71263"/>
                  </a:lnTo>
                  <a:lnTo>
                    <a:pt x="97026" y="31104"/>
                  </a:lnTo>
                  <a:lnTo>
                    <a:pt x="100067" y="28925"/>
                  </a:lnTo>
                  <a:lnTo>
                    <a:pt x="102093" y="32151"/>
                  </a:lnTo>
                  <a:lnTo>
                    <a:pt x="106783" y="83566"/>
                  </a:lnTo>
                  <a:lnTo>
                    <a:pt x="115564" y="120166"/>
                  </a:lnTo>
                  <a:lnTo>
                    <a:pt x="137732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5693350" y="3021679"/>
              <a:ext cx="86796" cy="166609"/>
            </a:xfrm>
            <a:custGeom>
              <a:avLst/>
              <a:gdLst/>
              <a:ahLst/>
              <a:cxnLst/>
              <a:rect l="0" t="0" r="0" b="0"/>
              <a:pathLst>
                <a:path w="86796" h="166609">
                  <a:moveTo>
                    <a:pt x="65738" y="0"/>
                  </a:moveTo>
                  <a:lnTo>
                    <a:pt x="23756" y="55045"/>
                  </a:lnTo>
                  <a:lnTo>
                    <a:pt x="3980" y="106453"/>
                  </a:lnTo>
                  <a:lnTo>
                    <a:pt x="0" y="120101"/>
                  </a:lnTo>
                  <a:lnTo>
                    <a:pt x="1816" y="144625"/>
                  </a:lnTo>
                  <a:lnTo>
                    <a:pt x="5576" y="156078"/>
                  </a:lnTo>
                  <a:lnTo>
                    <a:pt x="11592" y="162544"/>
                  </a:lnTo>
                  <a:lnTo>
                    <a:pt x="19112" y="165684"/>
                  </a:lnTo>
                  <a:lnTo>
                    <a:pt x="27635" y="166608"/>
                  </a:lnTo>
                  <a:lnTo>
                    <a:pt x="49584" y="158276"/>
                  </a:lnTo>
                  <a:lnTo>
                    <a:pt x="86795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5853845" y="2958508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21057" y="48931"/>
                  </a:lnTo>
                  <a:lnTo>
                    <a:pt x="15468" y="102472"/>
                  </a:lnTo>
                  <a:lnTo>
                    <a:pt x="10334" y="161315"/>
                  </a:lnTo>
                  <a:lnTo>
                    <a:pt x="2388" y="20604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874652" y="3011150"/>
              <a:ext cx="95007" cy="168457"/>
            </a:xfrm>
            <a:custGeom>
              <a:avLst/>
              <a:gdLst/>
              <a:ahLst/>
              <a:cxnLst/>
              <a:rect l="0" t="0" r="0" b="0"/>
              <a:pathLst>
                <a:path w="95007" h="168457">
                  <a:moveTo>
                    <a:pt x="95006" y="0"/>
                  </a:moveTo>
                  <a:lnTo>
                    <a:pt x="40892" y="54115"/>
                  </a:lnTo>
                  <a:lnTo>
                    <a:pt x="5548" y="95048"/>
                  </a:lnTo>
                  <a:lnTo>
                    <a:pt x="1442" y="105479"/>
                  </a:lnTo>
                  <a:lnTo>
                    <a:pt x="0" y="126428"/>
                  </a:lnTo>
                  <a:lnTo>
                    <a:pt x="6378" y="144318"/>
                  </a:lnTo>
                  <a:lnTo>
                    <a:pt x="11354" y="152364"/>
                  </a:lnTo>
                  <a:lnTo>
                    <a:pt x="20521" y="157728"/>
                  </a:lnTo>
                  <a:lnTo>
                    <a:pt x="67902" y="166337"/>
                  </a:lnTo>
                  <a:lnTo>
                    <a:pt x="9500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6159171" y="2984504"/>
              <a:ext cx="89883" cy="163518"/>
            </a:xfrm>
            <a:custGeom>
              <a:avLst/>
              <a:gdLst/>
              <a:ahLst/>
              <a:cxnLst/>
              <a:rect l="0" t="0" r="0" b="0"/>
              <a:pathLst>
                <a:path w="89883" h="163518">
                  <a:moveTo>
                    <a:pt x="73700" y="5589"/>
                  </a:moveTo>
                  <a:lnTo>
                    <a:pt x="56932" y="0"/>
                  </a:lnTo>
                  <a:lnTo>
                    <a:pt x="49653" y="693"/>
                  </a:lnTo>
                  <a:lnTo>
                    <a:pt x="8518" y="24803"/>
                  </a:lnTo>
                  <a:lnTo>
                    <a:pt x="4509" y="32436"/>
                  </a:lnTo>
                  <a:lnTo>
                    <a:pt x="4176" y="41035"/>
                  </a:lnTo>
                  <a:lnTo>
                    <a:pt x="6293" y="50277"/>
                  </a:lnTo>
                  <a:lnTo>
                    <a:pt x="11215" y="57608"/>
                  </a:lnTo>
                  <a:lnTo>
                    <a:pt x="26041" y="68873"/>
                  </a:lnTo>
                  <a:lnTo>
                    <a:pt x="84666" y="98618"/>
                  </a:lnTo>
                  <a:lnTo>
                    <a:pt x="89199" y="106213"/>
                  </a:lnTo>
                  <a:lnTo>
                    <a:pt x="89882" y="114786"/>
                  </a:lnTo>
                  <a:lnTo>
                    <a:pt x="87997" y="124010"/>
                  </a:lnTo>
                  <a:lnTo>
                    <a:pt x="76545" y="140499"/>
                  </a:lnTo>
                  <a:lnTo>
                    <a:pt x="68578" y="148172"/>
                  </a:lnTo>
                  <a:lnTo>
                    <a:pt x="47246" y="156697"/>
                  </a:lnTo>
                  <a:lnTo>
                    <a:pt x="0" y="16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6306570" y="2958508"/>
              <a:ext cx="115815" cy="178621"/>
            </a:xfrm>
            <a:custGeom>
              <a:avLst/>
              <a:gdLst/>
              <a:ahLst/>
              <a:cxnLst/>
              <a:rect l="0" t="0" r="0" b="0"/>
              <a:pathLst>
                <a:path w="115815" h="178621">
                  <a:moveTo>
                    <a:pt x="0" y="73699"/>
                  </a:moveTo>
                  <a:lnTo>
                    <a:pt x="0" y="127844"/>
                  </a:lnTo>
                  <a:lnTo>
                    <a:pt x="2339" y="152746"/>
                  </a:lnTo>
                  <a:lnTo>
                    <a:pt x="11178" y="171612"/>
                  </a:lnTo>
                  <a:lnTo>
                    <a:pt x="17981" y="176409"/>
                  </a:lnTo>
                  <a:lnTo>
                    <a:pt x="26025" y="178438"/>
                  </a:lnTo>
                  <a:lnTo>
                    <a:pt x="34898" y="178620"/>
                  </a:lnTo>
                  <a:lnTo>
                    <a:pt x="43152" y="175232"/>
                  </a:lnTo>
                  <a:lnTo>
                    <a:pt x="58564" y="162109"/>
                  </a:lnTo>
                  <a:lnTo>
                    <a:pt x="86351" y="116683"/>
                  </a:lnTo>
                  <a:lnTo>
                    <a:pt x="108150" y="54375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527669" y="2889036"/>
              <a:ext cx="105285" cy="216872"/>
            </a:xfrm>
            <a:custGeom>
              <a:avLst/>
              <a:gdLst/>
              <a:ahLst/>
              <a:cxnLst/>
              <a:rect l="0" t="0" r="0" b="0"/>
              <a:pathLst>
                <a:path w="105285" h="216872">
                  <a:moveTo>
                    <a:pt x="105284" y="48415"/>
                  </a:moveTo>
                  <a:lnTo>
                    <a:pt x="95710" y="24368"/>
                  </a:lnTo>
                  <a:lnTo>
                    <a:pt x="85041" y="10042"/>
                  </a:lnTo>
                  <a:lnTo>
                    <a:pt x="66262" y="2114"/>
                  </a:lnTo>
                  <a:lnTo>
                    <a:pt x="54703" y="0"/>
                  </a:lnTo>
                  <a:lnTo>
                    <a:pt x="44657" y="2101"/>
                  </a:lnTo>
                  <a:lnTo>
                    <a:pt x="27256" y="13793"/>
                  </a:lnTo>
                  <a:lnTo>
                    <a:pt x="14843" y="33807"/>
                  </a:lnTo>
                  <a:lnTo>
                    <a:pt x="6597" y="58300"/>
                  </a:lnTo>
                  <a:lnTo>
                    <a:pt x="1303" y="115272"/>
                  </a:lnTo>
                  <a:lnTo>
                    <a:pt x="257" y="176915"/>
                  </a:lnTo>
                  <a:lnTo>
                    <a:pt x="0" y="21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506611" y="30216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678557" y="2875195"/>
              <a:ext cx="143911" cy="230713"/>
            </a:xfrm>
            <a:custGeom>
              <a:avLst/>
              <a:gdLst/>
              <a:ahLst/>
              <a:cxnLst/>
              <a:rect l="0" t="0" r="0" b="0"/>
              <a:pathLst>
                <a:path w="143911" h="230713">
                  <a:moveTo>
                    <a:pt x="143910" y="30670"/>
                  </a:moveTo>
                  <a:lnTo>
                    <a:pt x="138321" y="8313"/>
                  </a:lnTo>
                  <a:lnTo>
                    <a:pt x="130825" y="2898"/>
                  </a:lnTo>
                  <a:lnTo>
                    <a:pt x="106899" y="0"/>
                  </a:lnTo>
                  <a:lnTo>
                    <a:pt x="79887" y="8850"/>
                  </a:lnTo>
                  <a:lnTo>
                    <a:pt x="30007" y="43128"/>
                  </a:lnTo>
                  <a:lnTo>
                    <a:pt x="14128" y="66233"/>
                  </a:lnTo>
                  <a:lnTo>
                    <a:pt x="4341" y="93269"/>
                  </a:lnTo>
                  <a:lnTo>
                    <a:pt x="0" y="140205"/>
                  </a:lnTo>
                  <a:lnTo>
                    <a:pt x="8422" y="195460"/>
                  </a:lnTo>
                  <a:lnTo>
                    <a:pt x="17568" y="230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632953" y="2937451"/>
              <a:ext cx="273743" cy="158227"/>
            </a:xfrm>
            <a:custGeom>
              <a:avLst/>
              <a:gdLst/>
              <a:ahLst/>
              <a:cxnLst/>
              <a:rect l="0" t="0" r="0" b="0"/>
              <a:pathLst>
                <a:path w="273743" h="158227">
                  <a:moveTo>
                    <a:pt x="0" y="73699"/>
                  </a:moveTo>
                  <a:lnTo>
                    <a:pt x="34898" y="44391"/>
                  </a:lnTo>
                  <a:lnTo>
                    <a:pt x="57235" y="37277"/>
                  </a:lnTo>
                  <a:lnTo>
                    <a:pt x="115292" y="32710"/>
                  </a:lnTo>
                  <a:lnTo>
                    <a:pt x="139369" y="38324"/>
                  </a:lnTo>
                  <a:lnTo>
                    <a:pt x="149065" y="43097"/>
                  </a:lnTo>
                  <a:lnTo>
                    <a:pt x="166077" y="60878"/>
                  </a:lnTo>
                  <a:lnTo>
                    <a:pt x="173890" y="72171"/>
                  </a:lnTo>
                  <a:lnTo>
                    <a:pt x="182570" y="100316"/>
                  </a:lnTo>
                  <a:lnTo>
                    <a:pt x="184337" y="142807"/>
                  </a:lnTo>
                  <a:lnTo>
                    <a:pt x="182553" y="154866"/>
                  </a:lnTo>
                  <a:lnTo>
                    <a:pt x="180194" y="158226"/>
                  </a:lnTo>
                  <a:lnTo>
                    <a:pt x="177451" y="155787"/>
                  </a:lnTo>
                  <a:lnTo>
                    <a:pt x="174453" y="149482"/>
                  </a:lnTo>
                  <a:lnTo>
                    <a:pt x="177361" y="129997"/>
                  </a:lnTo>
                  <a:lnTo>
                    <a:pt x="198291" y="73772"/>
                  </a:lnTo>
                  <a:lnTo>
                    <a:pt x="223700" y="34726"/>
                  </a:lnTo>
                  <a:lnTo>
                    <a:pt x="243313" y="18164"/>
                  </a:lnTo>
                  <a:lnTo>
                    <a:pt x="2737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958449" y="2895744"/>
              <a:ext cx="443086" cy="350753"/>
            </a:xfrm>
            <a:custGeom>
              <a:avLst/>
              <a:gdLst/>
              <a:ahLst/>
              <a:cxnLst/>
              <a:rect l="0" t="0" r="0" b="0"/>
              <a:pathLst>
                <a:path w="443086" h="350753">
                  <a:moveTo>
                    <a:pt x="116701" y="94349"/>
                  </a:moveTo>
                  <a:lnTo>
                    <a:pt x="107127" y="70303"/>
                  </a:lnTo>
                  <a:lnTo>
                    <a:pt x="96458" y="55976"/>
                  </a:lnTo>
                  <a:lnTo>
                    <a:pt x="89168" y="53560"/>
                  </a:lnTo>
                  <a:lnTo>
                    <a:pt x="71709" y="57114"/>
                  </a:lnTo>
                  <a:lnTo>
                    <a:pt x="42149" y="77857"/>
                  </a:lnTo>
                  <a:lnTo>
                    <a:pt x="16753" y="111820"/>
                  </a:lnTo>
                  <a:lnTo>
                    <a:pt x="0" y="151518"/>
                  </a:lnTo>
                  <a:lnTo>
                    <a:pt x="883" y="175910"/>
                  </a:lnTo>
                  <a:lnTo>
                    <a:pt x="4394" y="187328"/>
                  </a:lnTo>
                  <a:lnTo>
                    <a:pt x="9075" y="192600"/>
                  </a:lnTo>
                  <a:lnTo>
                    <a:pt x="14535" y="193775"/>
                  </a:lnTo>
                  <a:lnTo>
                    <a:pt x="20514" y="192218"/>
                  </a:lnTo>
                  <a:lnTo>
                    <a:pt x="75386" y="145416"/>
                  </a:lnTo>
                  <a:lnTo>
                    <a:pt x="123175" y="92747"/>
                  </a:lnTo>
                  <a:lnTo>
                    <a:pt x="140943" y="58938"/>
                  </a:lnTo>
                  <a:lnTo>
                    <a:pt x="141052" y="60213"/>
                  </a:lnTo>
                  <a:lnTo>
                    <a:pt x="138409" y="93066"/>
                  </a:lnTo>
                  <a:lnTo>
                    <a:pt x="140963" y="155156"/>
                  </a:lnTo>
                  <a:lnTo>
                    <a:pt x="143404" y="166473"/>
                  </a:lnTo>
                  <a:lnTo>
                    <a:pt x="149711" y="174017"/>
                  </a:lnTo>
                  <a:lnTo>
                    <a:pt x="169197" y="182400"/>
                  </a:lnTo>
                  <a:lnTo>
                    <a:pt x="190336" y="179886"/>
                  </a:lnTo>
                  <a:lnTo>
                    <a:pt x="232502" y="159209"/>
                  </a:lnTo>
                  <a:lnTo>
                    <a:pt x="258507" y="128255"/>
                  </a:lnTo>
                  <a:lnTo>
                    <a:pt x="267463" y="102790"/>
                  </a:lnTo>
                  <a:lnTo>
                    <a:pt x="270275" y="77044"/>
                  </a:lnTo>
                  <a:lnTo>
                    <a:pt x="267625" y="53903"/>
                  </a:lnTo>
                  <a:lnTo>
                    <a:pt x="260600" y="47498"/>
                  </a:lnTo>
                  <a:lnTo>
                    <a:pt x="237199" y="43501"/>
                  </a:lnTo>
                  <a:lnTo>
                    <a:pt x="227449" y="46412"/>
                  </a:lnTo>
                  <a:lnTo>
                    <a:pt x="219779" y="51863"/>
                  </a:lnTo>
                  <a:lnTo>
                    <a:pt x="213495" y="59006"/>
                  </a:lnTo>
                  <a:lnTo>
                    <a:pt x="206514" y="79421"/>
                  </a:lnTo>
                  <a:lnTo>
                    <a:pt x="204581" y="104092"/>
                  </a:lnTo>
                  <a:lnTo>
                    <a:pt x="211241" y="143120"/>
                  </a:lnTo>
                  <a:lnTo>
                    <a:pt x="246019" y="204713"/>
                  </a:lnTo>
                  <a:lnTo>
                    <a:pt x="277340" y="258436"/>
                  </a:lnTo>
                  <a:lnTo>
                    <a:pt x="291822" y="281920"/>
                  </a:lnTo>
                  <a:lnTo>
                    <a:pt x="296698" y="304056"/>
                  </a:lnTo>
                  <a:lnTo>
                    <a:pt x="296361" y="314872"/>
                  </a:lnTo>
                  <a:lnTo>
                    <a:pt x="291457" y="323253"/>
                  </a:lnTo>
                  <a:lnTo>
                    <a:pt x="273529" y="335685"/>
                  </a:lnTo>
                  <a:lnTo>
                    <a:pt x="242718" y="349260"/>
                  </a:lnTo>
                  <a:lnTo>
                    <a:pt x="221841" y="350752"/>
                  </a:lnTo>
                  <a:lnTo>
                    <a:pt x="211361" y="349513"/>
                  </a:lnTo>
                  <a:lnTo>
                    <a:pt x="203205" y="345177"/>
                  </a:lnTo>
                  <a:lnTo>
                    <a:pt x="191022" y="331000"/>
                  </a:lnTo>
                  <a:lnTo>
                    <a:pt x="187947" y="306762"/>
                  </a:lnTo>
                  <a:lnTo>
                    <a:pt x="191650" y="280002"/>
                  </a:lnTo>
                  <a:lnTo>
                    <a:pt x="206889" y="251783"/>
                  </a:lnTo>
                  <a:lnTo>
                    <a:pt x="256835" y="191478"/>
                  </a:lnTo>
                  <a:lnTo>
                    <a:pt x="318398" y="140112"/>
                  </a:lnTo>
                  <a:lnTo>
                    <a:pt x="365406" y="97871"/>
                  </a:lnTo>
                  <a:lnTo>
                    <a:pt x="392689" y="52974"/>
                  </a:lnTo>
                  <a:lnTo>
                    <a:pt x="402360" y="26438"/>
                  </a:lnTo>
                  <a:lnTo>
                    <a:pt x="401897" y="16320"/>
                  </a:lnTo>
                  <a:lnTo>
                    <a:pt x="398079" y="8404"/>
                  </a:lnTo>
                  <a:lnTo>
                    <a:pt x="392023" y="1958"/>
                  </a:lnTo>
                  <a:lnTo>
                    <a:pt x="384477" y="0"/>
                  </a:lnTo>
                  <a:lnTo>
                    <a:pt x="366734" y="4063"/>
                  </a:lnTo>
                  <a:lnTo>
                    <a:pt x="350269" y="19907"/>
                  </a:lnTo>
                  <a:lnTo>
                    <a:pt x="326225" y="62617"/>
                  </a:lnTo>
                  <a:lnTo>
                    <a:pt x="319552" y="99895"/>
                  </a:lnTo>
                  <a:lnTo>
                    <a:pt x="328753" y="140576"/>
                  </a:lnTo>
                  <a:lnTo>
                    <a:pt x="343138" y="158958"/>
                  </a:lnTo>
                  <a:lnTo>
                    <a:pt x="370967" y="175884"/>
                  </a:lnTo>
                  <a:lnTo>
                    <a:pt x="380968" y="180291"/>
                  </a:lnTo>
                  <a:lnTo>
                    <a:pt x="404559" y="182069"/>
                  </a:lnTo>
                  <a:lnTo>
                    <a:pt x="443085" y="1785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517347" y="2937451"/>
              <a:ext cx="136872" cy="1"/>
            </a:xfrm>
            <a:custGeom>
              <a:avLst/>
              <a:gdLst/>
              <a:ahLst/>
              <a:cxnLst/>
              <a:rect l="0" t="0" r="0" b="0"/>
              <a:pathLst>
                <a:path w="136872" h="1">
                  <a:moveTo>
                    <a:pt x="0" y="0"/>
                  </a:moveTo>
                  <a:lnTo>
                    <a:pt x="48931" y="0"/>
                  </a:lnTo>
                  <a:lnTo>
                    <a:pt x="108062" y="0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559461" y="2863751"/>
              <a:ext cx="42116" cy="147400"/>
            </a:xfrm>
            <a:custGeom>
              <a:avLst/>
              <a:gdLst/>
              <a:ahLst/>
              <a:cxnLst/>
              <a:rect l="0" t="0" r="0" b="0"/>
              <a:pathLst>
                <a:path w="42116" h="147400">
                  <a:moveTo>
                    <a:pt x="42115" y="0"/>
                  </a:moveTo>
                  <a:lnTo>
                    <a:pt x="27460" y="58617"/>
                  </a:lnTo>
                  <a:lnTo>
                    <a:pt x="10447" y="120428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222135" y="3295420"/>
              <a:ext cx="147400" cy="145728"/>
            </a:xfrm>
            <a:custGeom>
              <a:avLst/>
              <a:gdLst/>
              <a:ahLst/>
              <a:cxnLst/>
              <a:rect l="0" t="0" r="0" b="0"/>
              <a:pathLst>
                <a:path w="147400" h="145728">
                  <a:moveTo>
                    <a:pt x="0" y="73699"/>
                  </a:moveTo>
                  <a:lnTo>
                    <a:pt x="0" y="127844"/>
                  </a:lnTo>
                  <a:lnTo>
                    <a:pt x="0" y="145727"/>
                  </a:lnTo>
                  <a:lnTo>
                    <a:pt x="2340" y="95038"/>
                  </a:lnTo>
                  <a:lnTo>
                    <a:pt x="16811" y="57535"/>
                  </a:lnTo>
                  <a:lnTo>
                    <a:pt x="29308" y="38829"/>
                  </a:lnTo>
                  <a:lnTo>
                    <a:pt x="60676" y="15144"/>
                  </a:lnTo>
                  <a:lnTo>
                    <a:pt x="122990" y="299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5415719" y="3310176"/>
              <a:ext cx="185443" cy="136566"/>
            </a:xfrm>
            <a:custGeom>
              <a:avLst/>
              <a:gdLst/>
              <a:ahLst/>
              <a:cxnLst/>
              <a:rect l="0" t="0" r="0" b="0"/>
              <a:pathLst>
                <a:path w="185443" h="136566">
                  <a:moveTo>
                    <a:pt x="122271" y="48415"/>
                  </a:moveTo>
                  <a:lnTo>
                    <a:pt x="127860" y="31648"/>
                  </a:lnTo>
                  <a:lnTo>
                    <a:pt x="127167" y="24369"/>
                  </a:lnTo>
                  <a:lnTo>
                    <a:pt x="120157" y="10041"/>
                  </a:lnTo>
                  <a:lnTo>
                    <a:pt x="112673" y="5285"/>
                  </a:lnTo>
                  <a:lnTo>
                    <a:pt x="91879" y="0"/>
                  </a:lnTo>
                  <a:lnTo>
                    <a:pt x="70159" y="3890"/>
                  </a:lnTo>
                  <a:lnTo>
                    <a:pt x="41320" y="19235"/>
                  </a:lnTo>
                  <a:lnTo>
                    <a:pt x="17957" y="41719"/>
                  </a:lnTo>
                  <a:lnTo>
                    <a:pt x="10614" y="50970"/>
                  </a:lnTo>
                  <a:lnTo>
                    <a:pt x="2456" y="73727"/>
                  </a:lnTo>
                  <a:lnTo>
                    <a:pt x="0" y="98269"/>
                  </a:lnTo>
                  <a:lnTo>
                    <a:pt x="2807" y="120875"/>
                  </a:lnTo>
                  <a:lnTo>
                    <a:pt x="8703" y="128307"/>
                  </a:lnTo>
                  <a:lnTo>
                    <a:pt x="27733" y="136565"/>
                  </a:lnTo>
                  <a:lnTo>
                    <a:pt x="48668" y="133996"/>
                  </a:lnTo>
                  <a:lnTo>
                    <a:pt x="59164" y="130035"/>
                  </a:lnTo>
                  <a:lnTo>
                    <a:pt x="90705" y="102104"/>
                  </a:lnTo>
                  <a:lnTo>
                    <a:pt x="124397" y="50744"/>
                  </a:lnTo>
                  <a:lnTo>
                    <a:pt x="139204" y="23324"/>
                  </a:lnTo>
                  <a:lnTo>
                    <a:pt x="145258" y="17650"/>
                  </a:lnTo>
                  <a:lnTo>
                    <a:pt x="150464" y="17376"/>
                  </a:lnTo>
                  <a:lnTo>
                    <a:pt x="155104" y="20703"/>
                  </a:lnTo>
                  <a:lnTo>
                    <a:pt x="160260" y="39998"/>
                  </a:lnTo>
                  <a:lnTo>
                    <a:pt x="163570" y="94455"/>
                  </a:lnTo>
                  <a:lnTo>
                    <a:pt x="166181" y="103675"/>
                  </a:lnTo>
                  <a:lnTo>
                    <a:pt x="170262" y="109821"/>
                  </a:lnTo>
                  <a:lnTo>
                    <a:pt x="185442" y="12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685389" y="3221720"/>
              <a:ext cx="42115" cy="221100"/>
            </a:xfrm>
            <a:custGeom>
              <a:avLst/>
              <a:gdLst/>
              <a:ahLst/>
              <a:cxnLst/>
              <a:rect l="0" t="0" r="0" b="0"/>
              <a:pathLst>
                <a:path w="42115" h="221100">
                  <a:moveTo>
                    <a:pt x="42114" y="0"/>
                  </a:moveTo>
                  <a:lnTo>
                    <a:pt x="24156" y="63450"/>
                  </a:lnTo>
                  <a:lnTo>
                    <a:pt x="10447" y="121545"/>
                  </a:lnTo>
                  <a:lnTo>
                    <a:pt x="1376" y="184419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5664332" y="3301147"/>
              <a:ext cx="144064" cy="146294"/>
            </a:xfrm>
            <a:custGeom>
              <a:avLst/>
              <a:gdLst/>
              <a:ahLst/>
              <a:cxnLst/>
              <a:rect l="0" t="0" r="0" b="0"/>
              <a:pathLst>
                <a:path w="144064" h="146294">
                  <a:moveTo>
                    <a:pt x="0" y="25858"/>
                  </a:moveTo>
                  <a:lnTo>
                    <a:pt x="61110" y="7900"/>
                  </a:lnTo>
                  <a:lnTo>
                    <a:pt x="94146" y="0"/>
                  </a:lnTo>
                  <a:lnTo>
                    <a:pt x="115542" y="1887"/>
                  </a:lnTo>
                  <a:lnTo>
                    <a:pt x="123821" y="7538"/>
                  </a:lnTo>
                  <a:lnTo>
                    <a:pt x="136140" y="26295"/>
                  </a:lnTo>
                  <a:lnTo>
                    <a:pt x="144063" y="63162"/>
                  </a:lnTo>
                  <a:lnTo>
                    <a:pt x="138334" y="116372"/>
                  </a:lnTo>
                  <a:lnTo>
                    <a:pt x="130415" y="145094"/>
                  </a:lnTo>
                  <a:lnTo>
                    <a:pt x="129057" y="146293"/>
                  </a:lnTo>
                  <a:lnTo>
                    <a:pt x="126342" y="141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5917016" y="3187451"/>
              <a:ext cx="105286" cy="234312"/>
            </a:xfrm>
            <a:custGeom>
              <a:avLst/>
              <a:gdLst/>
              <a:ahLst/>
              <a:cxnLst/>
              <a:rect l="0" t="0" r="0" b="0"/>
              <a:pathLst>
                <a:path w="105286" h="234312">
                  <a:moveTo>
                    <a:pt x="105285" y="65855"/>
                  </a:moveTo>
                  <a:lnTo>
                    <a:pt x="90631" y="21892"/>
                  </a:lnTo>
                  <a:lnTo>
                    <a:pt x="77715" y="8101"/>
                  </a:lnTo>
                  <a:lnTo>
                    <a:pt x="69357" y="2786"/>
                  </a:lnTo>
                  <a:lnTo>
                    <a:pt x="50712" y="0"/>
                  </a:lnTo>
                  <a:lnTo>
                    <a:pt x="40827" y="894"/>
                  </a:lnTo>
                  <a:lnTo>
                    <a:pt x="33067" y="6170"/>
                  </a:lnTo>
                  <a:lnTo>
                    <a:pt x="21325" y="24510"/>
                  </a:lnTo>
                  <a:lnTo>
                    <a:pt x="5426" y="76752"/>
                  </a:lnTo>
                  <a:lnTo>
                    <a:pt x="1608" y="131085"/>
                  </a:lnTo>
                  <a:lnTo>
                    <a:pt x="476" y="182408"/>
                  </a:lnTo>
                  <a:lnTo>
                    <a:pt x="0" y="23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5885430" y="3318374"/>
              <a:ext cx="210571" cy="71803"/>
            </a:xfrm>
            <a:custGeom>
              <a:avLst/>
              <a:gdLst/>
              <a:ahLst/>
              <a:cxnLst/>
              <a:rect l="0" t="0" r="0" b="0"/>
              <a:pathLst>
                <a:path w="210571" h="71803">
                  <a:moveTo>
                    <a:pt x="0" y="19160"/>
                  </a:moveTo>
                  <a:lnTo>
                    <a:pt x="55141" y="4505"/>
                  </a:lnTo>
                  <a:lnTo>
                    <a:pt x="103556" y="0"/>
                  </a:lnTo>
                  <a:lnTo>
                    <a:pt x="149356" y="4254"/>
                  </a:lnTo>
                  <a:lnTo>
                    <a:pt x="172056" y="12925"/>
                  </a:lnTo>
                  <a:lnTo>
                    <a:pt x="181385" y="18513"/>
                  </a:lnTo>
                  <a:lnTo>
                    <a:pt x="194869" y="34080"/>
                  </a:lnTo>
                  <a:lnTo>
                    <a:pt x="205918" y="56336"/>
                  </a:lnTo>
                  <a:lnTo>
                    <a:pt x="210570" y="71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6074943" y="3242777"/>
              <a:ext cx="126343" cy="284271"/>
            </a:xfrm>
            <a:custGeom>
              <a:avLst/>
              <a:gdLst/>
              <a:ahLst/>
              <a:cxnLst/>
              <a:rect l="0" t="0" r="0" b="0"/>
              <a:pathLst>
                <a:path w="126343" h="284271">
                  <a:moveTo>
                    <a:pt x="126342" y="0"/>
                  </a:moveTo>
                  <a:lnTo>
                    <a:pt x="108384" y="53875"/>
                  </a:lnTo>
                  <a:lnTo>
                    <a:pt x="85604" y="111037"/>
                  </a:lnTo>
                  <a:lnTo>
                    <a:pt x="60695" y="170947"/>
                  </a:lnTo>
                  <a:lnTo>
                    <a:pt x="34986" y="229399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6306570" y="3190135"/>
              <a:ext cx="63172" cy="242156"/>
            </a:xfrm>
            <a:custGeom>
              <a:avLst/>
              <a:gdLst/>
              <a:ahLst/>
              <a:cxnLst/>
              <a:rect l="0" t="0" r="0" b="0"/>
              <a:pathLst>
                <a:path w="63172" h="242156">
                  <a:moveTo>
                    <a:pt x="63171" y="0"/>
                  </a:moveTo>
                  <a:lnTo>
                    <a:pt x="48517" y="55141"/>
                  </a:lnTo>
                  <a:lnTo>
                    <a:pt x="38422" y="109145"/>
                  </a:lnTo>
                  <a:lnTo>
                    <a:pt x="24531" y="166228"/>
                  </a:lnTo>
                  <a:lnTo>
                    <a:pt x="10522" y="215113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6429782" y="3200663"/>
              <a:ext cx="118945" cy="151791"/>
            </a:xfrm>
            <a:custGeom>
              <a:avLst/>
              <a:gdLst/>
              <a:ahLst/>
              <a:cxnLst/>
              <a:rect l="0" t="0" r="0" b="0"/>
              <a:pathLst>
                <a:path w="118945" h="151791">
                  <a:moveTo>
                    <a:pt x="45244" y="0"/>
                  </a:moveTo>
                  <a:lnTo>
                    <a:pt x="25001" y="58617"/>
                  </a:lnTo>
                  <a:lnTo>
                    <a:pt x="7493" y="111622"/>
                  </a:lnTo>
                  <a:lnTo>
                    <a:pt x="0" y="135008"/>
                  </a:lnTo>
                  <a:lnTo>
                    <a:pt x="2213" y="142648"/>
                  </a:lnTo>
                  <a:lnTo>
                    <a:pt x="8368" y="147741"/>
                  </a:lnTo>
                  <a:lnTo>
                    <a:pt x="17150" y="151137"/>
                  </a:lnTo>
                  <a:lnTo>
                    <a:pt x="36268" y="151790"/>
                  </a:lnTo>
                  <a:lnTo>
                    <a:pt x="94903" y="136332"/>
                  </a:lnTo>
                  <a:lnTo>
                    <a:pt x="118944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6559254" y="3179606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10529" y="0"/>
                  </a:moveTo>
                  <a:lnTo>
                    <a:pt x="10529" y="48931"/>
                  </a:lnTo>
                  <a:lnTo>
                    <a:pt x="4939" y="102472"/>
                  </a:lnTo>
                  <a:lnTo>
                    <a:pt x="975" y="162485"/>
                  </a:lnTo>
                  <a:lnTo>
                    <a:pt x="193" y="21125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6675068" y="3148021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21057" y="0"/>
                  </a:moveTo>
                  <a:lnTo>
                    <a:pt x="6402" y="58617"/>
                  </a:lnTo>
                  <a:lnTo>
                    <a:pt x="1264" y="111621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622425" y="3126964"/>
              <a:ext cx="147400" cy="94757"/>
            </a:xfrm>
            <a:custGeom>
              <a:avLst/>
              <a:gdLst/>
              <a:ahLst/>
              <a:cxnLst/>
              <a:rect l="0" t="0" r="0" b="0"/>
              <a:pathLst>
                <a:path w="147400" h="94757">
                  <a:moveTo>
                    <a:pt x="147399" y="0"/>
                  </a:moveTo>
                  <a:lnTo>
                    <a:pt x="128248" y="16811"/>
                  </a:lnTo>
                  <a:lnTo>
                    <a:pt x="69558" y="56395"/>
                  </a:lnTo>
                  <a:lnTo>
                    <a:pt x="25785" y="81156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6828194" y="3084850"/>
              <a:ext cx="128466" cy="263213"/>
            </a:xfrm>
            <a:custGeom>
              <a:avLst/>
              <a:gdLst/>
              <a:ahLst/>
              <a:cxnLst/>
              <a:rect l="0" t="0" r="0" b="0"/>
              <a:pathLst>
                <a:path w="128466" h="263213">
                  <a:moveTo>
                    <a:pt x="25858" y="0"/>
                  </a:moveTo>
                  <a:lnTo>
                    <a:pt x="25858" y="48930"/>
                  </a:lnTo>
                  <a:lnTo>
                    <a:pt x="20269" y="102472"/>
                  </a:lnTo>
                  <a:lnTo>
                    <a:pt x="4527" y="165890"/>
                  </a:lnTo>
                  <a:lnTo>
                    <a:pt x="0" y="181353"/>
                  </a:lnTo>
                  <a:lnTo>
                    <a:pt x="22206" y="146004"/>
                  </a:lnTo>
                  <a:lnTo>
                    <a:pt x="39443" y="130791"/>
                  </a:lnTo>
                  <a:lnTo>
                    <a:pt x="65041" y="122470"/>
                  </a:lnTo>
                  <a:lnTo>
                    <a:pt x="80056" y="120251"/>
                  </a:lnTo>
                  <a:lnTo>
                    <a:pt x="91236" y="122281"/>
                  </a:lnTo>
                  <a:lnTo>
                    <a:pt x="99859" y="127144"/>
                  </a:lnTo>
                  <a:lnTo>
                    <a:pt x="112560" y="141907"/>
                  </a:lnTo>
                  <a:lnTo>
                    <a:pt x="122104" y="160166"/>
                  </a:lnTo>
                  <a:lnTo>
                    <a:pt x="128465" y="195765"/>
                  </a:lnTo>
                  <a:lnTo>
                    <a:pt x="122457" y="245882"/>
                  </a:lnTo>
                  <a:lnTo>
                    <a:pt x="120614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7041821" y="3232249"/>
              <a:ext cx="149144" cy="166331"/>
            </a:xfrm>
            <a:custGeom>
              <a:avLst/>
              <a:gdLst/>
              <a:ahLst/>
              <a:cxnLst/>
              <a:rect l="0" t="0" r="0" b="0"/>
              <a:pathLst>
                <a:path w="149144" h="166331">
                  <a:moveTo>
                    <a:pt x="117558" y="0"/>
                  </a:moveTo>
                  <a:lnTo>
                    <a:pt x="95201" y="0"/>
                  </a:lnTo>
                  <a:lnTo>
                    <a:pt x="74866" y="12478"/>
                  </a:lnTo>
                  <a:lnTo>
                    <a:pt x="32301" y="56192"/>
                  </a:lnTo>
                  <a:lnTo>
                    <a:pt x="3963" y="116931"/>
                  </a:lnTo>
                  <a:lnTo>
                    <a:pt x="0" y="143216"/>
                  </a:lnTo>
                  <a:lnTo>
                    <a:pt x="582" y="155139"/>
                  </a:lnTo>
                  <a:lnTo>
                    <a:pt x="4478" y="161917"/>
                  </a:lnTo>
                  <a:lnTo>
                    <a:pt x="10587" y="165267"/>
                  </a:lnTo>
                  <a:lnTo>
                    <a:pt x="18167" y="166330"/>
                  </a:lnTo>
                  <a:lnTo>
                    <a:pt x="35949" y="161272"/>
                  </a:lnTo>
                  <a:lnTo>
                    <a:pt x="62572" y="145270"/>
                  </a:lnTo>
                  <a:lnTo>
                    <a:pt x="106937" y="102448"/>
                  </a:lnTo>
                  <a:lnTo>
                    <a:pt x="134784" y="51389"/>
                  </a:lnTo>
                  <a:lnTo>
                    <a:pt x="140421" y="33368"/>
                  </a:lnTo>
                  <a:lnTo>
                    <a:pt x="138649" y="35113"/>
                  </a:lnTo>
                  <a:lnTo>
                    <a:pt x="135129" y="40956"/>
                  </a:lnTo>
                  <a:lnTo>
                    <a:pt x="130173" y="77126"/>
                  </a:lnTo>
                  <a:lnTo>
                    <a:pt x="134294" y="113709"/>
                  </a:lnTo>
                  <a:lnTo>
                    <a:pt x="139814" y="126576"/>
                  </a:lnTo>
                  <a:lnTo>
                    <a:pt x="149143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7250904" y="3200083"/>
              <a:ext cx="212841" cy="169434"/>
            </a:xfrm>
            <a:custGeom>
              <a:avLst/>
              <a:gdLst/>
              <a:ahLst/>
              <a:cxnLst/>
              <a:rect l="0" t="0" r="0" b="0"/>
              <a:pathLst>
                <a:path w="212841" h="169434">
                  <a:moveTo>
                    <a:pt x="55873" y="21637"/>
                  </a:moveTo>
                  <a:lnTo>
                    <a:pt x="41219" y="74665"/>
                  </a:lnTo>
                  <a:lnTo>
                    <a:pt x="15873" y="135306"/>
                  </a:lnTo>
                  <a:lnTo>
                    <a:pt x="11659" y="146550"/>
                  </a:lnTo>
                  <a:lnTo>
                    <a:pt x="7680" y="150535"/>
                  </a:lnTo>
                  <a:lnTo>
                    <a:pt x="3857" y="149683"/>
                  </a:lnTo>
                  <a:lnTo>
                    <a:pt x="139" y="145606"/>
                  </a:lnTo>
                  <a:lnTo>
                    <a:pt x="0" y="138208"/>
                  </a:lnTo>
                  <a:lnTo>
                    <a:pt x="12152" y="104270"/>
                  </a:lnTo>
                  <a:lnTo>
                    <a:pt x="47107" y="47232"/>
                  </a:lnTo>
                  <a:lnTo>
                    <a:pt x="57048" y="35191"/>
                  </a:lnTo>
                  <a:lnTo>
                    <a:pt x="67185" y="29503"/>
                  </a:lnTo>
                  <a:lnTo>
                    <a:pt x="77452" y="28051"/>
                  </a:lnTo>
                  <a:lnTo>
                    <a:pt x="87807" y="29423"/>
                  </a:lnTo>
                  <a:lnTo>
                    <a:pt x="95879" y="35016"/>
                  </a:lnTo>
                  <a:lnTo>
                    <a:pt x="107969" y="53710"/>
                  </a:lnTo>
                  <a:lnTo>
                    <a:pt x="111002" y="74496"/>
                  </a:lnTo>
                  <a:lnTo>
                    <a:pt x="103418" y="127615"/>
                  </a:lnTo>
                  <a:lnTo>
                    <a:pt x="88418" y="166122"/>
                  </a:lnTo>
                  <a:lnTo>
                    <a:pt x="84589" y="169433"/>
                  </a:lnTo>
                  <a:lnTo>
                    <a:pt x="82035" y="166961"/>
                  </a:lnTo>
                  <a:lnTo>
                    <a:pt x="80334" y="160634"/>
                  </a:lnTo>
                  <a:lnTo>
                    <a:pt x="83527" y="123783"/>
                  </a:lnTo>
                  <a:lnTo>
                    <a:pt x="106728" y="64724"/>
                  </a:lnTo>
                  <a:lnTo>
                    <a:pt x="121634" y="35574"/>
                  </a:lnTo>
                  <a:lnTo>
                    <a:pt x="143988" y="12119"/>
                  </a:lnTo>
                  <a:lnTo>
                    <a:pt x="153221" y="4763"/>
                  </a:lnTo>
                  <a:lnTo>
                    <a:pt x="162886" y="1029"/>
                  </a:lnTo>
                  <a:lnTo>
                    <a:pt x="182983" y="0"/>
                  </a:lnTo>
                  <a:lnTo>
                    <a:pt x="190916" y="3703"/>
                  </a:lnTo>
                  <a:lnTo>
                    <a:pt x="202850" y="17176"/>
                  </a:lnTo>
                  <a:lnTo>
                    <a:pt x="208934" y="37982"/>
                  </a:lnTo>
                  <a:lnTo>
                    <a:pt x="212840" y="89467"/>
                  </a:lnTo>
                  <a:lnTo>
                    <a:pt x="207927" y="125183"/>
                  </a:lnTo>
                  <a:lnTo>
                    <a:pt x="192744" y="158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7559461" y="3358591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7767439" y="1981002"/>
            <a:ext cx="2118821" cy="1511518"/>
            <a:chOff x="7767439" y="1981002"/>
            <a:chExt cx="2118821" cy="1511518"/>
          </a:xfrm>
        </p:grpSpPr>
        <p:sp>
          <p:nvSpPr>
            <p:cNvPr id="374" name="Freeform 373"/>
            <p:cNvSpPr/>
            <p:nvPr/>
          </p:nvSpPr>
          <p:spPr>
            <a:xfrm>
              <a:off x="8212228" y="2000415"/>
              <a:ext cx="10401" cy="211920"/>
            </a:xfrm>
            <a:custGeom>
              <a:avLst/>
              <a:gdLst/>
              <a:ahLst/>
              <a:cxnLst/>
              <a:rect l="0" t="0" r="0" b="0"/>
              <a:pathLst>
                <a:path w="10401" h="211920">
                  <a:moveTo>
                    <a:pt x="0" y="0"/>
                  </a:moveTo>
                  <a:lnTo>
                    <a:pt x="8334" y="37477"/>
                  </a:lnTo>
                  <a:lnTo>
                    <a:pt x="10095" y="100079"/>
                  </a:lnTo>
                  <a:lnTo>
                    <a:pt x="10400" y="153915"/>
                  </a:lnTo>
                  <a:lnTo>
                    <a:pt x="9334" y="209084"/>
                  </a:lnTo>
                  <a:lnTo>
                    <a:pt x="7392" y="211919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8033244" y="1981002"/>
              <a:ext cx="368498" cy="50999"/>
            </a:xfrm>
            <a:custGeom>
              <a:avLst/>
              <a:gdLst/>
              <a:ahLst/>
              <a:cxnLst/>
              <a:rect l="0" t="0" r="0" b="0"/>
              <a:pathLst>
                <a:path w="368498" h="50999">
                  <a:moveTo>
                    <a:pt x="0" y="50998"/>
                  </a:moveTo>
                  <a:lnTo>
                    <a:pt x="52050" y="39545"/>
                  </a:lnTo>
                  <a:lnTo>
                    <a:pt x="111537" y="26249"/>
                  </a:lnTo>
                  <a:lnTo>
                    <a:pt x="165488" y="13527"/>
                  </a:lnTo>
                  <a:lnTo>
                    <a:pt x="218086" y="6682"/>
                  </a:lnTo>
                  <a:lnTo>
                    <a:pt x="279384" y="0"/>
                  </a:lnTo>
                  <a:lnTo>
                    <a:pt x="338763" y="1020"/>
                  </a:lnTo>
                  <a:lnTo>
                    <a:pt x="368497" y="194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8064829" y="2168871"/>
              <a:ext cx="305328" cy="60326"/>
            </a:xfrm>
            <a:custGeom>
              <a:avLst/>
              <a:gdLst/>
              <a:ahLst/>
              <a:cxnLst/>
              <a:rect l="0" t="0" r="0" b="0"/>
              <a:pathLst>
                <a:path w="305328" h="60326">
                  <a:moveTo>
                    <a:pt x="0" y="42114"/>
                  </a:moveTo>
                  <a:lnTo>
                    <a:pt x="60384" y="45233"/>
                  </a:lnTo>
                  <a:lnTo>
                    <a:pt x="114987" y="53566"/>
                  </a:lnTo>
                  <a:lnTo>
                    <a:pt x="168211" y="60325"/>
                  </a:lnTo>
                  <a:lnTo>
                    <a:pt x="202273" y="59566"/>
                  </a:lnTo>
                  <a:lnTo>
                    <a:pt x="233009" y="51430"/>
                  </a:lnTo>
                  <a:lnTo>
                    <a:pt x="280123" y="21077"/>
                  </a:lnTo>
                  <a:lnTo>
                    <a:pt x="3053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8454384" y="1989886"/>
              <a:ext cx="31587" cy="242156"/>
            </a:xfrm>
            <a:custGeom>
              <a:avLst/>
              <a:gdLst/>
              <a:ahLst/>
              <a:cxnLst/>
              <a:rect l="0" t="0" r="0" b="0"/>
              <a:pathLst>
                <a:path w="31587" h="242156">
                  <a:moveTo>
                    <a:pt x="31586" y="0"/>
                  </a:moveTo>
                  <a:lnTo>
                    <a:pt x="20132" y="48931"/>
                  </a:lnTo>
                  <a:lnTo>
                    <a:pt x="10254" y="99896"/>
                  </a:lnTo>
                  <a:lnTo>
                    <a:pt x="3038" y="156331"/>
                  </a:lnTo>
                  <a:lnTo>
                    <a:pt x="900" y="203858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8401741" y="2021472"/>
              <a:ext cx="178986" cy="105286"/>
            </a:xfrm>
            <a:custGeom>
              <a:avLst/>
              <a:gdLst/>
              <a:ahLst/>
              <a:cxnLst/>
              <a:rect l="0" t="0" r="0" b="0"/>
              <a:pathLst>
                <a:path w="178986" h="105286">
                  <a:moveTo>
                    <a:pt x="178985" y="0"/>
                  </a:moveTo>
                  <a:lnTo>
                    <a:pt x="136293" y="14572"/>
                  </a:lnTo>
                  <a:lnTo>
                    <a:pt x="73649" y="52997"/>
                  </a:lnTo>
                  <a:lnTo>
                    <a:pt x="11550" y="96882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8707068" y="2053057"/>
              <a:ext cx="231628" cy="173031"/>
            </a:xfrm>
            <a:custGeom>
              <a:avLst/>
              <a:gdLst/>
              <a:ahLst/>
              <a:cxnLst/>
              <a:rect l="0" t="0" r="0" b="0"/>
              <a:pathLst>
                <a:path w="231628" h="173031">
                  <a:moveTo>
                    <a:pt x="0" y="21057"/>
                  </a:moveTo>
                  <a:lnTo>
                    <a:pt x="3120" y="75201"/>
                  </a:lnTo>
                  <a:lnTo>
                    <a:pt x="9065" y="130148"/>
                  </a:lnTo>
                  <a:lnTo>
                    <a:pt x="15683" y="166464"/>
                  </a:lnTo>
                  <a:lnTo>
                    <a:pt x="19814" y="171808"/>
                  </a:lnTo>
                  <a:lnTo>
                    <a:pt x="24908" y="173030"/>
                  </a:lnTo>
                  <a:lnTo>
                    <a:pt x="30643" y="171505"/>
                  </a:lnTo>
                  <a:lnTo>
                    <a:pt x="43254" y="160453"/>
                  </a:lnTo>
                  <a:lnTo>
                    <a:pt x="81208" y="112916"/>
                  </a:lnTo>
                  <a:lnTo>
                    <a:pt x="103259" y="73127"/>
                  </a:lnTo>
                  <a:lnTo>
                    <a:pt x="109783" y="69808"/>
                  </a:lnTo>
                  <a:lnTo>
                    <a:pt x="116472" y="71106"/>
                  </a:lnTo>
                  <a:lnTo>
                    <a:pt x="123271" y="75480"/>
                  </a:lnTo>
                  <a:lnTo>
                    <a:pt x="133946" y="89698"/>
                  </a:lnTo>
                  <a:lnTo>
                    <a:pt x="169124" y="144760"/>
                  </a:lnTo>
                  <a:lnTo>
                    <a:pt x="175920" y="152659"/>
                  </a:lnTo>
                  <a:lnTo>
                    <a:pt x="182790" y="154415"/>
                  </a:lnTo>
                  <a:lnTo>
                    <a:pt x="189711" y="152076"/>
                  </a:lnTo>
                  <a:lnTo>
                    <a:pt x="196664" y="147008"/>
                  </a:lnTo>
                  <a:lnTo>
                    <a:pt x="204390" y="128898"/>
                  </a:lnTo>
                  <a:lnTo>
                    <a:pt x="218162" y="65631"/>
                  </a:lnTo>
                  <a:lnTo>
                    <a:pt x="228620" y="19680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9020026" y="2041980"/>
              <a:ext cx="181882" cy="141818"/>
            </a:xfrm>
            <a:custGeom>
              <a:avLst/>
              <a:gdLst/>
              <a:ahLst/>
              <a:cxnLst/>
              <a:rect l="0" t="0" r="0" b="0"/>
              <a:pathLst>
                <a:path w="181882" h="141818">
                  <a:moveTo>
                    <a:pt x="118710" y="21606"/>
                  </a:moveTo>
                  <a:lnTo>
                    <a:pt x="113121" y="4838"/>
                  </a:lnTo>
                  <a:lnTo>
                    <a:pt x="106795" y="1069"/>
                  </a:lnTo>
                  <a:lnTo>
                    <a:pt x="87289" y="0"/>
                  </a:lnTo>
                  <a:lnTo>
                    <a:pt x="49999" y="17153"/>
                  </a:lnTo>
                  <a:lnTo>
                    <a:pt x="20493" y="44463"/>
                  </a:lnTo>
                  <a:lnTo>
                    <a:pt x="2521" y="80371"/>
                  </a:lnTo>
                  <a:lnTo>
                    <a:pt x="0" y="106995"/>
                  </a:lnTo>
                  <a:lnTo>
                    <a:pt x="966" y="120646"/>
                  </a:lnTo>
                  <a:lnTo>
                    <a:pt x="6289" y="128577"/>
                  </a:lnTo>
                  <a:lnTo>
                    <a:pt x="14516" y="132694"/>
                  </a:lnTo>
                  <a:lnTo>
                    <a:pt x="24681" y="134269"/>
                  </a:lnTo>
                  <a:lnTo>
                    <a:pt x="33797" y="131810"/>
                  </a:lnTo>
                  <a:lnTo>
                    <a:pt x="50165" y="119718"/>
                  </a:lnTo>
                  <a:lnTo>
                    <a:pt x="86879" y="64970"/>
                  </a:lnTo>
                  <a:lnTo>
                    <a:pt x="93980" y="54025"/>
                  </a:lnTo>
                  <a:lnTo>
                    <a:pt x="99884" y="50237"/>
                  </a:lnTo>
                  <a:lnTo>
                    <a:pt x="104989" y="51222"/>
                  </a:lnTo>
                  <a:lnTo>
                    <a:pt x="109563" y="55388"/>
                  </a:lnTo>
                  <a:lnTo>
                    <a:pt x="114644" y="75614"/>
                  </a:lnTo>
                  <a:lnTo>
                    <a:pt x="123497" y="125081"/>
                  </a:lnTo>
                  <a:lnTo>
                    <a:pt x="130090" y="132703"/>
                  </a:lnTo>
                  <a:lnTo>
                    <a:pt x="149894" y="141172"/>
                  </a:lnTo>
                  <a:lnTo>
                    <a:pt x="164935" y="141817"/>
                  </a:lnTo>
                  <a:lnTo>
                    <a:pt x="181881" y="137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9295851" y="2000415"/>
              <a:ext cx="95570" cy="147399"/>
            </a:xfrm>
            <a:custGeom>
              <a:avLst/>
              <a:gdLst/>
              <a:ahLst/>
              <a:cxnLst/>
              <a:rect l="0" t="0" r="0" b="0"/>
              <a:pathLst>
                <a:path w="95570" h="147399">
                  <a:moveTo>
                    <a:pt x="74512" y="0"/>
                  </a:moveTo>
                  <a:lnTo>
                    <a:pt x="31820" y="14572"/>
                  </a:lnTo>
                  <a:lnTo>
                    <a:pt x="21484" y="20243"/>
                  </a:lnTo>
                  <a:lnTo>
                    <a:pt x="6880" y="35903"/>
                  </a:lnTo>
                  <a:lnTo>
                    <a:pt x="1348" y="44992"/>
                  </a:lnTo>
                  <a:lnTo>
                    <a:pt x="0" y="53391"/>
                  </a:lnTo>
                  <a:lnTo>
                    <a:pt x="1440" y="61330"/>
                  </a:lnTo>
                  <a:lnTo>
                    <a:pt x="4741" y="68963"/>
                  </a:lnTo>
                  <a:lnTo>
                    <a:pt x="17767" y="80563"/>
                  </a:lnTo>
                  <a:lnTo>
                    <a:pt x="80290" y="108082"/>
                  </a:lnTo>
                  <a:lnTo>
                    <a:pt x="88892" y="114169"/>
                  </a:lnTo>
                  <a:lnTo>
                    <a:pt x="93458" y="120566"/>
                  </a:lnTo>
                  <a:lnTo>
                    <a:pt x="95331" y="127171"/>
                  </a:lnTo>
                  <a:lnTo>
                    <a:pt x="95569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8254343" y="2326798"/>
              <a:ext cx="105285" cy="178986"/>
            </a:xfrm>
            <a:custGeom>
              <a:avLst/>
              <a:gdLst/>
              <a:ahLst/>
              <a:cxnLst/>
              <a:rect l="0" t="0" r="0" b="0"/>
              <a:pathLst>
                <a:path w="105285" h="178986">
                  <a:moveTo>
                    <a:pt x="105284" y="0"/>
                  </a:moveTo>
                  <a:lnTo>
                    <a:pt x="64426" y="2340"/>
                  </a:lnTo>
                  <a:lnTo>
                    <a:pt x="37602" y="11178"/>
                  </a:lnTo>
                  <a:lnTo>
                    <a:pt x="16322" y="26025"/>
                  </a:lnTo>
                  <a:lnTo>
                    <a:pt x="7371" y="34898"/>
                  </a:lnTo>
                  <a:lnTo>
                    <a:pt x="2575" y="44322"/>
                  </a:lnTo>
                  <a:lnTo>
                    <a:pt x="364" y="64152"/>
                  </a:lnTo>
                  <a:lnTo>
                    <a:pt x="3752" y="72014"/>
                  </a:lnTo>
                  <a:lnTo>
                    <a:pt x="16875" y="83869"/>
                  </a:lnTo>
                  <a:lnTo>
                    <a:pt x="77732" y="114044"/>
                  </a:lnTo>
                  <a:lnTo>
                    <a:pt x="82237" y="121653"/>
                  </a:lnTo>
                  <a:lnTo>
                    <a:pt x="84122" y="139466"/>
                  </a:lnTo>
                  <a:lnTo>
                    <a:pt x="80647" y="147959"/>
                  </a:lnTo>
                  <a:lnTo>
                    <a:pt x="67428" y="163636"/>
                  </a:lnTo>
                  <a:lnTo>
                    <a:pt x="46735" y="172163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8394505" y="2316269"/>
              <a:ext cx="136805" cy="150985"/>
            </a:xfrm>
            <a:custGeom>
              <a:avLst/>
              <a:gdLst/>
              <a:ahLst/>
              <a:cxnLst/>
              <a:rect l="0" t="0" r="0" b="0"/>
              <a:pathLst>
                <a:path w="136805" h="150985">
                  <a:moveTo>
                    <a:pt x="7236" y="42115"/>
                  </a:moveTo>
                  <a:lnTo>
                    <a:pt x="0" y="69671"/>
                  </a:lnTo>
                  <a:lnTo>
                    <a:pt x="478" y="122774"/>
                  </a:lnTo>
                  <a:lnTo>
                    <a:pt x="2731" y="134492"/>
                  </a:lnTo>
                  <a:lnTo>
                    <a:pt x="8912" y="142304"/>
                  </a:lnTo>
                  <a:lnTo>
                    <a:pt x="28258" y="150984"/>
                  </a:lnTo>
                  <a:lnTo>
                    <a:pt x="39969" y="149789"/>
                  </a:lnTo>
                  <a:lnTo>
                    <a:pt x="76466" y="132510"/>
                  </a:lnTo>
                  <a:lnTo>
                    <a:pt x="103138" y="110882"/>
                  </a:lnTo>
                  <a:lnTo>
                    <a:pt x="124689" y="81597"/>
                  </a:lnTo>
                  <a:lnTo>
                    <a:pt x="134697" y="56933"/>
                  </a:lnTo>
                  <a:lnTo>
                    <a:pt x="136804" y="33492"/>
                  </a:lnTo>
                  <a:lnTo>
                    <a:pt x="1335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8573604" y="2324025"/>
              <a:ext cx="101879" cy="141278"/>
            </a:xfrm>
            <a:custGeom>
              <a:avLst/>
              <a:gdLst/>
              <a:ahLst/>
              <a:cxnLst/>
              <a:rect l="0" t="0" r="0" b="0"/>
              <a:pathLst>
                <a:path w="101879" h="141278">
                  <a:moveTo>
                    <a:pt x="101878" y="13302"/>
                  </a:moveTo>
                  <a:lnTo>
                    <a:pt x="90700" y="2123"/>
                  </a:lnTo>
                  <a:lnTo>
                    <a:pt x="82727" y="0"/>
                  </a:lnTo>
                  <a:lnTo>
                    <a:pt x="61391" y="761"/>
                  </a:lnTo>
                  <a:lnTo>
                    <a:pt x="28661" y="13355"/>
                  </a:lnTo>
                  <a:lnTo>
                    <a:pt x="13575" y="28533"/>
                  </a:lnTo>
                  <a:lnTo>
                    <a:pt x="4141" y="48147"/>
                  </a:lnTo>
                  <a:lnTo>
                    <a:pt x="0" y="85497"/>
                  </a:lnTo>
                  <a:lnTo>
                    <a:pt x="3176" y="112459"/>
                  </a:lnTo>
                  <a:lnTo>
                    <a:pt x="9171" y="122690"/>
                  </a:lnTo>
                  <a:lnTo>
                    <a:pt x="28309" y="137178"/>
                  </a:lnTo>
                  <a:lnTo>
                    <a:pt x="46174" y="141277"/>
                  </a:lnTo>
                  <a:lnTo>
                    <a:pt x="70292" y="139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8722209" y="2305741"/>
              <a:ext cx="100673" cy="154759"/>
            </a:xfrm>
            <a:custGeom>
              <a:avLst/>
              <a:gdLst/>
              <a:ahLst/>
              <a:cxnLst/>
              <a:rect l="0" t="0" r="0" b="0"/>
              <a:pathLst>
                <a:path w="100673" h="154759">
                  <a:moveTo>
                    <a:pt x="79615" y="0"/>
                  </a:moveTo>
                  <a:lnTo>
                    <a:pt x="35653" y="34898"/>
                  </a:lnTo>
                  <a:lnTo>
                    <a:pt x="10957" y="64152"/>
                  </a:lnTo>
                  <a:lnTo>
                    <a:pt x="2307" y="87784"/>
                  </a:lnTo>
                  <a:lnTo>
                    <a:pt x="0" y="100636"/>
                  </a:lnTo>
                  <a:lnTo>
                    <a:pt x="3677" y="121156"/>
                  </a:lnTo>
                  <a:lnTo>
                    <a:pt x="7933" y="129904"/>
                  </a:lnTo>
                  <a:lnTo>
                    <a:pt x="22020" y="142743"/>
                  </a:lnTo>
                  <a:lnTo>
                    <a:pt x="41149" y="151179"/>
                  </a:lnTo>
                  <a:lnTo>
                    <a:pt x="74717" y="154758"/>
                  </a:lnTo>
                  <a:lnTo>
                    <a:pt x="100672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8862533" y="2314932"/>
              <a:ext cx="128584" cy="140664"/>
            </a:xfrm>
            <a:custGeom>
              <a:avLst/>
              <a:gdLst/>
              <a:ahLst/>
              <a:cxnLst/>
              <a:rect l="0" t="0" r="0" b="0"/>
              <a:pathLst>
                <a:path w="128584" h="140664">
                  <a:moveTo>
                    <a:pt x="12990" y="43452"/>
                  </a:moveTo>
                  <a:lnTo>
                    <a:pt x="56954" y="58106"/>
                  </a:lnTo>
                  <a:lnTo>
                    <a:pt x="92827" y="57022"/>
                  </a:lnTo>
                  <a:lnTo>
                    <a:pt x="113204" y="49093"/>
                  </a:lnTo>
                  <a:lnTo>
                    <a:pt x="121913" y="43703"/>
                  </a:lnTo>
                  <a:lnTo>
                    <a:pt x="126549" y="36600"/>
                  </a:lnTo>
                  <a:lnTo>
                    <a:pt x="128583" y="19350"/>
                  </a:lnTo>
                  <a:lnTo>
                    <a:pt x="125147" y="12176"/>
                  </a:lnTo>
                  <a:lnTo>
                    <a:pt x="111971" y="1085"/>
                  </a:lnTo>
                  <a:lnTo>
                    <a:pt x="103544" y="0"/>
                  </a:lnTo>
                  <a:lnTo>
                    <a:pt x="84822" y="5032"/>
                  </a:lnTo>
                  <a:lnTo>
                    <a:pt x="33801" y="45325"/>
                  </a:lnTo>
                  <a:lnTo>
                    <a:pt x="15221" y="65341"/>
                  </a:lnTo>
                  <a:lnTo>
                    <a:pt x="3064" y="85936"/>
                  </a:lnTo>
                  <a:lnTo>
                    <a:pt x="0" y="106787"/>
                  </a:lnTo>
                  <a:lnTo>
                    <a:pt x="821" y="117261"/>
                  </a:lnTo>
                  <a:lnTo>
                    <a:pt x="4878" y="125413"/>
                  </a:lnTo>
                  <a:lnTo>
                    <a:pt x="18744" y="137591"/>
                  </a:lnTo>
                  <a:lnTo>
                    <a:pt x="45963" y="140663"/>
                  </a:lnTo>
                  <a:lnTo>
                    <a:pt x="97219" y="13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9032896" y="2284684"/>
              <a:ext cx="105841" cy="200042"/>
            </a:xfrm>
            <a:custGeom>
              <a:avLst/>
              <a:gdLst/>
              <a:ahLst/>
              <a:cxnLst/>
              <a:rect l="0" t="0" r="0" b="0"/>
              <a:pathLst>
                <a:path w="105841" h="200042">
                  <a:moveTo>
                    <a:pt x="105840" y="0"/>
                  </a:moveTo>
                  <a:lnTo>
                    <a:pt x="56288" y="20243"/>
                  </a:lnTo>
                  <a:lnTo>
                    <a:pt x="22528" y="44992"/>
                  </a:lnTo>
                  <a:lnTo>
                    <a:pt x="1477" y="74552"/>
                  </a:lnTo>
                  <a:lnTo>
                    <a:pt x="0" y="83627"/>
                  </a:lnTo>
                  <a:lnTo>
                    <a:pt x="1355" y="92016"/>
                  </a:lnTo>
                  <a:lnTo>
                    <a:pt x="4598" y="99948"/>
                  </a:lnTo>
                  <a:lnTo>
                    <a:pt x="17560" y="111882"/>
                  </a:lnTo>
                  <a:lnTo>
                    <a:pt x="37359" y="121085"/>
                  </a:lnTo>
                  <a:lnTo>
                    <a:pt x="65656" y="129075"/>
                  </a:lnTo>
                  <a:lnTo>
                    <a:pt x="74371" y="136353"/>
                  </a:lnTo>
                  <a:lnTo>
                    <a:pt x="79011" y="145884"/>
                  </a:lnTo>
                  <a:lnTo>
                    <a:pt x="80935" y="156918"/>
                  </a:lnTo>
                  <a:lnTo>
                    <a:pt x="79879" y="166613"/>
                  </a:lnTo>
                  <a:lnTo>
                    <a:pt x="63726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9217061" y="2284684"/>
              <a:ext cx="100330" cy="178985"/>
            </a:xfrm>
            <a:custGeom>
              <a:avLst/>
              <a:gdLst/>
              <a:ahLst/>
              <a:cxnLst/>
              <a:rect l="0" t="0" r="0" b="0"/>
              <a:pathLst>
                <a:path w="100330" h="178985">
                  <a:moveTo>
                    <a:pt x="90131" y="0"/>
                  </a:moveTo>
                  <a:lnTo>
                    <a:pt x="31514" y="20243"/>
                  </a:lnTo>
                  <a:lnTo>
                    <a:pt x="2313" y="39403"/>
                  </a:lnTo>
                  <a:lnTo>
                    <a:pt x="0" y="46156"/>
                  </a:lnTo>
                  <a:lnTo>
                    <a:pt x="1968" y="52998"/>
                  </a:lnTo>
                  <a:lnTo>
                    <a:pt x="6789" y="59898"/>
                  </a:lnTo>
                  <a:lnTo>
                    <a:pt x="14682" y="64499"/>
                  </a:lnTo>
                  <a:lnTo>
                    <a:pt x="48149" y="70973"/>
                  </a:lnTo>
                  <a:lnTo>
                    <a:pt x="74202" y="72488"/>
                  </a:lnTo>
                  <a:lnTo>
                    <a:pt x="84191" y="76401"/>
                  </a:lnTo>
                  <a:lnTo>
                    <a:pt x="98410" y="90108"/>
                  </a:lnTo>
                  <a:lnTo>
                    <a:pt x="100329" y="98677"/>
                  </a:lnTo>
                  <a:lnTo>
                    <a:pt x="96223" y="117556"/>
                  </a:lnTo>
                  <a:lnTo>
                    <a:pt x="69579" y="147915"/>
                  </a:lnTo>
                  <a:lnTo>
                    <a:pt x="29399" y="171634"/>
                  </a:lnTo>
                  <a:lnTo>
                    <a:pt x="590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9370363" y="2215924"/>
              <a:ext cx="126343" cy="226689"/>
            </a:xfrm>
            <a:custGeom>
              <a:avLst/>
              <a:gdLst/>
              <a:ahLst/>
              <a:cxnLst/>
              <a:rect l="0" t="0" r="0" b="0"/>
              <a:pathLst>
                <a:path w="126343" h="226689">
                  <a:moveTo>
                    <a:pt x="126342" y="5589"/>
                  </a:moveTo>
                  <a:lnTo>
                    <a:pt x="109574" y="0"/>
                  </a:lnTo>
                  <a:lnTo>
                    <a:pt x="91983" y="375"/>
                  </a:lnTo>
                  <a:lnTo>
                    <a:pt x="52094" y="10148"/>
                  </a:lnTo>
                  <a:lnTo>
                    <a:pt x="44089" y="15648"/>
                  </a:lnTo>
                  <a:lnTo>
                    <a:pt x="32073" y="31116"/>
                  </a:lnTo>
                  <a:lnTo>
                    <a:pt x="24321" y="65145"/>
                  </a:lnTo>
                  <a:lnTo>
                    <a:pt x="21702" y="125801"/>
                  </a:lnTo>
                  <a:lnTo>
                    <a:pt x="18065" y="184056"/>
                  </a:lnTo>
                  <a:lnTo>
                    <a:pt x="12708" y="207740"/>
                  </a:lnTo>
                  <a:lnTo>
                    <a:pt x="0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9370363" y="2253099"/>
              <a:ext cx="218086" cy="171209"/>
            </a:xfrm>
            <a:custGeom>
              <a:avLst/>
              <a:gdLst/>
              <a:ahLst/>
              <a:cxnLst/>
              <a:rect l="0" t="0" r="0" b="0"/>
              <a:pathLst>
                <a:path w="218086" h="171209">
                  <a:moveTo>
                    <a:pt x="0" y="73699"/>
                  </a:moveTo>
                  <a:lnTo>
                    <a:pt x="34792" y="59228"/>
                  </a:lnTo>
                  <a:lnTo>
                    <a:pt x="64206" y="55569"/>
                  </a:lnTo>
                  <a:lnTo>
                    <a:pt x="90537" y="60182"/>
                  </a:lnTo>
                  <a:lnTo>
                    <a:pt x="112768" y="71201"/>
                  </a:lnTo>
                  <a:lnTo>
                    <a:pt x="130448" y="87797"/>
                  </a:lnTo>
                  <a:lnTo>
                    <a:pt x="139865" y="109990"/>
                  </a:lnTo>
                  <a:lnTo>
                    <a:pt x="151500" y="162366"/>
                  </a:lnTo>
                  <a:lnTo>
                    <a:pt x="157152" y="169075"/>
                  </a:lnTo>
                  <a:lnTo>
                    <a:pt x="164429" y="171208"/>
                  </a:lnTo>
                  <a:lnTo>
                    <a:pt x="172791" y="170291"/>
                  </a:lnTo>
                  <a:lnTo>
                    <a:pt x="188319" y="159913"/>
                  </a:lnTo>
                  <a:lnTo>
                    <a:pt x="201851" y="142432"/>
                  </a:lnTo>
                  <a:lnTo>
                    <a:pt x="214876" y="106283"/>
                  </a:lnTo>
                  <a:lnTo>
                    <a:pt x="218085" y="67106"/>
                  </a:lnTo>
                  <a:lnTo>
                    <a:pt x="209282" y="24953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9686218" y="2210985"/>
              <a:ext cx="27124" cy="210571"/>
            </a:xfrm>
            <a:custGeom>
              <a:avLst/>
              <a:gdLst/>
              <a:ahLst/>
              <a:cxnLst/>
              <a:rect l="0" t="0" r="0" b="0"/>
              <a:pathLst>
                <a:path w="27124" h="210571">
                  <a:moveTo>
                    <a:pt x="21057" y="0"/>
                  </a:moveTo>
                  <a:lnTo>
                    <a:pt x="27123" y="40857"/>
                  </a:lnTo>
                  <a:lnTo>
                    <a:pt x="19483" y="98321"/>
                  </a:lnTo>
                  <a:lnTo>
                    <a:pt x="6708" y="160061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7833202" y="2684767"/>
              <a:ext cx="126343" cy="5590"/>
            </a:xfrm>
            <a:custGeom>
              <a:avLst/>
              <a:gdLst/>
              <a:ahLst/>
              <a:cxnLst/>
              <a:rect l="0" t="0" r="0" b="0"/>
              <a:pathLst>
                <a:path w="126343" h="5590">
                  <a:moveTo>
                    <a:pt x="0" y="0"/>
                  </a:moveTo>
                  <a:lnTo>
                    <a:pt x="16768" y="5589"/>
                  </a:lnTo>
                  <a:lnTo>
                    <a:pt x="78565" y="1545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027655" y="2602940"/>
              <a:ext cx="163517" cy="218698"/>
            </a:xfrm>
            <a:custGeom>
              <a:avLst/>
              <a:gdLst/>
              <a:ahLst/>
              <a:cxnLst/>
              <a:rect l="0" t="0" r="0" b="0"/>
              <a:pathLst>
                <a:path w="163517" h="218698">
                  <a:moveTo>
                    <a:pt x="5589" y="218697"/>
                  </a:moveTo>
                  <a:lnTo>
                    <a:pt x="0" y="201930"/>
                  </a:lnTo>
                  <a:lnTo>
                    <a:pt x="375" y="184339"/>
                  </a:lnTo>
                  <a:lnTo>
                    <a:pt x="15737" y="133272"/>
                  </a:lnTo>
                  <a:lnTo>
                    <a:pt x="41302" y="77604"/>
                  </a:lnTo>
                  <a:lnTo>
                    <a:pt x="82852" y="19301"/>
                  </a:lnTo>
                  <a:lnTo>
                    <a:pt x="96860" y="2955"/>
                  </a:lnTo>
                  <a:lnTo>
                    <a:pt x="105041" y="0"/>
                  </a:lnTo>
                  <a:lnTo>
                    <a:pt x="114004" y="369"/>
                  </a:lnTo>
                  <a:lnTo>
                    <a:pt x="123489" y="2955"/>
                  </a:lnTo>
                  <a:lnTo>
                    <a:pt x="130983" y="9359"/>
                  </a:lnTo>
                  <a:lnTo>
                    <a:pt x="142428" y="28952"/>
                  </a:lnTo>
                  <a:lnTo>
                    <a:pt x="158138" y="88063"/>
                  </a:lnTo>
                  <a:lnTo>
                    <a:pt x="161923" y="137617"/>
                  </a:lnTo>
                  <a:lnTo>
                    <a:pt x="163516" y="19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064829" y="2684767"/>
              <a:ext cx="115815" cy="31586"/>
            </a:xfrm>
            <a:custGeom>
              <a:avLst/>
              <a:gdLst/>
              <a:ahLst/>
              <a:cxnLst/>
              <a:rect l="0" t="0" r="0" b="0"/>
              <a:pathLst>
                <a:path w="115815" h="31586">
                  <a:moveTo>
                    <a:pt x="0" y="31585"/>
                  </a:moveTo>
                  <a:lnTo>
                    <a:pt x="55045" y="14797"/>
                  </a:lnTo>
                  <a:lnTo>
                    <a:pt x="97095" y="8252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8275400" y="2611067"/>
              <a:ext cx="42114" cy="189514"/>
            </a:xfrm>
            <a:custGeom>
              <a:avLst/>
              <a:gdLst/>
              <a:ahLst/>
              <a:cxnLst/>
              <a:rect l="0" t="0" r="0" b="0"/>
              <a:pathLst>
                <a:path w="42114" h="189514">
                  <a:moveTo>
                    <a:pt x="42113" y="0"/>
                  </a:moveTo>
                  <a:lnTo>
                    <a:pt x="24155" y="62281"/>
                  </a:lnTo>
                  <a:lnTo>
                    <a:pt x="10447" y="116331"/>
                  </a:lnTo>
                  <a:lnTo>
                    <a:pt x="3095" y="154962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370156" y="2590011"/>
              <a:ext cx="21058" cy="231627"/>
            </a:xfrm>
            <a:custGeom>
              <a:avLst/>
              <a:gdLst/>
              <a:ahLst/>
              <a:cxnLst/>
              <a:rect l="0" t="0" r="0" b="0"/>
              <a:pathLst>
                <a:path w="21058" h="231627">
                  <a:moveTo>
                    <a:pt x="21057" y="0"/>
                  </a:moveTo>
                  <a:lnTo>
                    <a:pt x="21057" y="57264"/>
                  </a:lnTo>
                  <a:lnTo>
                    <a:pt x="15468" y="112566"/>
                  </a:lnTo>
                  <a:lnTo>
                    <a:pt x="6402" y="163204"/>
                  </a:lnTo>
                  <a:lnTo>
                    <a:pt x="2845" y="193028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8601783" y="2568953"/>
              <a:ext cx="42114" cy="210571"/>
            </a:xfrm>
            <a:custGeom>
              <a:avLst/>
              <a:gdLst/>
              <a:ahLst/>
              <a:cxnLst/>
              <a:rect l="0" t="0" r="0" b="0"/>
              <a:pathLst>
                <a:path w="42114" h="210571">
                  <a:moveTo>
                    <a:pt x="42113" y="0"/>
                  </a:moveTo>
                  <a:lnTo>
                    <a:pt x="33709" y="49263"/>
                  </a:lnTo>
                  <a:lnTo>
                    <a:pt x="24156" y="99345"/>
                  </a:lnTo>
                  <a:lnTo>
                    <a:pt x="13916" y="150059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8723409" y="2526749"/>
              <a:ext cx="138746" cy="250970"/>
            </a:xfrm>
            <a:custGeom>
              <a:avLst/>
              <a:gdLst/>
              <a:ahLst/>
              <a:cxnLst/>
              <a:rect l="0" t="0" r="0" b="0"/>
              <a:pathLst>
                <a:path w="138746" h="250970">
                  <a:moveTo>
                    <a:pt x="36301" y="42204"/>
                  </a:moveTo>
                  <a:lnTo>
                    <a:pt x="18343" y="98419"/>
                  </a:lnTo>
                  <a:lnTo>
                    <a:pt x="4634" y="153871"/>
                  </a:lnTo>
                  <a:lnTo>
                    <a:pt x="0" y="178402"/>
                  </a:lnTo>
                  <a:lnTo>
                    <a:pt x="9453" y="240540"/>
                  </a:lnTo>
                  <a:lnTo>
                    <a:pt x="16063" y="246958"/>
                  </a:lnTo>
                  <a:lnTo>
                    <a:pt x="25148" y="250066"/>
                  </a:lnTo>
                  <a:lnTo>
                    <a:pt x="35885" y="250969"/>
                  </a:lnTo>
                  <a:lnTo>
                    <a:pt x="45382" y="248061"/>
                  </a:lnTo>
                  <a:lnTo>
                    <a:pt x="62174" y="235472"/>
                  </a:lnTo>
                  <a:lnTo>
                    <a:pt x="115362" y="175004"/>
                  </a:lnTo>
                  <a:lnTo>
                    <a:pt x="131997" y="146283"/>
                  </a:lnTo>
                  <a:lnTo>
                    <a:pt x="138745" y="104368"/>
                  </a:lnTo>
                  <a:lnTo>
                    <a:pt x="135155" y="66082"/>
                  </a:lnTo>
                  <a:lnTo>
                    <a:pt x="121093" y="32512"/>
                  </a:lnTo>
                  <a:lnTo>
                    <a:pt x="96520" y="5927"/>
                  </a:lnTo>
                  <a:lnTo>
                    <a:pt x="85806" y="1642"/>
                  </a:lnTo>
                  <a:lnTo>
                    <a:pt x="61423" y="0"/>
                  </a:lnTo>
                  <a:lnTo>
                    <a:pt x="15244" y="10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8970280" y="2516311"/>
              <a:ext cx="157929" cy="247646"/>
            </a:xfrm>
            <a:custGeom>
              <a:avLst/>
              <a:gdLst/>
              <a:ahLst/>
              <a:cxnLst/>
              <a:rect l="0" t="0" r="0" b="0"/>
              <a:pathLst>
                <a:path w="157929" h="247646">
                  <a:moveTo>
                    <a:pt x="157928" y="0"/>
                  </a:moveTo>
                  <a:lnTo>
                    <a:pt x="149594" y="37478"/>
                  </a:lnTo>
                  <a:lnTo>
                    <a:pt x="142244" y="83312"/>
                  </a:lnTo>
                  <a:lnTo>
                    <a:pt x="140452" y="85957"/>
                  </a:lnTo>
                  <a:lnTo>
                    <a:pt x="139259" y="83041"/>
                  </a:lnTo>
                  <a:lnTo>
                    <a:pt x="138462" y="76418"/>
                  </a:lnTo>
                  <a:lnTo>
                    <a:pt x="131339" y="62819"/>
                  </a:lnTo>
                  <a:lnTo>
                    <a:pt x="126164" y="55917"/>
                  </a:lnTo>
                  <a:lnTo>
                    <a:pt x="104816" y="48249"/>
                  </a:lnTo>
                  <a:lnTo>
                    <a:pt x="78170" y="46011"/>
                  </a:lnTo>
                  <a:lnTo>
                    <a:pt x="54630" y="48915"/>
                  </a:lnTo>
                  <a:lnTo>
                    <a:pt x="48118" y="54837"/>
                  </a:lnTo>
                  <a:lnTo>
                    <a:pt x="44946" y="63464"/>
                  </a:lnTo>
                  <a:lnTo>
                    <a:pt x="44002" y="73895"/>
                  </a:lnTo>
                  <a:lnTo>
                    <a:pt x="49192" y="91724"/>
                  </a:lnTo>
                  <a:lnTo>
                    <a:pt x="85377" y="136688"/>
                  </a:lnTo>
                  <a:lnTo>
                    <a:pt x="122522" y="174989"/>
                  </a:lnTo>
                  <a:lnTo>
                    <a:pt x="124965" y="184509"/>
                  </a:lnTo>
                  <a:lnTo>
                    <a:pt x="121440" y="207566"/>
                  </a:lnTo>
                  <a:lnTo>
                    <a:pt x="105837" y="227172"/>
                  </a:lnTo>
                  <a:lnTo>
                    <a:pt x="83303" y="241345"/>
                  </a:lnTo>
                  <a:lnTo>
                    <a:pt x="57691" y="247645"/>
                  </a:lnTo>
                  <a:lnTo>
                    <a:pt x="33829" y="244205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9191379" y="2547896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10528" y="0"/>
                  </a:moveTo>
                  <a:lnTo>
                    <a:pt x="10528" y="57265"/>
                  </a:lnTo>
                  <a:lnTo>
                    <a:pt x="10528" y="106655"/>
                  </a:lnTo>
                  <a:lnTo>
                    <a:pt x="4939" y="16456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9201907" y="2606942"/>
              <a:ext cx="263213" cy="136704"/>
            </a:xfrm>
            <a:custGeom>
              <a:avLst/>
              <a:gdLst/>
              <a:ahLst/>
              <a:cxnLst/>
              <a:rect l="0" t="0" r="0" b="0"/>
              <a:pathLst>
                <a:path w="263213" h="136704">
                  <a:moveTo>
                    <a:pt x="0" y="14654"/>
                  </a:moveTo>
                  <a:lnTo>
                    <a:pt x="48931" y="14654"/>
                  </a:lnTo>
                  <a:lnTo>
                    <a:pt x="96777" y="11534"/>
                  </a:lnTo>
                  <a:lnTo>
                    <a:pt x="159756" y="0"/>
                  </a:lnTo>
                  <a:lnTo>
                    <a:pt x="164996" y="1375"/>
                  </a:lnTo>
                  <a:lnTo>
                    <a:pt x="163810" y="5801"/>
                  </a:lnTo>
                  <a:lnTo>
                    <a:pt x="125934" y="66173"/>
                  </a:lnTo>
                  <a:lnTo>
                    <a:pt x="119051" y="77076"/>
                  </a:lnTo>
                  <a:lnTo>
                    <a:pt x="114523" y="104788"/>
                  </a:lnTo>
                  <a:lnTo>
                    <a:pt x="114953" y="120367"/>
                  </a:lnTo>
                  <a:lnTo>
                    <a:pt x="118750" y="129583"/>
                  </a:lnTo>
                  <a:lnTo>
                    <a:pt x="124790" y="134557"/>
                  </a:lnTo>
                  <a:lnTo>
                    <a:pt x="132326" y="136703"/>
                  </a:lnTo>
                  <a:lnTo>
                    <a:pt x="139690" y="134625"/>
                  </a:lnTo>
                  <a:lnTo>
                    <a:pt x="175384" y="102246"/>
                  </a:lnTo>
                  <a:lnTo>
                    <a:pt x="196298" y="50240"/>
                  </a:lnTo>
                  <a:lnTo>
                    <a:pt x="208515" y="21891"/>
                  </a:lnTo>
                  <a:lnTo>
                    <a:pt x="211540" y="18309"/>
                  </a:lnTo>
                  <a:lnTo>
                    <a:pt x="212387" y="21770"/>
                  </a:lnTo>
                  <a:lnTo>
                    <a:pt x="214228" y="51467"/>
                  </a:lnTo>
                  <a:lnTo>
                    <a:pt x="225331" y="103424"/>
                  </a:lnTo>
                  <a:lnTo>
                    <a:pt x="230939" y="111269"/>
                  </a:lnTo>
                  <a:lnTo>
                    <a:pt x="238187" y="115329"/>
                  </a:lnTo>
                  <a:lnTo>
                    <a:pt x="263212" y="119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9528290" y="2505783"/>
              <a:ext cx="42115" cy="263213"/>
            </a:xfrm>
            <a:custGeom>
              <a:avLst/>
              <a:gdLst/>
              <a:ahLst/>
              <a:cxnLst/>
              <a:rect l="0" t="0" r="0" b="0"/>
              <a:pathLst>
                <a:path w="42115" h="263213">
                  <a:moveTo>
                    <a:pt x="42114" y="0"/>
                  </a:moveTo>
                  <a:lnTo>
                    <a:pt x="38995" y="57263"/>
                  </a:lnTo>
                  <a:lnTo>
                    <a:pt x="27460" y="112566"/>
                  </a:lnTo>
                  <a:lnTo>
                    <a:pt x="17365" y="163204"/>
                  </a:lnTo>
                  <a:lnTo>
                    <a:pt x="4644" y="224047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9507234" y="2595760"/>
              <a:ext cx="221099" cy="151770"/>
            </a:xfrm>
            <a:custGeom>
              <a:avLst/>
              <a:gdLst/>
              <a:ahLst/>
              <a:cxnLst/>
              <a:rect l="0" t="0" r="0" b="0"/>
              <a:pathLst>
                <a:path w="221099" h="151770">
                  <a:moveTo>
                    <a:pt x="0" y="15307"/>
                  </a:moveTo>
                  <a:lnTo>
                    <a:pt x="9574" y="39354"/>
                  </a:lnTo>
                  <a:lnTo>
                    <a:pt x="20243" y="53681"/>
                  </a:lnTo>
                  <a:lnTo>
                    <a:pt x="39022" y="64728"/>
                  </a:lnTo>
                  <a:lnTo>
                    <a:pt x="75903" y="74404"/>
                  </a:lnTo>
                  <a:lnTo>
                    <a:pt x="119585" y="74152"/>
                  </a:lnTo>
                  <a:lnTo>
                    <a:pt x="150245" y="67197"/>
                  </a:lnTo>
                  <a:lnTo>
                    <a:pt x="195404" y="37255"/>
                  </a:lnTo>
                  <a:lnTo>
                    <a:pt x="203969" y="29939"/>
                  </a:lnTo>
                  <a:lnTo>
                    <a:pt x="208509" y="21553"/>
                  </a:lnTo>
                  <a:lnTo>
                    <a:pt x="210433" y="2875"/>
                  </a:lnTo>
                  <a:lnTo>
                    <a:pt x="206970" y="0"/>
                  </a:lnTo>
                  <a:lnTo>
                    <a:pt x="201150" y="1593"/>
                  </a:lnTo>
                  <a:lnTo>
                    <a:pt x="185326" y="13891"/>
                  </a:lnTo>
                  <a:lnTo>
                    <a:pt x="141908" y="73121"/>
                  </a:lnTo>
                  <a:lnTo>
                    <a:pt x="130954" y="114066"/>
                  </a:lnTo>
                  <a:lnTo>
                    <a:pt x="134630" y="135629"/>
                  </a:lnTo>
                  <a:lnTo>
                    <a:pt x="138887" y="144655"/>
                  </a:lnTo>
                  <a:lnTo>
                    <a:pt x="146403" y="149502"/>
                  </a:lnTo>
                  <a:lnTo>
                    <a:pt x="167234" y="151769"/>
                  </a:lnTo>
                  <a:lnTo>
                    <a:pt x="221098" y="1416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9790961" y="2547896"/>
              <a:ext cx="95299" cy="178986"/>
            </a:xfrm>
            <a:custGeom>
              <a:avLst/>
              <a:gdLst/>
              <a:ahLst/>
              <a:cxnLst/>
              <a:rect l="0" t="0" r="0" b="0"/>
              <a:pathLst>
                <a:path w="95299" h="178986">
                  <a:moveTo>
                    <a:pt x="95298" y="0"/>
                  </a:moveTo>
                  <a:lnTo>
                    <a:pt x="45746" y="20244"/>
                  </a:lnTo>
                  <a:lnTo>
                    <a:pt x="17575" y="44993"/>
                  </a:lnTo>
                  <a:lnTo>
                    <a:pt x="0" y="74553"/>
                  </a:lnTo>
                  <a:lnTo>
                    <a:pt x="180" y="83627"/>
                  </a:lnTo>
                  <a:lnTo>
                    <a:pt x="3811" y="92017"/>
                  </a:lnTo>
                  <a:lnTo>
                    <a:pt x="29264" y="122292"/>
                  </a:lnTo>
                  <a:lnTo>
                    <a:pt x="61717" y="144736"/>
                  </a:lnTo>
                  <a:lnTo>
                    <a:pt x="74241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7812274" y="2884808"/>
              <a:ext cx="389427" cy="213777"/>
            </a:xfrm>
            <a:custGeom>
              <a:avLst/>
              <a:gdLst/>
              <a:ahLst/>
              <a:cxnLst/>
              <a:rect l="0" t="0" r="0" b="0"/>
              <a:pathLst>
                <a:path w="389427" h="213777">
                  <a:moveTo>
                    <a:pt x="10400" y="0"/>
                  </a:moveTo>
                  <a:lnTo>
                    <a:pt x="2067" y="48931"/>
                  </a:lnTo>
                  <a:lnTo>
                    <a:pt x="305" y="108062"/>
                  </a:lnTo>
                  <a:lnTo>
                    <a:pt x="0" y="161870"/>
                  </a:lnTo>
                  <a:lnTo>
                    <a:pt x="5498" y="205499"/>
                  </a:lnTo>
                  <a:lnTo>
                    <a:pt x="9472" y="211869"/>
                  </a:lnTo>
                  <a:lnTo>
                    <a:pt x="14461" y="213776"/>
                  </a:lnTo>
                  <a:lnTo>
                    <a:pt x="20126" y="212707"/>
                  </a:lnTo>
                  <a:lnTo>
                    <a:pt x="32660" y="202162"/>
                  </a:lnTo>
                  <a:lnTo>
                    <a:pt x="49751" y="176494"/>
                  </a:lnTo>
                  <a:lnTo>
                    <a:pt x="76933" y="118779"/>
                  </a:lnTo>
                  <a:lnTo>
                    <a:pt x="97656" y="63562"/>
                  </a:lnTo>
                  <a:lnTo>
                    <a:pt x="101326" y="61092"/>
                  </a:lnTo>
                  <a:lnTo>
                    <a:pt x="104943" y="64125"/>
                  </a:lnTo>
                  <a:lnTo>
                    <a:pt x="108523" y="70826"/>
                  </a:lnTo>
                  <a:lnTo>
                    <a:pt x="117861" y="128275"/>
                  </a:lnTo>
                  <a:lnTo>
                    <a:pt x="124841" y="152938"/>
                  </a:lnTo>
                  <a:lnTo>
                    <a:pt x="135742" y="171698"/>
                  </a:lnTo>
                  <a:lnTo>
                    <a:pt x="143094" y="175297"/>
                  </a:lnTo>
                  <a:lnTo>
                    <a:pt x="151505" y="175356"/>
                  </a:lnTo>
                  <a:lnTo>
                    <a:pt x="160622" y="173056"/>
                  </a:lnTo>
                  <a:lnTo>
                    <a:pt x="167870" y="168014"/>
                  </a:lnTo>
                  <a:lnTo>
                    <a:pt x="179042" y="153052"/>
                  </a:lnTo>
                  <a:lnTo>
                    <a:pt x="194577" y="99209"/>
                  </a:lnTo>
                  <a:lnTo>
                    <a:pt x="197541" y="70609"/>
                  </a:lnTo>
                  <a:lnTo>
                    <a:pt x="201841" y="63451"/>
                  </a:lnTo>
                  <a:lnTo>
                    <a:pt x="208218" y="61018"/>
                  </a:lnTo>
                  <a:lnTo>
                    <a:pt x="266932" y="68196"/>
                  </a:lnTo>
                  <a:lnTo>
                    <a:pt x="306338" y="58421"/>
                  </a:lnTo>
                  <a:lnTo>
                    <a:pt x="361575" y="34157"/>
                  </a:lnTo>
                  <a:lnTo>
                    <a:pt x="380167" y="17521"/>
                  </a:lnTo>
                  <a:lnTo>
                    <a:pt x="386763" y="8171"/>
                  </a:lnTo>
                  <a:lnTo>
                    <a:pt x="386481" y="3108"/>
                  </a:lnTo>
                  <a:lnTo>
                    <a:pt x="381613" y="902"/>
                  </a:lnTo>
                  <a:lnTo>
                    <a:pt x="373689" y="602"/>
                  </a:lnTo>
                  <a:lnTo>
                    <a:pt x="334590" y="16946"/>
                  </a:lnTo>
                  <a:lnTo>
                    <a:pt x="302728" y="38427"/>
                  </a:lnTo>
                  <a:lnTo>
                    <a:pt x="272881" y="70788"/>
                  </a:lnTo>
                  <a:lnTo>
                    <a:pt x="261589" y="96582"/>
                  </a:lnTo>
                  <a:lnTo>
                    <a:pt x="257740" y="123644"/>
                  </a:lnTo>
                  <a:lnTo>
                    <a:pt x="259929" y="151269"/>
                  </a:lnTo>
                  <a:lnTo>
                    <a:pt x="271040" y="172906"/>
                  </a:lnTo>
                  <a:lnTo>
                    <a:pt x="278917" y="181951"/>
                  </a:lnTo>
                  <a:lnTo>
                    <a:pt x="300146" y="192002"/>
                  </a:lnTo>
                  <a:lnTo>
                    <a:pt x="312359" y="194682"/>
                  </a:lnTo>
                  <a:lnTo>
                    <a:pt x="335287" y="191421"/>
                  </a:lnTo>
                  <a:lnTo>
                    <a:pt x="38942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8245534" y="2884993"/>
              <a:ext cx="263352" cy="189329"/>
            </a:xfrm>
            <a:custGeom>
              <a:avLst/>
              <a:gdLst/>
              <a:ahLst/>
              <a:cxnLst/>
              <a:rect l="0" t="0" r="0" b="0"/>
              <a:pathLst>
                <a:path w="263352" h="189329">
                  <a:moveTo>
                    <a:pt x="29866" y="41929"/>
                  </a:moveTo>
                  <a:lnTo>
                    <a:pt x="15394" y="76721"/>
                  </a:lnTo>
                  <a:lnTo>
                    <a:pt x="6989" y="135586"/>
                  </a:lnTo>
                  <a:lnTo>
                    <a:pt x="4086" y="149991"/>
                  </a:lnTo>
                  <a:lnTo>
                    <a:pt x="2151" y="152575"/>
                  </a:lnTo>
                  <a:lnTo>
                    <a:pt x="0" y="136729"/>
                  </a:lnTo>
                  <a:lnTo>
                    <a:pt x="9968" y="93935"/>
                  </a:lnTo>
                  <a:lnTo>
                    <a:pt x="27739" y="55389"/>
                  </a:lnTo>
                  <a:lnTo>
                    <a:pt x="44127" y="38942"/>
                  </a:lnTo>
                  <a:lnTo>
                    <a:pt x="53411" y="32919"/>
                  </a:lnTo>
                  <a:lnTo>
                    <a:pt x="61940" y="31243"/>
                  </a:lnTo>
                  <a:lnTo>
                    <a:pt x="69966" y="32466"/>
                  </a:lnTo>
                  <a:lnTo>
                    <a:pt x="85122" y="40063"/>
                  </a:lnTo>
                  <a:lnTo>
                    <a:pt x="143431" y="92678"/>
                  </a:lnTo>
                  <a:lnTo>
                    <a:pt x="151199" y="100328"/>
                  </a:lnTo>
                  <a:lnTo>
                    <a:pt x="162226" y="104259"/>
                  </a:lnTo>
                  <a:lnTo>
                    <a:pt x="190078" y="105506"/>
                  </a:lnTo>
                  <a:lnTo>
                    <a:pt x="212595" y="99042"/>
                  </a:lnTo>
                  <a:lnTo>
                    <a:pt x="230401" y="87200"/>
                  </a:lnTo>
                  <a:lnTo>
                    <a:pt x="246114" y="70238"/>
                  </a:lnTo>
                  <a:lnTo>
                    <a:pt x="262525" y="35369"/>
                  </a:lnTo>
                  <a:lnTo>
                    <a:pt x="263351" y="24688"/>
                  </a:lnTo>
                  <a:lnTo>
                    <a:pt x="258029" y="6581"/>
                  </a:lnTo>
                  <a:lnTo>
                    <a:pt x="252164" y="1986"/>
                  </a:lnTo>
                  <a:lnTo>
                    <a:pt x="244745" y="93"/>
                  </a:lnTo>
                  <a:lnTo>
                    <a:pt x="236289" y="0"/>
                  </a:lnTo>
                  <a:lnTo>
                    <a:pt x="202032" y="16638"/>
                  </a:lnTo>
                  <a:lnTo>
                    <a:pt x="167835" y="49384"/>
                  </a:lnTo>
                  <a:lnTo>
                    <a:pt x="146655" y="88722"/>
                  </a:lnTo>
                  <a:lnTo>
                    <a:pt x="143383" y="116149"/>
                  </a:lnTo>
                  <a:lnTo>
                    <a:pt x="144148" y="130013"/>
                  </a:lnTo>
                  <a:lnTo>
                    <a:pt x="154357" y="151658"/>
                  </a:lnTo>
                  <a:lnTo>
                    <a:pt x="170593" y="167907"/>
                  </a:lnTo>
                  <a:lnTo>
                    <a:pt x="189507" y="179028"/>
                  </a:lnTo>
                  <a:lnTo>
                    <a:pt x="242756" y="187972"/>
                  </a:lnTo>
                  <a:lnTo>
                    <a:pt x="261492" y="189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8728748" y="2884672"/>
              <a:ext cx="157305" cy="188151"/>
            </a:xfrm>
            <a:custGeom>
              <a:avLst/>
              <a:gdLst/>
              <a:ahLst/>
              <a:cxnLst/>
              <a:rect l="0" t="0" r="0" b="0"/>
              <a:pathLst>
                <a:path w="157305" h="188151">
                  <a:moveTo>
                    <a:pt x="52019" y="21193"/>
                  </a:moveTo>
                  <a:lnTo>
                    <a:pt x="28300" y="65156"/>
                  </a:lnTo>
                  <a:lnTo>
                    <a:pt x="13583" y="120258"/>
                  </a:lnTo>
                  <a:lnTo>
                    <a:pt x="2530" y="170483"/>
                  </a:lnTo>
                  <a:lnTo>
                    <a:pt x="778" y="188150"/>
                  </a:lnTo>
                  <a:lnTo>
                    <a:pt x="0" y="180404"/>
                  </a:lnTo>
                  <a:lnTo>
                    <a:pt x="7906" y="124002"/>
                  </a:lnTo>
                  <a:lnTo>
                    <a:pt x="24143" y="64368"/>
                  </a:lnTo>
                  <a:lnTo>
                    <a:pt x="53662" y="22573"/>
                  </a:lnTo>
                  <a:lnTo>
                    <a:pt x="68737" y="5819"/>
                  </a:lnTo>
                  <a:lnTo>
                    <a:pt x="78373" y="1585"/>
                  </a:lnTo>
                  <a:lnTo>
                    <a:pt x="101556" y="0"/>
                  </a:lnTo>
                  <a:lnTo>
                    <a:pt x="121219" y="6315"/>
                  </a:lnTo>
                  <a:lnTo>
                    <a:pt x="157304" y="317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8899989" y="2884508"/>
              <a:ext cx="124380" cy="171593"/>
            </a:xfrm>
            <a:custGeom>
              <a:avLst/>
              <a:gdLst/>
              <a:ahLst/>
              <a:cxnLst/>
              <a:rect l="0" t="0" r="0" b="0"/>
              <a:pathLst>
                <a:path w="124380" h="171593">
                  <a:moveTo>
                    <a:pt x="17649" y="116114"/>
                  </a:moveTo>
                  <a:lnTo>
                    <a:pt x="51271" y="105369"/>
                  </a:lnTo>
                  <a:lnTo>
                    <a:pt x="87142" y="81345"/>
                  </a:lnTo>
                  <a:lnTo>
                    <a:pt x="112459" y="52000"/>
                  </a:lnTo>
                  <a:lnTo>
                    <a:pt x="123347" y="31467"/>
                  </a:lnTo>
                  <a:lnTo>
                    <a:pt x="124379" y="22248"/>
                  </a:lnTo>
                  <a:lnTo>
                    <a:pt x="119286" y="5766"/>
                  </a:lnTo>
                  <a:lnTo>
                    <a:pt x="113483" y="1604"/>
                  </a:lnTo>
                  <a:lnTo>
                    <a:pt x="106105" y="0"/>
                  </a:lnTo>
                  <a:lnTo>
                    <a:pt x="87378" y="2506"/>
                  </a:lnTo>
                  <a:lnTo>
                    <a:pt x="63457" y="11419"/>
                  </a:lnTo>
                  <a:lnTo>
                    <a:pt x="29271" y="40769"/>
                  </a:lnTo>
                  <a:lnTo>
                    <a:pt x="8094" y="79102"/>
                  </a:lnTo>
                  <a:lnTo>
                    <a:pt x="0" y="120095"/>
                  </a:lnTo>
                  <a:lnTo>
                    <a:pt x="4346" y="141670"/>
                  </a:lnTo>
                  <a:lnTo>
                    <a:pt x="8780" y="150699"/>
                  </a:lnTo>
                  <a:lnTo>
                    <a:pt x="23066" y="163850"/>
                  </a:lnTo>
                  <a:lnTo>
                    <a:pt x="31789" y="168995"/>
                  </a:lnTo>
                  <a:lnTo>
                    <a:pt x="53959" y="171592"/>
                  </a:lnTo>
                  <a:lnTo>
                    <a:pt x="101876" y="168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9058284" y="2881967"/>
              <a:ext cx="175209" cy="171298"/>
            </a:xfrm>
            <a:custGeom>
              <a:avLst/>
              <a:gdLst/>
              <a:ahLst/>
              <a:cxnLst/>
              <a:rect l="0" t="0" r="0" b="0"/>
              <a:pathLst>
                <a:path w="175209" h="171298">
                  <a:moveTo>
                    <a:pt x="122566" y="2841"/>
                  </a:moveTo>
                  <a:lnTo>
                    <a:pt x="79874" y="17414"/>
                  </a:lnTo>
                  <a:lnTo>
                    <a:pt x="43813" y="42245"/>
                  </a:lnTo>
                  <a:lnTo>
                    <a:pt x="8971" y="103873"/>
                  </a:lnTo>
                  <a:lnTo>
                    <a:pt x="0" y="144041"/>
                  </a:lnTo>
                  <a:lnTo>
                    <a:pt x="2251" y="151957"/>
                  </a:lnTo>
                  <a:lnTo>
                    <a:pt x="7261" y="156064"/>
                  </a:lnTo>
                  <a:lnTo>
                    <a:pt x="14110" y="157632"/>
                  </a:lnTo>
                  <a:lnTo>
                    <a:pt x="21016" y="156338"/>
                  </a:lnTo>
                  <a:lnTo>
                    <a:pt x="34929" y="148661"/>
                  </a:lnTo>
                  <a:lnTo>
                    <a:pt x="78270" y="106532"/>
                  </a:lnTo>
                  <a:lnTo>
                    <a:pt x="122374" y="50029"/>
                  </a:lnTo>
                  <a:lnTo>
                    <a:pt x="154127" y="0"/>
                  </a:lnTo>
                  <a:lnTo>
                    <a:pt x="155305" y="947"/>
                  </a:lnTo>
                  <a:lnTo>
                    <a:pt x="153134" y="58658"/>
                  </a:lnTo>
                  <a:lnTo>
                    <a:pt x="148968" y="109793"/>
                  </a:lnTo>
                  <a:lnTo>
                    <a:pt x="154187" y="134604"/>
                  </a:lnTo>
                  <a:lnTo>
                    <a:pt x="175208" y="1712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9278501" y="2790052"/>
              <a:ext cx="123449" cy="252486"/>
            </a:xfrm>
            <a:custGeom>
              <a:avLst/>
              <a:gdLst/>
              <a:ahLst/>
              <a:cxnLst/>
              <a:rect l="0" t="0" r="0" b="0"/>
              <a:pathLst>
                <a:path w="123449" h="252486">
                  <a:moveTo>
                    <a:pt x="123448" y="0"/>
                  </a:moveTo>
                  <a:lnTo>
                    <a:pt x="108793" y="58617"/>
                  </a:lnTo>
                  <a:lnTo>
                    <a:pt x="94901" y="121453"/>
                  </a:lnTo>
                  <a:lnTo>
                    <a:pt x="92763" y="170127"/>
                  </a:lnTo>
                  <a:lnTo>
                    <a:pt x="91092" y="193765"/>
                  </a:lnTo>
                  <a:lnTo>
                    <a:pt x="89009" y="193517"/>
                  </a:lnTo>
                  <a:lnTo>
                    <a:pt x="77261" y="165088"/>
                  </a:lnTo>
                  <a:lnTo>
                    <a:pt x="70430" y="158022"/>
                  </a:lnTo>
                  <a:lnTo>
                    <a:pt x="50361" y="147051"/>
                  </a:lnTo>
                  <a:lnTo>
                    <a:pt x="40798" y="147167"/>
                  </a:lnTo>
                  <a:lnTo>
                    <a:pt x="32083" y="150754"/>
                  </a:lnTo>
                  <a:lnTo>
                    <a:pt x="17331" y="164098"/>
                  </a:lnTo>
                  <a:lnTo>
                    <a:pt x="6874" y="181727"/>
                  </a:lnTo>
                  <a:lnTo>
                    <a:pt x="0" y="216972"/>
                  </a:lnTo>
                  <a:lnTo>
                    <a:pt x="2545" y="227706"/>
                  </a:lnTo>
                  <a:lnTo>
                    <a:pt x="14731" y="245872"/>
                  </a:lnTo>
                  <a:lnTo>
                    <a:pt x="22893" y="250482"/>
                  </a:lnTo>
                  <a:lnTo>
                    <a:pt x="41322" y="252485"/>
                  </a:lnTo>
                  <a:lnTo>
                    <a:pt x="8133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9439262" y="2907353"/>
              <a:ext cx="159660" cy="124855"/>
            </a:xfrm>
            <a:custGeom>
              <a:avLst/>
              <a:gdLst/>
              <a:ahLst/>
              <a:cxnLst/>
              <a:rect l="0" t="0" r="0" b="0"/>
              <a:pathLst>
                <a:path w="159660" h="124855">
                  <a:moveTo>
                    <a:pt x="25857" y="19569"/>
                  </a:moveTo>
                  <a:lnTo>
                    <a:pt x="7899" y="73445"/>
                  </a:lnTo>
                  <a:lnTo>
                    <a:pt x="0" y="97144"/>
                  </a:lnTo>
                  <a:lnTo>
                    <a:pt x="24788" y="33956"/>
                  </a:lnTo>
                  <a:lnTo>
                    <a:pt x="44128" y="5245"/>
                  </a:lnTo>
                  <a:lnTo>
                    <a:pt x="52076" y="1831"/>
                  </a:lnTo>
                  <a:lnTo>
                    <a:pt x="60884" y="1894"/>
                  </a:lnTo>
                  <a:lnTo>
                    <a:pt x="70265" y="4277"/>
                  </a:lnTo>
                  <a:lnTo>
                    <a:pt x="76520" y="11714"/>
                  </a:lnTo>
                  <a:lnTo>
                    <a:pt x="83469" y="35575"/>
                  </a:lnTo>
                  <a:lnTo>
                    <a:pt x="81865" y="80789"/>
                  </a:lnTo>
                  <a:lnTo>
                    <a:pt x="83082" y="79100"/>
                  </a:lnTo>
                  <a:lnTo>
                    <a:pt x="103079" y="20521"/>
                  </a:lnTo>
                  <a:lnTo>
                    <a:pt x="108923" y="9675"/>
                  </a:lnTo>
                  <a:lnTo>
                    <a:pt x="116330" y="3614"/>
                  </a:lnTo>
                  <a:lnTo>
                    <a:pt x="124777" y="744"/>
                  </a:lnTo>
                  <a:lnTo>
                    <a:pt x="133918" y="0"/>
                  </a:lnTo>
                  <a:lnTo>
                    <a:pt x="141182" y="3014"/>
                  </a:lnTo>
                  <a:lnTo>
                    <a:pt x="152372" y="15721"/>
                  </a:lnTo>
                  <a:lnTo>
                    <a:pt x="159659" y="48195"/>
                  </a:lnTo>
                  <a:lnTo>
                    <a:pt x="156230" y="81863"/>
                  </a:lnTo>
                  <a:lnTo>
                    <a:pt x="141671" y="124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9633576" y="2895337"/>
              <a:ext cx="42114" cy="126343"/>
            </a:xfrm>
            <a:custGeom>
              <a:avLst/>
              <a:gdLst/>
              <a:ahLst/>
              <a:cxnLst/>
              <a:rect l="0" t="0" r="0" b="0"/>
              <a:pathLst>
                <a:path w="42114" h="126343">
                  <a:moveTo>
                    <a:pt x="42113" y="0"/>
                  </a:moveTo>
                  <a:lnTo>
                    <a:pt x="24155" y="6342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9714150" y="2821637"/>
              <a:ext cx="56297" cy="178986"/>
            </a:xfrm>
            <a:custGeom>
              <a:avLst/>
              <a:gdLst/>
              <a:ahLst/>
              <a:cxnLst/>
              <a:rect l="0" t="0" r="0" b="0"/>
              <a:pathLst>
                <a:path w="56297" h="178986">
                  <a:moveTo>
                    <a:pt x="56296" y="0"/>
                  </a:moveTo>
                  <a:lnTo>
                    <a:pt x="32577" y="53028"/>
                  </a:lnTo>
                  <a:lnTo>
                    <a:pt x="10624" y="103239"/>
                  </a:lnTo>
                  <a:lnTo>
                    <a:pt x="0" y="141984"/>
                  </a:lnTo>
                  <a:lnTo>
                    <a:pt x="3654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9749389" y="2811109"/>
              <a:ext cx="63172" cy="189514"/>
            </a:xfrm>
            <a:custGeom>
              <a:avLst/>
              <a:gdLst/>
              <a:ahLst/>
              <a:cxnLst/>
              <a:rect l="0" t="0" r="0" b="0"/>
              <a:pathLst>
                <a:path w="63172" h="189514">
                  <a:moveTo>
                    <a:pt x="63171" y="0"/>
                  </a:moveTo>
                  <a:lnTo>
                    <a:pt x="51718" y="48931"/>
                  </a:lnTo>
                  <a:lnTo>
                    <a:pt x="41840" y="96776"/>
                  </a:lnTo>
                  <a:lnTo>
                    <a:pt x="28385" y="141758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9717804" y="2916394"/>
              <a:ext cx="111281" cy="200042"/>
            </a:xfrm>
            <a:custGeom>
              <a:avLst/>
              <a:gdLst/>
              <a:ahLst/>
              <a:cxnLst/>
              <a:rect l="0" t="0" r="0" b="0"/>
              <a:pathLst>
                <a:path w="111281" h="200042">
                  <a:moveTo>
                    <a:pt x="0" y="0"/>
                  </a:moveTo>
                  <a:lnTo>
                    <a:pt x="9574" y="24046"/>
                  </a:lnTo>
                  <a:lnTo>
                    <a:pt x="27533" y="45469"/>
                  </a:lnTo>
                  <a:lnTo>
                    <a:pt x="44992" y="59593"/>
                  </a:lnTo>
                  <a:lnTo>
                    <a:pt x="67569" y="67430"/>
                  </a:lnTo>
                  <a:lnTo>
                    <a:pt x="80141" y="69520"/>
                  </a:lnTo>
                  <a:lnTo>
                    <a:pt x="100349" y="65602"/>
                  </a:lnTo>
                  <a:lnTo>
                    <a:pt x="109013" y="61282"/>
                  </a:lnTo>
                  <a:lnTo>
                    <a:pt x="111280" y="60742"/>
                  </a:lnTo>
                  <a:lnTo>
                    <a:pt x="73791" y="104706"/>
                  </a:lnTo>
                  <a:lnTo>
                    <a:pt x="50070" y="163440"/>
                  </a:lnTo>
                  <a:lnTo>
                    <a:pt x="48770" y="181045"/>
                  </a:lnTo>
                  <a:lnTo>
                    <a:pt x="52642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9774947" y="3116435"/>
              <a:ext cx="100785" cy="117385"/>
            </a:xfrm>
            <a:custGeom>
              <a:avLst/>
              <a:gdLst/>
              <a:ahLst/>
              <a:cxnLst/>
              <a:rect l="0" t="0" r="0" b="0"/>
              <a:pathLst>
                <a:path w="100785" h="117385">
                  <a:moveTo>
                    <a:pt x="100784" y="0"/>
                  </a:moveTo>
                  <a:lnTo>
                    <a:pt x="82826" y="61111"/>
                  </a:lnTo>
                  <a:lnTo>
                    <a:pt x="76035" y="83313"/>
                  </a:lnTo>
                  <a:lnTo>
                    <a:pt x="73756" y="85958"/>
                  </a:lnTo>
                  <a:lnTo>
                    <a:pt x="72237" y="83041"/>
                  </a:lnTo>
                  <a:lnTo>
                    <a:pt x="71224" y="76418"/>
                  </a:lnTo>
                  <a:lnTo>
                    <a:pt x="63860" y="62820"/>
                  </a:lnTo>
                  <a:lnTo>
                    <a:pt x="58620" y="55918"/>
                  </a:lnTo>
                  <a:lnTo>
                    <a:pt x="51618" y="52486"/>
                  </a:lnTo>
                  <a:lnTo>
                    <a:pt x="34479" y="51794"/>
                  </a:lnTo>
                  <a:lnTo>
                    <a:pt x="18282" y="58505"/>
                  </a:lnTo>
                  <a:lnTo>
                    <a:pt x="10688" y="63570"/>
                  </a:lnTo>
                  <a:lnTo>
                    <a:pt x="5625" y="71626"/>
                  </a:lnTo>
                  <a:lnTo>
                    <a:pt x="0" y="93055"/>
                  </a:lnTo>
                  <a:lnTo>
                    <a:pt x="2009" y="101811"/>
                  </a:lnTo>
                  <a:lnTo>
                    <a:pt x="6858" y="108819"/>
                  </a:lnTo>
                  <a:lnTo>
                    <a:pt x="13600" y="114660"/>
                  </a:lnTo>
                  <a:lnTo>
                    <a:pt x="22774" y="117384"/>
                  </a:lnTo>
                  <a:lnTo>
                    <a:pt x="55703" y="115629"/>
                  </a:lnTo>
                  <a:lnTo>
                    <a:pt x="90255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7767439" y="3231599"/>
              <a:ext cx="138660" cy="186517"/>
            </a:xfrm>
            <a:custGeom>
              <a:avLst/>
              <a:gdLst/>
              <a:ahLst/>
              <a:cxnLst/>
              <a:rect l="0" t="0" r="0" b="0"/>
              <a:pathLst>
                <a:path w="138660" h="186517">
                  <a:moveTo>
                    <a:pt x="118406" y="11178"/>
                  </a:moveTo>
                  <a:lnTo>
                    <a:pt x="96049" y="0"/>
                  </a:lnTo>
                  <a:lnTo>
                    <a:pt x="72594" y="751"/>
                  </a:lnTo>
                  <a:lnTo>
                    <a:pt x="48913" y="8884"/>
                  </a:lnTo>
                  <a:lnTo>
                    <a:pt x="30588" y="20297"/>
                  </a:lnTo>
                  <a:lnTo>
                    <a:pt x="17764" y="42527"/>
                  </a:lnTo>
                  <a:lnTo>
                    <a:pt x="0" y="104458"/>
                  </a:lnTo>
                  <a:lnTo>
                    <a:pt x="5" y="150081"/>
                  </a:lnTo>
                  <a:lnTo>
                    <a:pt x="7681" y="172739"/>
                  </a:lnTo>
                  <a:lnTo>
                    <a:pt x="13004" y="182056"/>
                  </a:lnTo>
                  <a:lnTo>
                    <a:pt x="18892" y="185928"/>
                  </a:lnTo>
                  <a:lnTo>
                    <a:pt x="25157" y="186170"/>
                  </a:lnTo>
                  <a:lnTo>
                    <a:pt x="31673" y="183991"/>
                  </a:lnTo>
                  <a:lnTo>
                    <a:pt x="45153" y="169092"/>
                  </a:lnTo>
                  <a:lnTo>
                    <a:pt x="79860" y="114122"/>
                  </a:lnTo>
                  <a:lnTo>
                    <a:pt x="104770" y="57682"/>
                  </a:lnTo>
                  <a:lnTo>
                    <a:pt x="109315" y="45690"/>
                  </a:lnTo>
                  <a:lnTo>
                    <a:pt x="113515" y="41205"/>
                  </a:lnTo>
                  <a:lnTo>
                    <a:pt x="117484" y="41725"/>
                  </a:lnTo>
                  <a:lnTo>
                    <a:pt x="121301" y="45580"/>
                  </a:lnTo>
                  <a:lnTo>
                    <a:pt x="122422" y="65463"/>
                  </a:lnTo>
                  <a:lnTo>
                    <a:pt x="122716" y="106421"/>
                  </a:lnTo>
                  <a:lnTo>
                    <a:pt x="133295" y="162183"/>
                  </a:lnTo>
                  <a:lnTo>
                    <a:pt x="138659" y="186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982876" y="3148021"/>
              <a:ext cx="103011" cy="242156"/>
            </a:xfrm>
            <a:custGeom>
              <a:avLst/>
              <a:gdLst/>
              <a:ahLst/>
              <a:cxnLst/>
              <a:rect l="0" t="0" r="0" b="0"/>
              <a:pathLst>
                <a:path w="103011" h="242156">
                  <a:moveTo>
                    <a:pt x="103010" y="0"/>
                  </a:moveTo>
                  <a:lnTo>
                    <a:pt x="80654" y="0"/>
                  </a:lnTo>
                  <a:lnTo>
                    <a:pt x="71728" y="3509"/>
                  </a:lnTo>
                  <a:lnTo>
                    <a:pt x="33322" y="38373"/>
                  </a:lnTo>
                  <a:lnTo>
                    <a:pt x="17502" y="76360"/>
                  </a:lnTo>
                  <a:lnTo>
                    <a:pt x="5405" y="124661"/>
                  </a:lnTo>
                  <a:lnTo>
                    <a:pt x="0" y="176016"/>
                  </a:lnTo>
                  <a:lnTo>
                    <a:pt x="6358" y="231020"/>
                  </a:lnTo>
                  <a:lnTo>
                    <a:pt x="825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970073" y="3305948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0"/>
                  </a:moveTo>
                  <a:lnTo>
                    <a:pt x="58617" y="5589"/>
                  </a:lnTo>
                  <a:lnTo>
                    <a:pt x="114189" y="9878"/>
                  </a:lnTo>
                  <a:lnTo>
                    <a:pt x="126342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8149058" y="3158549"/>
              <a:ext cx="63171" cy="231628"/>
            </a:xfrm>
            <a:custGeom>
              <a:avLst/>
              <a:gdLst/>
              <a:ahLst/>
              <a:cxnLst/>
              <a:rect l="0" t="0" r="0" b="0"/>
              <a:pathLst>
                <a:path w="63171" h="231628">
                  <a:moveTo>
                    <a:pt x="63170" y="0"/>
                  </a:moveTo>
                  <a:lnTo>
                    <a:pt x="39451" y="58617"/>
                  </a:lnTo>
                  <a:lnTo>
                    <a:pt x="21168" y="121453"/>
                  </a:lnTo>
                  <a:lnTo>
                    <a:pt x="7040" y="175939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8138529" y="3245293"/>
              <a:ext cx="200042" cy="166228"/>
            </a:xfrm>
            <a:custGeom>
              <a:avLst/>
              <a:gdLst/>
              <a:ahLst/>
              <a:cxnLst/>
              <a:rect l="0" t="0" r="0" b="0"/>
              <a:pathLst>
                <a:path w="200042" h="166228">
                  <a:moveTo>
                    <a:pt x="0" y="39598"/>
                  </a:moveTo>
                  <a:lnTo>
                    <a:pt x="17981" y="63645"/>
                  </a:lnTo>
                  <a:lnTo>
                    <a:pt x="44322" y="83898"/>
                  </a:lnTo>
                  <a:lnTo>
                    <a:pt x="64152" y="93602"/>
                  </a:lnTo>
                  <a:lnTo>
                    <a:pt x="87784" y="95576"/>
                  </a:lnTo>
                  <a:lnTo>
                    <a:pt x="135493" y="87310"/>
                  </a:lnTo>
                  <a:lnTo>
                    <a:pt x="168048" y="72192"/>
                  </a:lnTo>
                  <a:lnTo>
                    <a:pt x="183093" y="56424"/>
                  </a:lnTo>
                  <a:lnTo>
                    <a:pt x="188742" y="47306"/>
                  </a:lnTo>
                  <a:lnTo>
                    <a:pt x="191900" y="24697"/>
                  </a:lnTo>
                  <a:lnTo>
                    <a:pt x="191104" y="12116"/>
                  </a:lnTo>
                  <a:lnTo>
                    <a:pt x="184725" y="4899"/>
                  </a:lnTo>
                  <a:lnTo>
                    <a:pt x="174622" y="1258"/>
                  </a:lnTo>
                  <a:lnTo>
                    <a:pt x="162039" y="0"/>
                  </a:lnTo>
                  <a:lnTo>
                    <a:pt x="151310" y="3841"/>
                  </a:lnTo>
                  <a:lnTo>
                    <a:pt x="133149" y="20586"/>
                  </a:lnTo>
                  <a:lnTo>
                    <a:pt x="109771" y="61911"/>
                  </a:lnTo>
                  <a:lnTo>
                    <a:pt x="99205" y="105611"/>
                  </a:lnTo>
                  <a:lnTo>
                    <a:pt x="101663" y="142606"/>
                  </a:lnTo>
                  <a:lnTo>
                    <a:pt x="106380" y="151554"/>
                  </a:lnTo>
                  <a:lnTo>
                    <a:pt x="120980" y="164616"/>
                  </a:lnTo>
                  <a:lnTo>
                    <a:pt x="129786" y="166227"/>
                  </a:lnTo>
                  <a:lnTo>
                    <a:pt x="190884" y="147917"/>
                  </a:lnTo>
                  <a:lnTo>
                    <a:pt x="200041" y="144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8413620" y="3253306"/>
              <a:ext cx="114464" cy="123158"/>
            </a:xfrm>
            <a:custGeom>
              <a:avLst/>
              <a:gdLst/>
              <a:ahLst/>
              <a:cxnLst/>
              <a:rect l="0" t="0" r="0" b="0"/>
              <a:pathLst>
                <a:path w="114464" h="123158">
                  <a:moveTo>
                    <a:pt x="30235" y="10529"/>
                  </a:moveTo>
                  <a:lnTo>
                    <a:pt x="12277" y="64404"/>
                  </a:lnTo>
                  <a:lnTo>
                    <a:pt x="1688" y="108648"/>
                  </a:lnTo>
                  <a:lnTo>
                    <a:pt x="675" y="121565"/>
                  </a:lnTo>
                  <a:lnTo>
                    <a:pt x="0" y="123157"/>
                  </a:lnTo>
                  <a:lnTo>
                    <a:pt x="219" y="95373"/>
                  </a:lnTo>
                  <a:lnTo>
                    <a:pt x="13301" y="49644"/>
                  </a:lnTo>
                  <a:lnTo>
                    <a:pt x="26218" y="25574"/>
                  </a:lnTo>
                  <a:lnTo>
                    <a:pt x="43658" y="7077"/>
                  </a:lnTo>
                  <a:lnTo>
                    <a:pt x="54391" y="2378"/>
                  </a:lnTo>
                  <a:lnTo>
                    <a:pt x="1144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8759710" y="3148021"/>
              <a:ext cx="63172" cy="284270"/>
            </a:xfrm>
            <a:custGeom>
              <a:avLst/>
              <a:gdLst/>
              <a:ahLst/>
              <a:cxnLst/>
              <a:rect l="0" t="0" r="0" b="0"/>
              <a:pathLst>
                <a:path w="63172" h="284270">
                  <a:moveTo>
                    <a:pt x="63171" y="0"/>
                  </a:moveTo>
                  <a:lnTo>
                    <a:pt x="53596" y="49263"/>
                  </a:lnTo>
                  <a:lnTo>
                    <a:pt x="37978" y="100514"/>
                  </a:lnTo>
                  <a:lnTo>
                    <a:pt x="25420" y="158464"/>
                  </a:lnTo>
                  <a:lnTo>
                    <a:pt x="14291" y="212029"/>
                  </a:lnTo>
                  <a:lnTo>
                    <a:pt x="3170" y="263284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8717597" y="3211192"/>
              <a:ext cx="189513" cy="126343"/>
            </a:xfrm>
            <a:custGeom>
              <a:avLst/>
              <a:gdLst/>
              <a:ahLst/>
              <a:cxnLst/>
              <a:rect l="0" t="0" r="0" b="0"/>
              <a:pathLst>
                <a:path w="189513" h="126343">
                  <a:moveTo>
                    <a:pt x="189512" y="0"/>
                  </a:moveTo>
                  <a:lnTo>
                    <a:pt x="142074" y="29308"/>
                  </a:lnTo>
                  <a:lnTo>
                    <a:pt x="102388" y="60213"/>
                  </a:lnTo>
                  <a:lnTo>
                    <a:pt x="75959" y="75942"/>
                  </a:lnTo>
                  <a:lnTo>
                    <a:pt x="28664" y="112891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8915463" y="3211192"/>
              <a:ext cx="154866" cy="182502"/>
            </a:xfrm>
            <a:custGeom>
              <a:avLst/>
              <a:gdLst/>
              <a:ahLst/>
              <a:cxnLst/>
              <a:rect l="0" t="0" r="0" b="0"/>
              <a:pathLst>
                <a:path w="154866" h="182502">
                  <a:moveTo>
                    <a:pt x="33761" y="0"/>
                  </a:moveTo>
                  <a:lnTo>
                    <a:pt x="33761" y="48930"/>
                  </a:lnTo>
                  <a:lnTo>
                    <a:pt x="28171" y="102472"/>
                  </a:lnTo>
                  <a:lnTo>
                    <a:pt x="14632" y="160144"/>
                  </a:lnTo>
                  <a:lnTo>
                    <a:pt x="3422" y="180750"/>
                  </a:lnTo>
                  <a:lnTo>
                    <a:pt x="666" y="182501"/>
                  </a:lnTo>
                  <a:lnTo>
                    <a:pt x="0" y="178989"/>
                  </a:lnTo>
                  <a:lnTo>
                    <a:pt x="7334" y="134141"/>
                  </a:lnTo>
                  <a:lnTo>
                    <a:pt x="36859" y="71298"/>
                  </a:lnTo>
                  <a:lnTo>
                    <a:pt x="66264" y="36333"/>
                  </a:lnTo>
                  <a:lnTo>
                    <a:pt x="86811" y="22777"/>
                  </a:lnTo>
                  <a:lnTo>
                    <a:pt x="97203" y="21034"/>
                  </a:lnTo>
                  <a:lnTo>
                    <a:pt x="118109" y="25336"/>
                  </a:lnTo>
                  <a:lnTo>
                    <a:pt x="135979" y="38167"/>
                  </a:lnTo>
                  <a:lnTo>
                    <a:pt x="144020" y="46501"/>
                  </a:lnTo>
                  <a:lnTo>
                    <a:pt x="152954" y="71360"/>
                  </a:lnTo>
                  <a:lnTo>
                    <a:pt x="154865" y="115120"/>
                  </a:lnTo>
                  <a:lnTo>
                    <a:pt x="148022" y="151483"/>
                  </a:lnTo>
                  <a:lnTo>
                    <a:pt x="139045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9159793" y="3224210"/>
              <a:ext cx="132427" cy="171136"/>
            </a:xfrm>
            <a:custGeom>
              <a:avLst/>
              <a:gdLst/>
              <a:ahLst/>
              <a:cxnLst/>
              <a:rect l="0" t="0" r="0" b="0"/>
              <a:pathLst>
                <a:path w="132427" h="171136">
                  <a:moveTo>
                    <a:pt x="0" y="50153"/>
                  </a:moveTo>
                  <a:lnTo>
                    <a:pt x="11178" y="66920"/>
                  </a:lnTo>
                  <a:lnTo>
                    <a:pt x="26025" y="78272"/>
                  </a:lnTo>
                  <a:lnTo>
                    <a:pt x="34898" y="82937"/>
                  </a:lnTo>
                  <a:lnTo>
                    <a:pt x="57234" y="85000"/>
                  </a:lnTo>
                  <a:lnTo>
                    <a:pt x="80420" y="80848"/>
                  </a:lnTo>
                  <a:lnTo>
                    <a:pt x="98523" y="71204"/>
                  </a:lnTo>
                  <a:lnTo>
                    <a:pt x="121869" y="47031"/>
                  </a:lnTo>
                  <a:lnTo>
                    <a:pt x="130204" y="24589"/>
                  </a:lnTo>
                  <a:lnTo>
                    <a:pt x="132426" y="12053"/>
                  </a:lnTo>
                  <a:lnTo>
                    <a:pt x="128058" y="4866"/>
                  </a:lnTo>
                  <a:lnTo>
                    <a:pt x="119296" y="1244"/>
                  </a:lnTo>
                  <a:lnTo>
                    <a:pt x="107607" y="0"/>
                  </a:lnTo>
                  <a:lnTo>
                    <a:pt x="85260" y="7975"/>
                  </a:lnTo>
                  <a:lnTo>
                    <a:pt x="64800" y="24388"/>
                  </a:lnTo>
                  <a:lnTo>
                    <a:pt x="41297" y="59936"/>
                  </a:lnTo>
                  <a:lnTo>
                    <a:pt x="27574" y="100105"/>
                  </a:lnTo>
                  <a:lnTo>
                    <a:pt x="23953" y="127726"/>
                  </a:lnTo>
                  <a:lnTo>
                    <a:pt x="28583" y="149360"/>
                  </a:lnTo>
                  <a:lnTo>
                    <a:pt x="33094" y="158405"/>
                  </a:lnTo>
                  <a:lnTo>
                    <a:pt x="40780" y="164435"/>
                  </a:lnTo>
                  <a:lnTo>
                    <a:pt x="61798" y="171135"/>
                  </a:lnTo>
                  <a:lnTo>
                    <a:pt x="86737" y="167873"/>
                  </a:lnTo>
                  <a:lnTo>
                    <a:pt x="108740" y="159795"/>
                  </a:lnTo>
                  <a:lnTo>
                    <a:pt x="126342" y="1449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9391420" y="3242777"/>
              <a:ext cx="42115" cy="157929"/>
            </a:xfrm>
            <a:custGeom>
              <a:avLst/>
              <a:gdLst/>
              <a:ahLst/>
              <a:cxnLst/>
              <a:rect l="0" t="0" r="0" b="0"/>
              <a:pathLst>
                <a:path w="42115" h="157929">
                  <a:moveTo>
                    <a:pt x="0" y="0"/>
                  </a:moveTo>
                  <a:lnTo>
                    <a:pt x="5589" y="62093"/>
                  </a:lnTo>
                  <a:lnTo>
                    <a:pt x="19129" y="111138"/>
                  </a:lnTo>
                  <a:lnTo>
                    <a:pt x="42114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9391420" y="3221720"/>
              <a:ext cx="157928" cy="242157"/>
            </a:xfrm>
            <a:custGeom>
              <a:avLst/>
              <a:gdLst/>
              <a:ahLst/>
              <a:cxnLst/>
              <a:rect l="0" t="0" r="0" b="0"/>
              <a:pathLst>
                <a:path w="157928" h="242157">
                  <a:moveTo>
                    <a:pt x="157927" y="0"/>
                  </a:moveTo>
                  <a:lnTo>
                    <a:pt x="128619" y="58617"/>
                  </a:lnTo>
                  <a:lnTo>
                    <a:pt x="94594" y="115214"/>
                  </a:lnTo>
                  <a:lnTo>
                    <a:pt x="60961" y="175813"/>
                  </a:lnTo>
                  <a:lnTo>
                    <a:pt x="6182" y="235834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8848409" y="3453347"/>
              <a:ext cx="6059" cy="39173"/>
            </a:xfrm>
            <a:custGeom>
              <a:avLst/>
              <a:gdLst/>
              <a:ahLst/>
              <a:cxnLst/>
              <a:rect l="0" t="0" r="0" b="0"/>
              <a:pathLst>
                <a:path w="6059" h="39173">
                  <a:moveTo>
                    <a:pt x="6058" y="0"/>
                  </a:moveTo>
                  <a:lnTo>
                    <a:pt x="0" y="39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7622632" y="3432290"/>
            <a:ext cx="2213158" cy="871110"/>
            <a:chOff x="7622632" y="3432290"/>
            <a:chExt cx="2213158" cy="871110"/>
          </a:xfrm>
        </p:grpSpPr>
        <p:sp>
          <p:nvSpPr>
            <p:cNvPr id="431" name="Freeform 430"/>
            <p:cNvSpPr/>
            <p:nvPr/>
          </p:nvSpPr>
          <p:spPr>
            <a:xfrm>
              <a:off x="7791088" y="3455047"/>
              <a:ext cx="94758" cy="240457"/>
            </a:xfrm>
            <a:custGeom>
              <a:avLst/>
              <a:gdLst/>
              <a:ahLst/>
              <a:cxnLst/>
              <a:rect l="0" t="0" r="0" b="0"/>
              <a:pathLst>
                <a:path w="94758" h="240457">
                  <a:moveTo>
                    <a:pt x="94757" y="103585"/>
                  </a:moveTo>
                  <a:lnTo>
                    <a:pt x="94757" y="44968"/>
                  </a:lnTo>
                  <a:lnTo>
                    <a:pt x="83579" y="10178"/>
                  </a:lnTo>
                  <a:lnTo>
                    <a:pt x="76776" y="3879"/>
                  </a:lnTo>
                  <a:lnTo>
                    <a:pt x="68732" y="850"/>
                  </a:lnTo>
                  <a:lnTo>
                    <a:pt x="59859" y="0"/>
                  </a:lnTo>
                  <a:lnTo>
                    <a:pt x="40642" y="8414"/>
                  </a:lnTo>
                  <a:lnTo>
                    <a:pt x="30605" y="15571"/>
                  </a:lnTo>
                  <a:lnTo>
                    <a:pt x="16332" y="36002"/>
                  </a:lnTo>
                  <a:lnTo>
                    <a:pt x="7258" y="61850"/>
                  </a:lnTo>
                  <a:lnTo>
                    <a:pt x="2151" y="109287"/>
                  </a:lnTo>
                  <a:lnTo>
                    <a:pt x="637" y="160387"/>
                  </a:lnTo>
                  <a:lnTo>
                    <a:pt x="126" y="217577"/>
                  </a:lnTo>
                  <a:lnTo>
                    <a:pt x="0" y="240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7748974" y="3505990"/>
              <a:ext cx="322434" cy="175917"/>
            </a:xfrm>
            <a:custGeom>
              <a:avLst/>
              <a:gdLst/>
              <a:ahLst/>
              <a:cxnLst/>
              <a:rect l="0" t="0" r="0" b="0"/>
              <a:pathLst>
                <a:path w="322434" h="175917">
                  <a:moveTo>
                    <a:pt x="0" y="94756"/>
                  </a:moveTo>
                  <a:lnTo>
                    <a:pt x="62281" y="76798"/>
                  </a:lnTo>
                  <a:lnTo>
                    <a:pt x="119451" y="66209"/>
                  </a:lnTo>
                  <a:lnTo>
                    <a:pt x="163295" y="67191"/>
                  </a:lnTo>
                  <a:lnTo>
                    <a:pt x="175544" y="69360"/>
                  </a:lnTo>
                  <a:lnTo>
                    <a:pt x="195393" y="81129"/>
                  </a:lnTo>
                  <a:lnTo>
                    <a:pt x="210844" y="99228"/>
                  </a:lnTo>
                  <a:lnTo>
                    <a:pt x="224949" y="135726"/>
                  </a:lnTo>
                  <a:lnTo>
                    <a:pt x="228659" y="162488"/>
                  </a:lnTo>
                  <a:lnTo>
                    <a:pt x="233158" y="170326"/>
                  </a:lnTo>
                  <a:lnTo>
                    <a:pt x="239666" y="174382"/>
                  </a:lnTo>
                  <a:lnTo>
                    <a:pt x="247515" y="175916"/>
                  </a:lnTo>
                  <a:lnTo>
                    <a:pt x="255088" y="174599"/>
                  </a:lnTo>
                  <a:lnTo>
                    <a:pt x="269740" y="166897"/>
                  </a:lnTo>
                  <a:lnTo>
                    <a:pt x="291143" y="138228"/>
                  </a:lnTo>
                  <a:lnTo>
                    <a:pt x="316996" y="85449"/>
                  </a:lnTo>
                  <a:lnTo>
                    <a:pt x="322433" y="40396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8170114" y="3432290"/>
              <a:ext cx="94758" cy="242157"/>
            </a:xfrm>
            <a:custGeom>
              <a:avLst/>
              <a:gdLst/>
              <a:ahLst/>
              <a:cxnLst/>
              <a:rect l="0" t="0" r="0" b="0"/>
              <a:pathLst>
                <a:path w="94758" h="242157">
                  <a:moveTo>
                    <a:pt x="94757" y="0"/>
                  </a:moveTo>
                  <a:lnTo>
                    <a:pt x="72400" y="0"/>
                  </a:lnTo>
                  <a:lnTo>
                    <a:pt x="64645" y="3510"/>
                  </a:lnTo>
                  <a:lnTo>
                    <a:pt x="40672" y="34359"/>
                  </a:lnTo>
                  <a:lnTo>
                    <a:pt x="19343" y="74248"/>
                  </a:lnTo>
                  <a:lnTo>
                    <a:pt x="11100" y="130393"/>
                  </a:lnTo>
                  <a:lnTo>
                    <a:pt x="4978" y="166537"/>
                  </a:lnTo>
                  <a:lnTo>
                    <a:pt x="5966" y="210191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8138529" y="3541731"/>
              <a:ext cx="223840" cy="153773"/>
            </a:xfrm>
            <a:custGeom>
              <a:avLst/>
              <a:gdLst/>
              <a:ahLst/>
              <a:cxnLst/>
              <a:rect l="0" t="0" r="0" b="0"/>
              <a:pathLst>
                <a:path w="223840" h="153773">
                  <a:moveTo>
                    <a:pt x="0" y="27430"/>
                  </a:moveTo>
                  <a:lnTo>
                    <a:pt x="26387" y="11789"/>
                  </a:lnTo>
                  <a:lnTo>
                    <a:pt x="63450" y="1088"/>
                  </a:lnTo>
                  <a:lnTo>
                    <a:pt x="124664" y="0"/>
                  </a:lnTo>
                  <a:lnTo>
                    <a:pt x="176573" y="10703"/>
                  </a:lnTo>
                  <a:lnTo>
                    <a:pt x="204266" y="26243"/>
                  </a:lnTo>
                  <a:lnTo>
                    <a:pt x="216736" y="48349"/>
                  </a:lnTo>
                  <a:lnTo>
                    <a:pt x="223839" y="75332"/>
                  </a:lnTo>
                  <a:lnTo>
                    <a:pt x="221986" y="121250"/>
                  </a:lnTo>
                  <a:lnTo>
                    <a:pt x="221098" y="153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8443855" y="3432290"/>
              <a:ext cx="52644" cy="252685"/>
            </a:xfrm>
            <a:custGeom>
              <a:avLst/>
              <a:gdLst/>
              <a:ahLst/>
              <a:cxnLst/>
              <a:rect l="0" t="0" r="0" b="0"/>
              <a:pathLst>
                <a:path w="52644" h="252685">
                  <a:moveTo>
                    <a:pt x="52643" y="0"/>
                  </a:moveTo>
                  <a:lnTo>
                    <a:pt x="41190" y="60384"/>
                  </a:lnTo>
                  <a:lnTo>
                    <a:pt x="31311" y="118107"/>
                  </a:lnTo>
                  <a:lnTo>
                    <a:pt x="20976" y="170306"/>
                  </a:lnTo>
                  <a:lnTo>
                    <a:pt x="4669" y="228145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8538611" y="3432290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31586" y="0"/>
                  </a:moveTo>
                  <a:lnTo>
                    <a:pt x="31586" y="57264"/>
                  </a:lnTo>
                  <a:lnTo>
                    <a:pt x="25997" y="112567"/>
                  </a:lnTo>
                  <a:lnTo>
                    <a:pt x="13628" y="172928"/>
                  </a:lnTo>
                  <a:lnTo>
                    <a:pt x="3039" y="221765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8612312" y="3507415"/>
              <a:ext cx="131276" cy="169868"/>
            </a:xfrm>
            <a:custGeom>
              <a:avLst/>
              <a:gdLst/>
              <a:ahLst/>
              <a:cxnLst/>
              <a:rect l="0" t="0" r="0" b="0"/>
              <a:pathLst>
                <a:path w="131276" h="169868">
                  <a:moveTo>
                    <a:pt x="0" y="51217"/>
                  </a:moveTo>
                  <a:lnTo>
                    <a:pt x="43962" y="74936"/>
                  </a:lnTo>
                  <a:lnTo>
                    <a:pt x="85425" y="80472"/>
                  </a:lnTo>
                  <a:lnTo>
                    <a:pt x="108546" y="75528"/>
                  </a:lnTo>
                  <a:lnTo>
                    <a:pt x="117988" y="70934"/>
                  </a:lnTo>
                  <a:lnTo>
                    <a:pt x="124282" y="63192"/>
                  </a:lnTo>
                  <a:lnTo>
                    <a:pt x="131275" y="42111"/>
                  </a:lnTo>
                  <a:lnTo>
                    <a:pt x="128144" y="20264"/>
                  </a:lnTo>
                  <a:lnTo>
                    <a:pt x="124034" y="9525"/>
                  </a:lnTo>
                  <a:lnTo>
                    <a:pt x="117784" y="3535"/>
                  </a:lnTo>
                  <a:lnTo>
                    <a:pt x="110108" y="712"/>
                  </a:lnTo>
                  <a:lnTo>
                    <a:pt x="101481" y="0"/>
                  </a:lnTo>
                  <a:lnTo>
                    <a:pt x="82536" y="5447"/>
                  </a:lnTo>
                  <a:lnTo>
                    <a:pt x="72572" y="10175"/>
                  </a:lnTo>
                  <a:lnTo>
                    <a:pt x="55260" y="27907"/>
                  </a:lnTo>
                  <a:lnTo>
                    <a:pt x="35480" y="64198"/>
                  </a:lnTo>
                  <a:lnTo>
                    <a:pt x="28637" y="90911"/>
                  </a:lnTo>
                  <a:lnTo>
                    <a:pt x="29494" y="118382"/>
                  </a:lnTo>
                  <a:lnTo>
                    <a:pt x="36894" y="139950"/>
                  </a:lnTo>
                  <a:lnTo>
                    <a:pt x="42143" y="148977"/>
                  </a:lnTo>
                  <a:lnTo>
                    <a:pt x="57334" y="162127"/>
                  </a:lnTo>
                  <a:lnTo>
                    <a:pt x="66299" y="167271"/>
                  </a:lnTo>
                  <a:lnTo>
                    <a:pt x="82498" y="169867"/>
                  </a:lnTo>
                  <a:lnTo>
                    <a:pt x="105285" y="167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8725579" y="3463876"/>
              <a:ext cx="160474" cy="210681"/>
            </a:xfrm>
            <a:custGeom>
              <a:avLst/>
              <a:gdLst/>
              <a:ahLst/>
              <a:cxnLst/>
              <a:rect l="0" t="0" r="0" b="0"/>
              <a:pathLst>
                <a:path w="160474" h="210681">
                  <a:moveTo>
                    <a:pt x="160473" y="0"/>
                  </a:moveTo>
                  <a:lnTo>
                    <a:pt x="145819" y="58616"/>
                  </a:lnTo>
                  <a:lnTo>
                    <a:pt x="128806" y="121452"/>
                  </a:lnTo>
                  <a:lnTo>
                    <a:pt x="114833" y="175939"/>
                  </a:lnTo>
                  <a:lnTo>
                    <a:pt x="111330" y="179293"/>
                  </a:lnTo>
                  <a:lnTo>
                    <a:pt x="107824" y="176851"/>
                  </a:lnTo>
                  <a:lnTo>
                    <a:pt x="77674" y="120661"/>
                  </a:lnTo>
                  <a:lnTo>
                    <a:pt x="70179" y="116706"/>
                  </a:lnTo>
                  <a:lnTo>
                    <a:pt x="52493" y="115430"/>
                  </a:lnTo>
                  <a:lnTo>
                    <a:pt x="22804" y="126878"/>
                  </a:lnTo>
                  <a:lnTo>
                    <a:pt x="8430" y="141788"/>
                  </a:lnTo>
                  <a:lnTo>
                    <a:pt x="2959" y="150677"/>
                  </a:lnTo>
                  <a:lnTo>
                    <a:pt x="0" y="169913"/>
                  </a:lnTo>
                  <a:lnTo>
                    <a:pt x="848" y="179955"/>
                  </a:lnTo>
                  <a:lnTo>
                    <a:pt x="8031" y="197353"/>
                  </a:lnTo>
                  <a:lnTo>
                    <a:pt x="13221" y="205268"/>
                  </a:lnTo>
                  <a:lnTo>
                    <a:pt x="22530" y="209375"/>
                  </a:lnTo>
                  <a:lnTo>
                    <a:pt x="73261" y="210680"/>
                  </a:lnTo>
                  <a:lnTo>
                    <a:pt x="10783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9086093" y="3474404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21057" y="0"/>
                  </a:moveTo>
                  <a:lnTo>
                    <a:pt x="21057" y="54145"/>
                  </a:lnTo>
                  <a:lnTo>
                    <a:pt x="15469" y="103502"/>
                  </a:lnTo>
                  <a:lnTo>
                    <a:pt x="2846" y="16290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9033451" y="3495461"/>
              <a:ext cx="178985" cy="42115"/>
            </a:xfrm>
            <a:custGeom>
              <a:avLst/>
              <a:gdLst/>
              <a:ahLst/>
              <a:cxnLst/>
              <a:rect l="0" t="0" r="0" b="0"/>
              <a:pathLst>
                <a:path w="178985" h="42115">
                  <a:moveTo>
                    <a:pt x="178984" y="0"/>
                  </a:moveTo>
                  <a:lnTo>
                    <a:pt x="138127" y="2340"/>
                  </a:lnTo>
                  <a:lnTo>
                    <a:pt x="75482" y="23720"/>
                  </a:lnTo>
                  <a:lnTo>
                    <a:pt x="19198" y="38883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9221275" y="3453347"/>
              <a:ext cx="370188" cy="200598"/>
            </a:xfrm>
            <a:custGeom>
              <a:avLst/>
              <a:gdLst/>
              <a:ahLst/>
              <a:cxnLst/>
              <a:rect l="0" t="0" r="0" b="0"/>
              <a:pathLst>
                <a:path w="370188" h="200598">
                  <a:moveTo>
                    <a:pt x="1689" y="0"/>
                  </a:moveTo>
                  <a:lnTo>
                    <a:pt x="8924" y="27556"/>
                  </a:lnTo>
                  <a:lnTo>
                    <a:pt x="11567" y="86899"/>
                  </a:lnTo>
                  <a:lnTo>
                    <a:pt x="9589" y="119340"/>
                  </a:lnTo>
                  <a:lnTo>
                    <a:pt x="0" y="155723"/>
                  </a:lnTo>
                  <a:lnTo>
                    <a:pt x="1733" y="156458"/>
                  </a:lnTo>
                  <a:lnTo>
                    <a:pt x="5228" y="153438"/>
                  </a:lnTo>
                  <a:lnTo>
                    <a:pt x="40912" y="100491"/>
                  </a:lnTo>
                  <a:lnTo>
                    <a:pt x="50065" y="96240"/>
                  </a:lnTo>
                  <a:lnTo>
                    <a:pt x="72712" y="94636"/>
                  </a:lnTo>
                  <a:lnTo>
                    <a:pt x="81793" y="98185"/>
                  </a:lnTo>
                  <a:lnTo>
                    <a:pt x="95003" y="111489"/>
                  </a:lnTo>
                  <a:lnTo>
                    <a:pt x="119970" y="167078"/>
                  </a:lnTo>
                  <a:lnTo>
                    <a:pt x="133807" y="186561"/>
                  </a:lnTo>
                  <a:lnTo>
                    <a:pt x="151655" y="199119"/>
                  </a:lnTo>
                  <a:lnTo>
                    <a:pt x="162498" y="200597"/>
                  </a:lnTo>
                  <a:lnTo>
                    <a:pt x="187024" y="195999"/>
                  </a:lnTo>
                  <a:lnTo>
                    <a:pt x="227139" y="174667"/>
                  </a:lnTo>
                  <a:lnTo>
                    <a:pt x="263071" y="140531"/>
                  </a:lnTo>
                  <a:lnTo>
                    <a:pt x="284766" y="106370"/>
                  </a:lnTo>
                  <a:lnTo>
                    <a:pt x="298604" y="68432"/>
                  </a:lnTo>
                  <a:lnTo>
                    <a:pt x="297898" y="57320"/>
                  </a:lnTo>
                  <a:lnTo>
                    <a:pt x="287755" y="38734"/>
                  </a:lnTo>
                  <a:lnTo>
                    <a:pt x="280137" y="35181"/>
                  </a:lnTo>
                  <a:lnTo>
                    <a:pt x="271549" y="35152"/>
                  </a:lnTo>
                  <a:lnTo>
                    <a:pt x="262314" y="37473"/>
                  </a:lnTo>
                  <a:lnTo>
                    <a:pt x="245815" y="55649"/>
                  </a:lnTo>
                  <a:lnTo>
                    <a:pt x="221747" y="109389"/>
                  </a:lnTo>
                  <a:lnTo>
                    <a:pt x="222715" y="137135"/>
                  </a:lnTo>
                  <a:lnTo>
                    <a:pt x="232114" y="162724"/>
                  </a:lnTo>
                  <a:lnTo>
                    <a:pt x="247990" y="181896"/>
                  </a:lnTo>
                  <a:lnTo>
                    <a:pt x="272983" y="191977"/>
                  </a:lnTo>
                  <a:lnTo>
                    <a:pt x="331099" y="198449"/>
                  </a:lnTo>
                  <a:lnTo>
                    <a:pt x="370187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7622632" y="3791833"/>
              <a:ext cx="310776" cy="177412"/>
            </a:xfrm>
            <a:custGeom>
              <a:avLst/>
              <a:gdLst/>
              <a:ahLst/>
              <a:cxnLst/>
              <a:rect l="0" t="0" r="0" b="0"/>
              <a:pathLst>
                <a:path w="310776" h="177412">
                  <a:moveTo>
                    <a:pt x="0" y="40540"/>
                  </a:moveTo>
                  <a:lnTo>
                    <a:pt x="14573" y="89471"/>
                  </a:lnTo>
                  <a:lnTo>
                    <a:pt x="33815" y="148601"/>
                  </a:lnTo>
                  <a:lnTo>
                    <a:pt x="37751" y="151186"/>
                  </a:lnTo>
                  <a:lnTo>
                    <a:pt x="41545" y="145889"/>
                  </a:lnTo>
                  <a:lnTo>
                    <a:pt x="60757" y="92021"/>
                  </a:lnTo>
                  <a:lnTo>
                    <a:pt x="85138" y="45857"/>
                  </a:lnTo>
                  <a:lnTo>
                    <a:pt x="99841" y="30035"/>
                  </a:lnTo>
                  <a:lnTo>
                    <a:pt x="118074" y="19104"/>
                  </a:lnTo>
                  <a:lnTo>
                    <a:pt x="137875" y="16585"/>
                  </a:lnTo>
                  <a:lnTo>
                    <a:pt x="148069" y="17551"/>
                  </a:lnTo>
                  <a:lnTo>
                    <a:pt x="168754" y="27983"/>
                  </a:lnTo>
                  <a:lnTo>
                    <a:pt x="228534" y="80281"/>
                  </a:lnTo>
                  <a:lnTo>
                    <a:pt x="236584" y="88091"/>
                  </a:lnTo>
                  <a:lnTo>
                    <a:pt x="246630" y="92128"/>
                  </a:lnTo>
                  <a:lnTo>
                    <a:pt x="270271" y="93493"/>
                  </a:lnTo>
                  <a:lnTo>
                    <a:pt x="280786" y="89880"/>
                  </a:lnTo>
                  <a:lnTo>
                    <a:pt x="298709" y="76507"/>
                  </a:lnTo>
                  <a:lnTo>
                    <a:pt x="308235" y="55746"/>
                  </a:lnTo>
                  <a:lnTo>
                    <a:pt x="310775" y="43658"/>
                  </a:lnTo>
                  <a:lnTo>
                    <a:pt x="307358" y="20869"/>
                  </a:lnTo>
                  <a:lnTo>
                    <a:pt x="303172" y="9879"/>
                  </a:lnTo>
                  <a:lnTo>
                    <a:pt x="294532" y="3721"/>
                  </a:lnTo>
                  <a:lnTo>
                    <a:pt x="269334" y="0"/>
                  </a:lnTo>
                  <a:lnTo>
                    <a:pt x="244876" y="8484"/>
                  </a:lnTo>
                  <a:lnTo>
                    <a:pt x="233441" y="15660"/>
                  </a:lnTo>
                  <a:lnTo>
                    <a:pt x="214496" y="39231"/>
                  </a:lnTo>
                  <a:lnTo>
                    <a:pt x="200617" y="68034"/>
                  </a:lnTo>
                  <a:lnTo>
                    <a:pt x="193973" y="110558"/>
                  </a:lnTo>
                  <a:lnTo>
                    <a:pt x="196565" y="138730"/>
                  </a:lnTo>
                  <a:lnTo>
                    <a:pt x="201233" y="149284"/>
                  </a:lnTo>
                  <a:lnTo>
                    <a:pt x="215779" y="164130"/>
                  </a:lnTo>
                  <a:lnTo>
                    <a:pt x="237062" y="171508"/>
                  </a:lnTo>
                  <a:lnTo>
                    <a:pt x="273741" y="177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7972949" y="3779731"/>
              <a:ext cx="222335" cy="293673"/>
            </a:xfrm>
            <a:custGeom>
              <a:avLst/>
              <a:gdLst/>
              <a:ahLst/>
              <a:cxnLst/>
              <a:rect l="0" t="0" r="0" b="0"/>
              <a:pathLst>
                <a:path w="222335" h="293673">
                  <a:moveTo>
                    <a:pt x="133994" y="0"/>
                  </a:moveTo>
                  <a:lnTo>
                    <a:pt x="111637" y="0"/>
                  </a:lnTo>
                  <a:lnTo>
                    <a:pt x="80966" y="11178"/>
                  </a:lnTo>
                  <a:lnTo>
                    <a:pt x="23736" y="67628"/>
                  </a:lnTo>
                  <a:lnTo>
                    <a:pt x="6829" y="101666"/>
                  </a:lnTo>
                  <a:lnTo>
                    <a:pt x="0" y="141387"/>
                  </a:lnTo>
                  <a:lnTo>
                    <a:pt x="2551" y="151580"/>
                  </a:lnTo>
                  <a:lnTo>
                    <a:pt x="7761" y="159545"/>
                  </a:lnTo>
                  <a:lnTo>
                    <a:pt x="14743" y="166025"/>
                  </a:lnTo>
                  <a:lnTo>
                    <a:pt x="22908" y="168005"/>
                  </a:lnTo>
                  <a:lnTo>
                    <a:pt x="41339" y="163966"/>
                  </a:lnTo>
                  <a:lnTo>
                    <a:pt x="89037" y="127483"/>
                  </a:lnTo>
                  <a:lnTo>
                    <a:pt x="104655" y="110471"/>
                  </a:lnTo>
                  <a:lnTo>
                    <a:pt x="135258" y="53556"/>
                  </a:lnTo>
                  <a:lnTo>
                    <a:pt x="148758" y="17728"/>
                  </a:lnTo>
                  <a:lnTo>
                    <a:pt x="130103" y="74802"/>
                  </a:lnTo>
                  <a:lnTo>
                    <a:pt x="116007" y="129606"/>
                  </a:lnTo>
                  <a:lnTo>
                    <a:pt x="113847" y="175662"/>
                  </a:lnTo>
                  <a:lnTo>
                    <a:pt x="116327" y="230642"/>
                  </a:lnTo>
                  <a:lnTo>
                    <a:pt x="122633" y="262775"/>
                  </a:lnTo>
                  <a:lnTo>
                    <a:pt x="133235" y="284855"/>
                  </a:lnTo>
                  <a:lnTo>
                    <a:pt x="141677" y="290509"/>
                  </a:lnTo>
                  <a:lnTo>
                    <a:pt x="163535" y="293672"/>
                  </a:lnTo>
                  <a:lnTo>
                    <a:pt x="173575" y="289368"/>
                  </a:lnTo>
                  <a:lnTo>
                    <a:pt x="190970" y="272107"/>
                  </a:lnTo>
                  <a:lnTo>
                    <a:pt x="212796" y="216833"/>
                  </a:lnTo>
                  <a:lnTo>
                    <a:pt x="222334" y="178500"/>
                  </a:lnTo>
                  <a:lnTo>
                    <a:pt x="217621" y="132307"/>
                  </a:lnTo>
                  <a:lnTo>
                    <a:pt x="207817" y="102867"/>
                  </a:lnTo>
                  <a:lnTo>
                    <a:pt x="192540" y="83543"/>
                  </a:lnTo>
                  <a:lnTo>
                    <a:pt x="183554" y="76753"/>
                  </a:lnTo>
                  <a:lnTo>
                    <a:pt x="157970" y="69207"/>
                  </a:lnTo>
                  <a:lnTo>
                    <a:pt x="131782" y="67024"/>
                  </a:lnTo>
                  <a:lnTo>
                    <a:pt x="102408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8264871" y="3748145"/>
              <a:ext cx="126343" cy="175823"/>
            </a:xfrm>
            <a:custGeom>
              <a:avLst/>
              <a:gdLst/>
              <a:ahLst/>
              <a:cxnLst/>
              <a:rect l="0" t="0" r="0" b="0"/>
              <a:pathLst>
                <a:path w="126343" h="175823">
                  <a:moveTo>
                    <a:pt x="0" y="63171"/>
                  </a:moveTo>
                  <a:lnTo>
                    <a:pt x="0" y="121788"/>
                  </a:lnTo>
                  <a:lnTo>
                    <a:pt x="5589" y="162167"/>
                  </a:lnTo>
                  <a:lnTo>
                    <a:pt x="11915" y="170113"/>
                  </a:lnTo>
                  <a:lnTo>
                    <a:pt x="20812" y="174240"/>
                  </a:lnTo>
                  <a:lnTo>
                    <a:pt x="31422" y="175822"/>
                  </a:lnTo>
                  <a:lnTo>
                    <a:pt x="42005" y="173366"/>
                  </a:lnTo>
                  <a:lnTo>
                    <a:pt x="63122" y="161280"/>
                  </a:lnTo>
                  <a:lnTo>
                    <a:pt x="89152" y="134744"/>
                  </a:lnTo>
                  <a:lnTo>
                    <a:pt x="110504" y="79865"/>
                  </a:lnTo>
                  <a:lnTo>
                    <a:pt x="122867" y="3280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8433327" y="3832373"/>
              <a:ext cx="21058" cy="115815"/>
            </a:xfrm>
            <a:custGeom>
              <a:avLst/>
              <a:gdLst/>
              <a:ahLst/>
              <a:cxnLst/>
              <a:rect l="0" t="0" r="0" b="0"/>
              <a:pathLst>
                <a:path w="21058" h="115815">
                  <a:moveTo>
                    <a:pt x="21057" y="0"/>
                  </a:moveTo>
                  <a:lnTo>
                    <a:pt x="6403" y="58617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8528083" y="3776655"/>
              <a:ext cx="270434" cy="164660"/>
            </a:xfrm>
            <a:custGeom>
              <a:avLst/>
              <a:gdLst/>
              <a:ahLst/>
              <a:cxnLst/>
              <a:rect l="0" t="0" r="0" b="0"/>
              <a:pathLst>
                <a:path w="270434" h="164660">
                  <a:moveTo>
                    <a:pt x="0" y="150475"/>
                  </a:moveTo>
                  <a:lnTo>
                    <a:pt x="19129" y="89364"/>
                  </a:lnTo>
                  <a:lnTo>
                    <a:pt x="43119" y="48716"/>
                  </a:lnTo>
                  <a:lnTo>
                    <a:pt x="57769" y="33889"/>
                  </a:lnTo>
                  <a:lnTo>
                    <a:pt x="75978" y="23399"/>
                  </a:lnTo>
                  <a:lnTo>
                    <a:pt x="84577" y="22474"/>
                  </a:lnTo>
                  <a:lnTo>
                    <a:pt x="100371" y="27685"/>
                  </a:lnTo>
                  <a:lnTo>
                    <a:pt x="159232" y="77405"/>
                  </a:lnTo>
                  <a:lnTo>
                    <a:pt x="179565" y="93043"/>
                  </a:lnTo>
                  <a:lnTo>
                    <a:pt x="189900" y="95809"/>
                  </a:lnTo>
                  <a:lnTo>
                    <a:pt x="210742" y="92644"/>
                  </a:lnTo>
                  <a:lnTo>
                    <a:pt x="242207" y="77708"/>
                  </a:lnTo>
                  <a:lnTo>
                    <a:pt x="256996" y="61982"/>
                  </a:lnTo>
                  <a:lnTo>
                    <a:pt x="266299" y="42124"/>
                  </a:lnTo>
                  <a:lnTo>
                    <a:pt x="270433" y="17701"/>
                  </a:lnTo>
                  <a:lnTo>
                    <a:pt x="265687" y="9316"/>
                  </a:lnTo>
                  <a:lnTo>
                    <a:pt x="256674" y="3727"/>
                  </a:lnTo>
                  <a:lnTo>
                    <a:pt x="244815" y="0"/>
                  </a:lnTo>
                  <a:lnTo>
                    <a:pt x="233400" y="1025"/>
                  </a:lnTo>
                  <a:lnTo>
                    <a:pt x="211359" y="11523"/>
                  </a:lnTo>
                  <a:lnTo>
                    <a:pt x="184808" y="31575"/>
                  </a:lnTo>
                  <a:lnTo>
                    <a:pt x="162122" y="69101"/>
                  </a:lnTo>
                  <a:lnTo>
                    <a:pt x="151762" y="111676"/>
                  </a:lnTo>
                  <a:lnTo>
                    <a:pt x="154282" y="148338"/>
                  </a:lnTo>
                  <a:lnTo>
                    <a:pt x="161346" y="156069"/>
                  </a:lnTo>
                  <a:lnTo>
                    <a:pt x="184794" y="164659"/>
                  </a:lnTo>
                  <a:lnTo>
                    <a:pt x="235294" y="162293"/>
                  </a:lnTo>
                  <a:lnTo>
                    <a:pt x="252684" y="1610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8860869" y="3793258"/>
              <a:ext cx="223712" cy="145282"/>
            </a:xfrm>
            <a:custGeom>
              <a:avLst/>
              <a:gdLst/>
              <a:ahLst/>
              <a:cxnLst/>
              <a:rect l="0" t="0" r="0" b="0"/>
              <a:pathLst>
                <a:path w="223712" h="145282">
                  <a:moveTo>
                    <a:pt x="14654" y="49644"/>
                  </a:moveTo>
                  <a:lnTo>
                    <a:pt x="3202" y="103788"/>
                  </a:lnTo>
                  <a:lnTo>
                    <a:pt x="0" y="117325"/>
                  </a:lnTo>
                  <a:lnTo>
                    <a:pt x="206" y="121671"/>
                  </a:lnTo>
                  <a:lnTo>
                    <a:pt x="2682" y="119889"/>
                  </a:lnTo>
                  <a:lnTo>
                    <a:pt x="28176" y="63234"/>
                  </a:lnTo>
                  <a:lnTo>
                    <a:pt x="41721" y="35797"/>
                  </a:lnTo>
                  <a:lnTo>
                    <a:pt x="59439" y="15803"/>
                  </a:lnTo>
                  <a:lnTo>
                    <a:pt x="69077" y="11876"/>
                  </a:lnTo>
                  <a:lnTo>
                    <a:pt x="79012" y="11597"/>
                  </a:lnTo>
                  <a:lnTo>
                    <a:pt x="89145" y="13750"/>
                  </a:lnTo>
                  <a:lnTo>
                    <a:pt x="97070" y="19866"/>
                  </a:lnTo>
                  <a:lnTo>
                    <a:pt x="108996" y="39139"/>
                  </a:lnTo>
                  <a:lnTo>
                    <a:pt x="116697" y="76297"/>
                  </a:lnTo>
                  <a:lnTo>
                    <a:pt x="110893" y="122369"/>
                  </a:lnTo>
                  <a:lnTo>
                    <a:pt x="105001" y="143968"/>
                  </a:lnTo>
                  <a:lnTo>
                    <a:pt x="102961" y="145281"/>
                  </a:lnTo>
                  <a:lnTo>
                    <a:pt x="100696" y="131144"/>
                  </a:lnTo>
                  <a:lnTo>
                    <a:pt x="114882" y="76748"/>
                  </a:lnTo>
                  <a:lnTo>
                    <a:pt x="136402" y="26662"/>
                  </a:lnTo>
                  <a:lnTo>
                    <a:pt x="144953" y="13265"/>
                  </a:lnTo>
                  <a:lnTo>
                    <a:pt x="155332" y="5504"/>
                  </a:lnTo>
                  <a:lnTo>
                    <a:pt x="179344" y="0"/>
                  </a:lnTo>
                  <a:lnTo>
                    <a:pt x="189958" y="2510"/>
                  </a:lnTo>
                  <a:lnTo>
                    <a:pt x="207991" y="14657"/>
                  </a:lnTo>
                  <a:lnTo>
                    <a:pt x="217565" y="37993"/>
                  </a:lnTo>
                  <a:lnTo>
                    <a:pt x="223711" y="95046"/>
                  </a:lnTo>
                  <a:lnTo>
                    <a:pt x="214696" y="144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9149265" y="3758725"/>
              <a:ext cx="152921" cy="179933"/>
            </a:xfrm>
            <a:custGeom>
              <a:avLst/>
              <a:gdLst/>
              <a:ahLst/>
              <a:cxnLst/>
              <a:rect l="0" t="0" r="0" b="0"/>
              <a:pathLst>
                <a:path w="152921" h="179933">
                  <a:moveTo>
                    <a:pt x="0" y="63120"/>
                  </a:moveTo>
                  <a:lnTo>
                    <a:pt x="34897" y="92428"/>
                  </a:lnTo>
                  <a:lnTo>
                    <a:pt x="60353" y="96423"/>
                  </a:lnTo>
                  <a:lnTo>
                    <a:pt x="88825" y="93129"/>
                  </a:lnTo>
                  <a:lnTo>
                    <a:pt x="113177" y="83866"/>
                  </a:lnTo>
                  <a:lnTo>
                    <a:pt x="141028" y="59908"/>
                  </a:lnTo>
                  <a:lnTo>
                    <a:pt x="150417" y="37516"/>
                  </a:lnTo>
                  <a:lnTo>
                    <a:pt x="152920" y="24993"/>
                  </a:lnTo>
                  <a:lnTo>
                    <a:pt x="151080" y="15475"/>
                  </a:lnTo>
                  <a:lnTo>
                    <a:pt x="146344" y="7960"/>
                  </a:lnTo>
                  <a:lnTo>
                    <a:pt x="139676" y="1780"/>
                  </a:lnTo>
                  <a:lnTo>
                    <a:pt x="130552" y="0"/>
                  </a:lnTo>
                  <a:lnTo>
                    <a:pt x="107936" y="4261"/>
                  </a:lnTo>
                  <a:lnTo>
                    <a:pt x="68896" y="25403"/>
                  </a:lnTo>
                  <a:lnTo>
                    <a:pt x="47777" y="50256"/>
                  </a:lnTo>
                  <a:lnTo>
                    <a:pt x="20746" y="108282"/>
                  </a:lnTo>
                  <a:lnTo>
                    <a:pt x="13556" y="150720"/>
                  </a:lnTo>
                  <a:lnTo>
                    <a:pt x="16056" y="161295"/>
                  </a:lnTo>
                  <a:lnTo>
                    <a:pt x="21232" y="169514"/>
                  </a:lnTo>
                  <a:lnTo>
                    <a:pt x="28193" y="176163"/>
                  </a:lnTo>
                  <a:lnTo>
                    <a:pt x="36343" y="179426"/>
                  </a:lnTo>
                  <a:lnTo>
                    <a:pt x="54756" y="179932"/>
                  </a:lnTo>
                  <a:lnTo>
                    <a:pt x="84854" y="168051"/>
                  </a:lnTo>
                  <a:lnTo>
                    <a:pt x="115813" y="1473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9315065" y="3748393"/>
              <a:ext cx="142031" cy="168209"/>
            </a:xfrm>
            <a:custGeom>
              <a:avLst/>
              <a:gdLst/>
              <a:ahLst/>
              <a:cxnLst/>
              <a:rect l="0" t="0" r="0" b="0"/>
              <a:pathLst>
                <a:path w="142031" h="168209">
                  <a:moveTo>
                    <a:pt x="34241" y="20809"/>
                  </a:moveTo>
                  <a:lnTo>
                    <a:pt x="19668" y="69740"/>
                  </a:lnTo>
                  <a:lnTo>
                    <a:pt x="427" y="128870"/>
                  </a:lnTo>
                  <a:lnTo>
                    <a:pt x="0" y="133794"/>
                  </a:lnTo>
                  <a:lnTo>
                    <a:pt x="2055" y="132398"/>
                  </a:lnTo>
                  <a:lnTo>
                    <a:pt x="16575" y="102123"/>
                  </a:lnTo>
                  <a:lnTo>
                    <a:pt x="40465" y="48891"/>
                  </a:lnTo>
                  <a:lnTo>
                    <a:pt x="67671" y="15482"/>
                  </a:lnTo>
                  <a:lnTo>
                    <a:pt x="77584" y="6729"/>
                  </a:lnTo>
                  <a:lnTo>
                    <a:pt x="87704" y="2064"/>
                  </a:lnTo>
                  <a:lnTo>
                    <a:pt x="108305" y="0"/>
                  </a:lnTo>
                  <a:lnTo>
                    <a:pt x="116372" y="3427"/>
                  </a:lnTo>
                  <a:lnTo>
                    <a:pt x="128455" y="16593"/>
                  </a:lnTo>
                  <a:lnTo>
                    <a:pt x="141835" y="49326"/>
                  </a:lnTo>
                  <a:lnTo>
                    <a:pt x="142030" y="94249"/>
                  </a:lnTo>
                  <a:lnTo>
                    <a:pt x="131615" y="142681"/>
                  </a:lnTo>
                  <a:lnTo>
                    <a:pt x="118469" y="168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9528290" y="3674446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42114" y="0"/>
                  </a:moveTo>
                  <a:lnTo>
                    <a:pt x="42114" y="48931"/>
                  </a:lnTo>
                  <a:lnTo>
                    <a:pt x="36525" y="108061"/>
                  </a:lnTo>
                  <a:lnTo>
                    <a:pt x="20784" y="170555"/>
                  </a:lnTo>
                  <a:lnTo>
                    <a:pt x="3096" y="232057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9528290" y="3748145"/>
              <a:ext cx="212378" cy="168457"/>
            </a:xfrm>
            <a:custGeom>
              <a:avLst/>
              <a:gdLst/>
              <a:ahLst/>
              <a:cxnLst/>
              <a:rect l="0" t="0" r="0" b="0"/>
              <a:pathLst>
                <a:path w="212378" h="168457">
                  <a:moveTo>
                    <a:pt x="0" y="0"/>
                  </a:moveTo>
                  <a:lnTo>
                    <a:pt x="54145" y="8333"/>
                  </a:lnTo>
                  <a:lnTo>
                    <a:pt x="114681" y="4506"/>
                  </a:lnTo>
                  <a:lnTo>
                    <a:pt x="174559" y="890"/>
                  </a:lnTo>
                  <a:lnTo>
                    <a:pt x="203144" y="396"/>
                  </a:lnTo>
                  <a:lnTo>
                    <a:pt x="207959" y="1434"/>
                  </a:lnTo>
                  <a:lnTo>
                    <a:pt x="206490" y="3296"/>
                  </a:lnTo>
                  <a:lnTo>
                    <a:pt x="176099" y="20278"/>
                  </a:lnTo>
                  <a:lnTo>
                    <a:pt x="171212" y="27557"/>
                  </a:lnTo>
                  <a:lnTo>
                    <a:pt x="168902" y="45003"/>
                  </a:lnTo>
                  <a:lnTo>
                    <a:pt x="174894" y="64455"/>
                  </a:lnTo>
                  <a:lnTo>
                    <a:pt x="208016" y="126455"/>
                  </a:lnTo>
                  <a:lnTo>
                    <a:pt x="212377" y="136946"/>
                  </a:lnTo>
                  <a:lnTo>
                    <a:pt x="211775" y="145110"/>
                  </a:lnTo>
                  <a:lnTo>
                    <a:pt x="207864" y="151722"/>
                  </a:lnTo>
                  <a:lnTo>
                    <a:pt x="189514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292630" y="3982348"/>
              <a:ext cx="243273" cy="321052"/>
            </a:xfrm>
            <a:custGeom>
              <a:avLst/>
              <a:gdLst/>
              <a:ahLst/>
              <a:cxnLst/>
              <a:rect l="0" t="0" r="0" b="0"/>
              <a:pathLst>
                <a:path w="243273" h="321052">
                  <a:moveTo>
                    <a:pt x="35412" y="50067"/>
                  </a:moveTo>
                  <a:lnTo>
                    <a:pt x="10217" y="113517"/>
                  </a:lnTo>
                  <a:lnTo>
                    <a:pt x="0" y="158684"/>
                  </a:lnTo>
                  <a:lnTo>
                    <a:pt x="1346" y="183739"/>
                  </a:lnTo>
                  <a:lnTo>
                    <a:pt x="5682" y="192994"/>
                  </a:lnTo>
                  <a:lnTo>
                    <a:pt x="19860" y="206397"/>
                  </a:lnTo>
                  <a:lnTo>
                    <a:pt x="28553" y="208099"/>
                  </a:lnTo>
                  <a:lnTo>
                    <a:pt x="47571" y="203752"/>
                  </a:lnTo>
                  <a:lnTo>
                    <a:pt x="55216" y="198146"/>
                  </a:lnTo>
                  <a:lnTo>
                    <a:pt x="66830" y="182560"/>
                  </a:lnTo>
                  <a:lnTo>
                    <a:pt x="74357" y="148466"/>
                  </a:lnTo>
                  <a:lnTo>
                    <a:pt x="69878" y="125385"/>
                  </a:lnTo>
                  <a:lnTo>
                    <a:pt x="42594" y="70167"/>
                  </a:lnTo>
                  <a:lnTo>
                    <a:pt x="33535" y="44572"/>
                  </a:lnTo>
                  <a:lnTo>
                    <a:pt x="34160" y="34705"/>
                  </a:lnTo>
                  <a:lnTo>
                    <a:pt x="38087" y="26957"/>
                  </a:lnTo>
                  <a:lnTo>
                    <a:pt x="51809" y="15229"/>
                  </a:lnTo>
                  <a:lnTo>
                    <a:pt x="69605" y="6117"/>
                  </a:lnTo>
                  <a:lnTo>
                    <a:pt x="104944" y="0"/>
                  </a:lnTo>
                  <a:lnTo>
                    <a:pt x="128316" y="4808"/>
                  </a:lnTo>
                  <a:lnTo>
                    <a:pt x="139462" y="9366"/>
                  </a:lnTo>
                  <a:lnTo>
                    <a:pt x="158086" y="30028"/>
                  </a:lnTo>
                  <a:lnTo>
                    <a:pt x="171822" y="59878"/>
                  </a:lnTo>
                  <a:lnTo>
                    <a:pt x="178385" y="113805"/>
                  </a:lnTo>
                  <a:lnTo>
                    <a:pt x="173440" y="163969"/>
                  </a:lnTo>
                  <a:lnTo>
                    <a:pt x="164567" y="226795"/>
                  </a:lnTo>
                  <a:lnTo>
                    <a:pt x="156868" y="281155"/>
                  </a:lnTo>
                  <a:lnTo>
                    <a:pt x="158803" y="308361"/>
                  </a:lnTo>
                  <a:lnTo>
                    <a:pt x="163296" y="315849"/>
                  </a:lnTo>
                  <a:lnTo>
                    <a:pt x="169802" y="319672"/>
                  </a:lnTo>
                  <a:lnTo>
                    <a:pt x="177648" y="321051"/>
                  </a:lnTo>
                  <a:lnTo>
                    <a:pt x="185218" y="319630"/>
                  </a:lnTo>
                  <a:lnTo>
                    <a:pt x="199869" y="311812"/>
                  </a:lnTo>
                  <a:lnTo>
                    <a:pt x="221270" y="283079"/>
                  </a:lnTo>
                  <a:lnTo>
                    <a:pt x="239887" y="224212"/>
                  </a:lnTo>
                  <a:lnTo>
                    <a:pt x="243272" y="194925"/>
                  </a:lnTo>
                  <a:lnTo>
                    <a:pt x="238538" y="169430"/>
                  </a:lnTo>
                  <a:lnTo>
                    <a:pt x="222719" y="138466"/>
                  </a:lnTo>
                  <a:lnTo>
                    <a:pt x="216435" y="130057"/>
                  </a:lnTo>
                  <a:lnTo>
                    <a:pt x="200095" y="120713"/>
                  </a:lnTo>
                  <a:lnTo>
                    <a:pt x="172282" y="113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8707068" y="3990301"/>
              <a:ext cx="31586" cy="200042"/>
            </a:xfrm>
            <a:custGeom>
              <a:avLst/>
              <a:gdLst/>
              <a:ahLst/>
              <a:cxnLst/>
              <a:rect l="0" t="0" r="0" b="0"/>
              <a:pathLst>
                <a:path w="31586" h="200042">
                  <a:moveTo>
                    <a:pt x="31585" y="0"/>
                  </a:moveTo>
                  <a:lnTo>
                    <a:pt x="31585" y="48930"/>
                  </a:lnTo>
                  <a:lnTo>
                    <a:pt x="25996" y="102472"/>
                  </a:lnTo>
                  <a:lnTo>
                    <a:pt x="10254" y="165890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643896" y="4011358"/>
              <a:ext cx="136872" cy="73700"/>
            </a:xfrm>
            <a:custGeom>
              <a:avLst/>
              <a:gdLst/>
              <a:ahLst/>
              <a:cxnLst/>
              <a:rect l="0" t="0" r="0" b="0"/>
              <a:pathLst>
                <a:path w="136872" h="73700">
                  <a:moveTo>
                    <a:pt x="136871" y="0"/>
                  </a:moveTo>
                  <a:lnTo>
                    <a:pt x="83843" y="23719"/>
                  </a:lnTo>
                  <a:lnTo>
                    <a:pt x="26321" y="53455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8832782" y="3979772"/>
              <a:ext cx="244522" cy="221100"/>
            </a:xfrm>
            <a:custGeom>
              <a:avLst/>
              <a:gdLst/>
              <a:ahLst/>
              <a:cxnLst/>
              <a:rect l="0" t="0" r="0" b="0"/>
              <a:pathLst>
                <a:path w="244522" h="221100">
                  <a:moveTo>
                    <a:pt x="21685" y="0"/>
                  </a:moveTo>
                  <a:lnTo>
                    <a:pt x="18565" y="60384"/>
                  </a:lnTo>
                  <a:lnTo>
                    <a:pt x="7113" y="111868"/>
                  </a:lnTo>
                  <a:lnTo>
                    <a:pt x="0" y="135117"/>
                  </a:lnTo>
                  <a:lnTo>
                    <a:pt x="1380" y="138041"/>
                  </a:lnTo>
                  <a:lnTo>
                    <a:pt x="4638" y="137651"/>
                  </a:lnTo>
                  <a:lnTo>
                    <a:pt x="66561" y="77603"/>
                  </a:lnTo>
                  <a:lnTo>
                    <a:pt x="76169" y="72792"/>
                  </a:lnTo>
                  <a:lnTo>
                    <a:pt x="84913" y="71925"/>
                  </a:lnTo>
                  <a:lnTo>
                    <a:pt x="100869" y="77200"/>
                  </a:lnTo>
                  <a:lnTo>
                    <a:pt x="106060" y="84222"/>
                  </a:lnTo>
                  <a:lnTo>
                    <a:pt x="111827" y="104503"/>
                  </a:lnTo>
                  <a:lnTo>
                    <a:pt x="116700" y="162886"/>
                  </a:lnTo>
                  <a:lnTo>
                    <a:pt x="121626" y="192107"/>
                  </a:lnTo>
                  <a:lnTo>
                    <a:pt x="128086" y="200601"/>
                  </a:lnTo>
                  <a:lnTo>
                    <a:pt x="137073" y="205094"/>
                  </a:lnTo>
                  <a:lnTo>
                    <a:pt x="147743" y="206919"/>
                  </a:lnTo>
                  <a:lnTo>
                    <a:pt x="158365" y="204627"/>
                  </a:lnTo>
                  <a:lnTo>
                    <a:pt x="188915" y="185802"/>
                  </a:lnTo>
                  <a:lnTo>
                    <a:pt x="212134" y="163717"/>
                  </a:lnTo>
                  <a:lnTo>
                    <a:pt x="240553" y="109600"/>
                  </a:lnTo>
                  <a:lnTo>
                    <a:pt x="244521" y="86146"/>
                  </a:lnTo>
                  <a:lnTo>
                    <a:pt x="243941" y="74978"/>
                  </a:lnTo>
                  <a:lnTo>
                    <a:pt x="240046" y="69873"/>
                  </a:lnTo>
                  <a:lnTo>
                    <a:pt x="233940" y="68808"/>
                  </a:lnTo>
                  <a:lnTo>
                    <a:pt x="226359" y="70439"/>
                  </a:lnTo>
                  <a:lnTo>
                    <a:pt x="211697" y="81609"/>
                  </a:lnTo>
                  <a:lnTo>
                    <a:pt x="183220" y="122965"/>
                  </a:lnTo>
                  <a:lnTo>
                    <a:pt x="178486" y="152137"/>
                  </a:lnTo>
                  <a:lnTo>
                    <a:pt x="178861" y="168105"/>
                  </a:lnTo>
                  <a:lnTo>
                    <a:pt x="188637" y="192087"/>
                  </a:lnTo>
                  <a:lnTo>
                    <a:pt x="211198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9244021" y="3971812"/>
              <a:ext cx="167610" cy="229060"/>
            </a:xfrm>
            <a:custGeom>
              <a:avLst/>
              <a:gdLst/>
              <a:ahLst/>
              <a:cxnLst/>
              <a:rect l="0" t="0" r="0" b="0"/>
              <a:pathLst>
                <a:path w="167610" h="229060">
                  <a:moveTo>
                    <a:pt x="0" y="218530"/>
                  </a:moveTo>
                  <a:lnTo>
                    <a:pt x="14654" y="163389"/>
                  </a:lnTo>
                  <a:lnTo>
                    <a:pt x="34786" y="103774"/>
                  </a:lnTo>
                  <a:lnTo>
                    <a:pt x="68272" y="50214"/>
                  </a:lnTo>
                  <a:lnTo>
                    <a:pt x="116485" y="3040"/>
                  </a:lnTo>
                  <a:lnTo>
                    <a:pt x="125620" y="0"/>
                  </a:lnTo>
                  <a:lnTo>
                    <a:pt x="134050" y="314"/>
                  </a:lnTo>
                  <a:lnTo>
                    <a:pt x="142009" y="2863"/>
                  </a:lnTo>
                  <a:lnTo>
                    <a:pt x="148486" y="9242"/>
                  </a:lnTo>
                  <a:lnTo>
                    <a:pt x="158800" y="28807"/>
                  </a:lnTo>
                  <a:lnTo>
                    <a:pt x="165596" y="77308"/>
                  </a:lnTo>
                  <a:lnTo>
                    <a:pt x="167609" y="130543"/>
                  </a:lnTo>
                  <a:lnTo>
                    <a:pt x="159883" y="184122"/>
                  </a:lnTo>
                  <a:lnTo>
                    <a:pt x="147399" y="229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9296664" y="4064000"/>
              <a:ext cx="105286" cy="21058"/>
            </a:xfrm>
            <a:custGeom>
              <a:avLst/>
              <a:gdLst/>
              <a:ahLst/>
              <a:cxnLst/>
              <a:rect l="0" t="0" r="0" b="0"/>
              <a:pathLst>
                <a:path w="105286" h="21058">
                  <a:moveTo>
                    <a:pt x="0" y="0"/>
                  </a:moveTo>
                  <a:lnTo>
                    <a:pt x="34791" y="14471"/>
                  </a:lnTo>
                  <a:lnTo>
                    <a:pt x="84298" y="19756"/>
                  </a:lnTo>
                  <a:lnTo>
                    <a:pt x="105285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9473615" y="4047882"/>
              <a:ext cx="117848" cy="123879"/>
            </a:xfrm>
            <a:custGeom>
              <a:avLst/>
              <a:gdLst/>
              <a:ahLst/>
              <a:cxnLst/>
              <a:rect l="0" t="0" r="0" b="0"/>
              <a:pathLst>
                <a:path w="117848" h="123879">
                  <a:moveTo>
                    <a:pt x="107318" y="5590"/>
                  </a:moveTo>
                  <a:lnTo>
                    <a:pt x="90550" y="0"/>
                  </a:lnTo>
                  <a:lnTo>
                    <a:pt x="72960" y="376"/>
                  </a:lnTo>
                  <a:lnTo>
                    <a:pt x="54613" y="5612"/>
                  </a:lnTo>
                  <a:lnTo>
                    <a:pt x="38659" y="15738"/>
                  </a:lnTo>
                  <a:lnTo>
                    <a:pt x="16525" y="40182"/>
                  </a:lnTo>
                  <a:lnTo>
                    <a:pt x="738" y="69652"/>
                  </a:lnTo>
                  <a:lnTo>
                    <a:pt x="0" y="79883"/>
                  </a:lnTo>
                  <a:lnTo>
                    <a:pt x="5419" y="100610"/>
                  </a:lnTo>
                  <a:lnTo>
                    <a:pt x="18745" y="115281"/>
                  </a:lnTo>
                  <a:lnTo>
                    <a:pt x="27213" y="120831"/>
                  </a:lnTo>
                  <a:lnTo>
                    <a:pt x="49099" y="123878"/>
                  </a:lnTo>
                  <a:lnTo>
                    <a:pt x="107999" y="113287"/>
                  </a:lnTo>
                  <a:lnTo>
                    <a:pt x="117847" y="110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9701209" y="3958715"/>
              <a:ext cx="16596" cy="221099"/>
            </a:xfrm>
            <a:custGeom>
              <a:avLst/>
              <a:gdLst/>
              <a:ahLst/>
              <a:cxnLst/>
              <a:rect l="0" t="0" r="0" b="0"/>
              <a:pathLst>
                <a:path w="16596" h="221099">
                  <a:moveTo>
                    <a:pt x="6066" y="0"/>
                  </a:moveTo>
                  <a:lnTo>
                    <a:pt x="0" y="34792"/>
                  </a:lnTo>
                  <a:lnTo>
                    <a:pt x="4521" y="93657"/>
                  </a:lnTo>
                  <a:lnTo>
                    <a:pt x="5761" y="156281"/>
                  </a:lnTo>
                  <a:lnTo>
                    <a:pt x="14360" y="210136"/>
                  </a:lnTo>
                  <a:lnTo>
                    <a:pt x="16595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9623047" y="4026349"/>
              <a:ext cx="168457" cy="16595"/>
            </a:xfrm>
            <a:custGeom>
              <a:avLst/>
              <a:gdLst/>
              <a:ahLst/>
              <a:cxnLst/>
              <a:rect l="0" t="0" r="0" b="0"/>
              <a:pathLst>
                <a:path w="168457" h="16595">
                  <a:moveTo>
                    <a:pt x="168456" y="6066"/>
                  </a:moveTo>
                  <a:lnTo>
                    <a:pt x="133664" y="0"/>
                  </a:lnTo>
                  <a:lnTo>
                    <a:pt x="74800" y="4521"/>
                  </a:lnTo>
                  <a:lnTo>
                    <a:pt x="15569" y="13098"/>
                  </a:lnTo>
                  <a:lnTo>
                    <a:pt x="0" y="16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9823089" y="41798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1516104" y="5316891"/>
            <a:ext cx="1094964" cy="338019"/>
            <a:chOff x="1516104" y="5316891"/>
            <a:chExt cx="1094964" cy="338019"/>
          </a:xfrm>
        </p:grpSpPr>
        <p:sp>
          <p:nvSpPr>
            <p:cNvPr id="463" name="Freeform 462"/>
            <p:cNvSpPr/>
            <p:nvPr/>
          </p:nvSpPr>
          <p:spPr>
            <a:xfrm>
              <a:off x="1516104" y="5506404"/>
              <a:ext cx="263213" cy="52644"/>
            </a:xfrm>
            <a:custGeom>
              <a:avLst/>
              <a:gdLst/>
              <a:ahLst/>
              <a:cxnLst/>
              <a:rect l="0" t="0" r="0" b="0"/>
              <a:pathLst>
                <a:path w="263213" h="52644">
                  <a:moveTo>
                    <a:pt x="0" y="52643"/>
                  </a:moveTo>
                  <a:lnTo>
                    <a:pt x="48931" y="49523"/>
                  </a:lnTo>
                  <a:lnTo>
                    <a:pt x="96776" y="41190"/>
                  </a:lnTo>
                  <a:lnTo>
                    <a:pt x="154167" y="27894"/>
                  </a:lnTo>
                  <a:lnTo>
                    <a:pt x="213770" y="14002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1884601" y="5348477"/>
              <a:ext cx="63172" cy="305327"/>
            </a:xfrm>
            <a:custGeom>
              <a:avLst/>
              <a:gdLst/>
              <a:ahLst/>
              <a:cxnLst/>
              <a:rect l="0" t="0" r="0" b="0"/>
              <a:pathLst>
                <a:path w="63172" h="305327">
                  <a:moveTo>
                    <a:pt x="0" y="0"/>
                  </a:moveTo>
                  <a:lnTo>
                    <a:pt x="20244" y="58617"/>
                  </a:lnTo>
                  <a:lnTo>
                    <a:pt x="41545" y="115214"/>
                  </a:lnTo>
                  <a:lnTo>
                    <a:pt x="47710" y="140113"/>
                  </a:lnTo>
                  <a:lnTo>
                    <a:pt x="51181" y="192423"/>
                  </a:lnTo>
                  <a:lnTo>
                    <a:pt x="53379" y="244317"/>
                  </a:lnTo>
                  <a:lnTo>
                    <a:pt x="63171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2048029" y="5516933"/>
              <a:ext cx="194542" cy="137977"/>
            </a:xfrm>
            <a:custGeom>
              <a:avLst/>
              <a:gdLst/>
              <a:ahLst/>
              <a:cxnLst/>
              <a:rect l="0" t="0" r="0" b="0"/>
              <a:pathLst>
                <a:path w="194542" h="137977">
                  <a:moveTo>
                    <a:pt x="89256" y="0"/>
                  </a:moveTo>
                  <a:lnTo>
                    <a:pt x="66899" y="0"/>
                  </a:lnTo>
                  <a:lnTo>
                    <a:pt x="36228" y="11178"/>
                  </a:lnTo>
                  <a:lnTo>
                    <a:pt x="18505" y="29145"/>
                  </a:lnTo>
                  <a:lnTo>
                    <a:pt x="10503" y="40487"/>
                  </a:lnTo>
                  <a:lnTo>
                    <a:pt x="1612" y="68687"/>
                  </a:lnTo>
                  <a:lnTo>
                    <a:pt x="0" y="97208"/>
                  </a:lnTo>
                  <a:lnTo>
                    <a:pt x="7083" y="117683"/>
                  </a:lnTo>
                  <a:lnTo>
                    <a:pt x="21149" y="131462"/>
                  </a:lnTo>
                  <a:lnTo>
                    <a:pt x="29814" y="136774"/>
                  </a:lnTo>
                  <a:lnTo>
                    <a:pt x="39099" y="137976"/>
                  </a:lnTo>
                  <a:lnTo>
                    <a:pt x="58775" y="133073"/>
                  </a:lnTo>
                  <a:lnTo>
                    <a:pt x="76099" y="119974"/>
                  </a:lnTo>
                  <a:lnTo>
                    <a:pt x="83994" y="111568"/>
                  </a:lnTo>
                  <a:lnTo>
                    <a:pt x="105071" y="58389"/>
                  </a:lnTo>
                  <a:lnTo>
                    <a:pt x="113052" y="34140"/>
                  </a:lnTo>
                  <a:lnTo>
                    <a:pt x="116819" y="32119"/>
                  </a:lnTo>
                  <a:lnTo>
                    <a:pt x="120499" y="36620"/>
                  </a:lnTo>
                  <a:lnTo>
                    <a:pt x="140684" y="92127"/>
                  </a:lnTo>
                  <a:lnTo>
                    <a:pt x="156566" y="114645"/>
                  </a:lnTo>
                  <a:lnTo>
                    <a:pt x="172204" y="126992"/>
                  </a:lnTo>
                  <a:lnTo>
                    <a:pt x="194541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2220352" y="5453762"/>
              <a:ext cx="127504" cy="159502"/>
            </a:xfrm>
            <a:custGeom>
              <a:avLst/>
              <a:gdLst/>
              <a:ahLst/>
              <a:cxnLst/>
              <a:rect l="0" t="0" r="0" b="0"/>
              <a:pathLst>
                <a:path w="127504" h="159502">
                  <a:moveTo>
                    <a:pt x="85389" y="0"/>
                  </a:moveTo>
                  <a:lnTo>
                    <a:pt x="61342" y="9575"/>
                  </a:lnTo>
                  <a:lnTo>
                    <a:pt x="47016" y="20243"/>
                  </a:lnTo>
                  <a:lnTo>
                    <a:pt x="11720" y="75903"/>
                  </a:lnTo>
                  <a:lnTo>
                    <a:pt x="4691" y="89207"/>
                  </a:lnTo>
                  <a:lnTo>
                    <a:pt x="0" y="116467"/>
                  </a:lnTo>
                  <a:lnTo>
                    <a:pt x="387" y="130287"/>
                  </a:lnTo>
                  <a:lnTo>
                    <a:pt x="5325" y="140670"/>
                  </a:lnTo>
                  <a:lnTo>
                    <a:pt x="23289" y="155327"/>
                  </a:lnTo>
                  <a:lnTo>
                    <a:pt x="46870" y="159501"/>
                  </a:lnTo>
                  <a:lnTo>
                    <a:pt x="70609" y="156287"/>
                  </a:lnTo>
                  <a:lnTo>
                    <a:pt x="88959" y="147060"/>
                  </a:lnTo>
                  <a:lnTo>
                    <a:pt x="127503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2411026" y="5316891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0" y="0"/>
                  </a:moveTo>
                  <a:lnTo>
                    <a:pt x="0" y="60384"/>
                  </a:lnTo>
                  <a:lnTo>
                    <a:pt x="0" y="118107"/>
                  </a:lnTo>
                  <a:lnTo>
                    <a:pt x="3120" y="173425"/>
                  </a:lnTo>
                  <a:lnTo>
                    <a:pt x="9575" y="202250"/>
                  </a:lnTo>
                  <a:lnTo>
                    <a:pt x="3158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2481380" y="5337948"/>
              <a:ext cx="129688" cy="231629"/>
            </a:xfrm>
            <a:custGeom>
              <a:avLst/>
              <a:gdLst/>
              <a:ahLst/>
              <a:cxnLst/>
              <a:rect l="0" t="0" r="0" b="0"/>
              <a:pathLst>
                <a:path w="129688" h="231629">
                  <a:moveTo>
                    <a:pt x="108631" y="0"/>
                  </a:moveTo>
                  <a:lnTo>
                    <a:pt x="46213" y="52540"/>
                  </a:lnTo>
                  <a:lnTo>
                    <a:pt x="11634" y="88894"/>
                  </a:lnTo>
                  <a:lnTo>
                    <a:pt x="1960" y="107359"/>
                  </a:lnTo>
                  <a:lnTo>
                    <a:pt x="0" y="130383"/>
                  </a:lnTo>
                  <a:lnTo>
                    <a:pt x="1115" y="143074"/>
                  </a:lnTo>
                  <a:lnTo>
                    <a:pt x="6538" y="153875"/>
                  </a:lnTo>
                  <a:lnTo>
                    <a:pt x="25041" y="172114"/>
                  </a:lnTo>
                  <a:lnTo>
                    <a:pt x="85463" y="207008"/>
                  </a:lnTo>
                  <a:lnTo>
                    <a:pt x="129687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231627" y="5769617"/>
            <a:ext cx="2576886" cy="800167"/>
            <a:chOff x="231627" y="5769617"/>
            <a:chExt cx="2576886" cy="800167"/>
          </a:xfrm>
        </p:grpSpPr>
        <p:sp>
          <p:nvSpPr>
            <p:cNvPr id="470" name="Freeform 469"/>
            <p:cNvSpPr/>
            <p:nvPr/>
          </p:nvSpPr>
          <p:spPr>
            <a:xfrm>
              <a:off x="231627" y="5980187"/>
              <a:ext cx="147400" cy="167869"/>
            </a:xfrm>
            <a:custGeom>
              <a:avLst/>
              <a:gdLst/>
              <a:ahLst/>
              <a:cxnLst/>
              <a:rect l="0" t="0" r="0" b="0"/>
              <a:pathLst>
                <a:path w="147400" h="167869">
                  <a:moveTo>
                    <a:pt x="0" y="84228"/>
                  </a:moveTo>
                  <a:lnTo>
                    <a:pt x="24024" y="139273"/>
                  </a:lnTo>
                  <a:lnTo>
                    <a:pt x="29345" y="167868"/>
                  </a:lnTo>
                  <a:lnTo>
                    <a:pt x="30092" y="165724"/>
                  </a:lnTo>
                  <a:lnTo>
                    <a:pt x="36880" y="128662"/>
                  </a:lnTo>
                  <a:lnTo>
                    <a:pt x="59061" y="77450"/>
                  </a:lnTo>
                  <a:lnTo>
                    <a:pt x="96024" y="3544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494839" y="6011772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1464" y="58618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515896" y="594860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607562" y="5978218"/>
              <a:ext cx="159883" cy="313115"/>
            </a:xfrm>
            <a:custGeom>
              <a:avLst/>
              <a:gdLst/>
              <a:ahLst/>
              <a:cxnLst/>
              <a:rect l="0" t="0" r="0" b="0"/>
              <a:pathLst>
                <a:path w="159883" h="313115">
                  <a:moveTo>
                    <a:pt x="139961" y="33554"/>
                  </a:moveTo>
                  <a:lnTo>
                    <a:pt x="134372" y="16787"/>
                  </a:lnTo>
                  <a:lnTo>
                    <a:pt x="128046" y="10677"/>
                  </a:lnTo>
                  <a:lnTo>
                    <a:pt x="108540" y="770"/>
                  </a:lnTo>
                  <a:lnTo>
                    <a:pt x="97956" y="0"/>
                  </a:lnTo>
                  <a:lnTo>
                    <a:pt x="76839" y="5383"/>
                  </a:lnTo>
                  <a:lnTo>
                    <a:pt x="45219" y="27157"/>
                  </a:lnTo>
                  <a:lnTo>
                    <a:pt x="19213" y="55835"/>
                  </a:lnTo>
                  <a:lnTo>
                    <a:pt x="2279" y="92149"/>
                  </a:lnTo>
                  <a:lnTo>
                    <a:pt x="0" y="115749"/>
                  </a:lnTo>
                  <a:lnTo>
                    <a:pt x="1030" y="126955"/>
                  </a:lnTo>
                  <a:lnTo>
                    <a:pt x="5227" y="135596"/>
                  </a:lnTo>
                  <a:lnTo>
                    <a:pt x="19248" y="148316"/>
                  </a:lnTo>
                  <a:lnTo>
                    <a:pt x="27900" y="151006"/>
                  </a:lnTo>
                  <a:lnTo>
                    <a:pt x="46873" y="150876"/>
                  </a:lnTo>
                  <a:lnTo>
                    <a:pt x="77285" y="138637"/>
                  </a:lnTo>
                  <a:lnTo>
                    <a:pt x="102933" y="114603"/>
                  </a:lnTo>
                  <a:lnTo>
                    <a:pt x="136587" y="64721"/>
                  </a:lnTo>
                  <a:lnTo>
                    <a:pt x="141221" y="54332"/>
                  </a:lnTo>
                  <a:lnTo>
                    <a:pt x="144311" y="52085"/>
                  </a:lnTo>
                  <a:lnTo>
                    <a:pt x="146371" y="55267"/>
                  </a:lnTo>
                  <a:lnTo>
                    <a:pt x="157183" y="107774"/>
                  </a:lnTo>
                  <a:lnTo>
                    <a:pt x="159882" y="155111"/>
                  </a:lnTo>
                  <a:lnTo>
                    <a:pt x="157674" y="217269"/>
                  </a:lnTo>
                  <a:lnTo>
                    <a:pt x="140731" y="269625"/>
                  </a:lnTo>
                  <a:lnTo>
                    <a:pt x="116013" y="299903"/>
                  </a:lnTo>
                  <a:lnTo>
                    <a:pt x="93443" y="309859"/>
                  </a:lnTo>
                  <a:lnTo>
                    <a:pt x="72493" y="313114"/>
                  </a:lnTo>
                  <a:lnTo>
                    <a:pt x="66906" y="312345"/>
                  </a:lnTo>
                  <a:lnTo>
                    <a:pt x="55733" y="3072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789637" y="5895959"/>
              <a:ext cx="204203" cy="217890"/>
            </a:xfrm>
            <a:custGeom>
              <a:avLst/>
              <a:gdLst/>
              <a:ahLst/>
              <a:cxnLst/>
              <a:rect l="0" t="0" r="0" b="0"/>
              <a:pathLst>
                <a:path w="204203" h="217890">
                  <a:moveTo>
                    <a:pt x="0" y="0"/>
                  </a:moveTo>
                  <a:lnTo>
                    <a:pt x="15641" y="26386"/>
                  </a:lnTo>
                  <a:lnTo>
                    <a:pt x="34844" y="83312"/>
                  </a:lnTo>
                  <a:lnTo>
                    <a:pt x="40678" y="135736"/>
                  </a:lnTo>
                  <a:lnTo>
                    <a:pt x="41831" y="198084"/>
                  </a:lnTo>
                  <a:lnTo>
                    <a:pt x="41988" y="217889"/>
                  </a:lnTo>
                  <a:lnTo>
                    <a:pt x="45209" y="195595"/>
                  </a:lnTo>
                  <a:lnTo>
                    <a:pt x="60069" y="139577"/>
                  </a:lnTo>
                  <a:lnTo>
                    <a:pt x="77263" y="84584"/>
                  </a:lnTo>
                  <a:lnTo>
                    <a:pt x="93343" y="58337"/>
                  </a:lnTo>
                  <a:lnTo>
                    <a:pt x="118514" y="35743"/>
                  </a:lnTo>
                  <a:lnTo>
                    <a:pt x="128143" y="32017"/>
                  </a:lnTo>
                  <a:lnTo>
                    <a:pt x="148199" y="30997"/>
                  </a:lnTo>
                  <a:lnTo>
                    <a:pt x="157291" y="35873"/>
                  </a:lnTo>
                  <a:lnTo>
                    <a:pt x="173633" y="53768"/>
                  </a:lnTo>
                  <a:lnTo>
                    <a:pt x="194782" y="111789"/>
                  </a:lnTo>
                  <a:lnTo>
                    <a:pt x="204202" y="159984"/>
                  </a:lnTo>
                  <a:lnTo>
                    <a:pt x="202671" y="185748"/>
                  </a:lnTo>
                  <a:lnTo>
                    <a:pt x="198091" y="199538"/>
                  </a:lnTo>
                  <a:lnTo>
                    <a:pt x="189513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1073907" y="5822259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17937" y="55170"/>
                  </a:lnTo>
                  <a:lnTo>
                    <a:pt x="12724" y="110323"/>
                  </a:lnTo>
                  <a:lnTo>
                    <a:pt x="10962" y="170881"/>
                  </a:lnTo>
                  <a:lnTo>
                    <a:pt x="9444" y="226734"/>
                  </a:lnTo>
                  <a:lnTo>
                    <a:pt x="2212" y="269655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1063378" y="5874931"/>
              <a:ext cx="261442" cy="200013"/>
            </a:xfrm>
            <a:custGeom>
              <a:avLst/>
              <a:gdLst/>
              <a:ahLst/>
              <a:cxnLst/>
              <a:rect l="0" t="0" r="0" b="0"/>
              <a:pathLst>
                <a:path w="261442" h="200013">
                  <a:moveTo>
                    <a:pt x="0" y="42085"/>
                  </a:moveTo>
                  <a:lnTo>
                    <a:pt x="27556" y="49321"/>
                  </a:lnTo>
                  <a:lnTo>
                    <a:pt x="83779" y="48844"/>
                  </a:lnTo>
                  <a:lnTo>
                    <a:pt x="145881" y="32241"/>
                  </a:lnTo>
                  <a:lnTo>
                    <a:pt x="205864" y="7932"/>
                  </a:lnTo>
                  <a:lnTo>
                    <a:pt x="217837" y="0"/>
                  </a:lnTo>
                  <a:lnTo>
                    <a:pt x="217755" y="1160"/>
                  </a:lnTo>
                  <a:lnTo>
                    <a:pt x="210254" y="8688"/>
                  </a:lnTo>
                  <a:lnTo>
                    <a:pt x="151978" y="56038"/>
                  </a:lnTo>
                  <a:lnTo>
                    <a:pt x="130717" y="75192"/>
                  </a:lnTo>
                  <a:lnTo>
                    <a:pt x="117368" y="95404"/>
                  </a:lnTo>
                  <a:lnTo>
                    <a:pt x="120360" y="102197"/>
                  </a:lnTo>
                  <a:lnTo>
                    <a:pt x="129373" y="106726"/>
                  </a:lnTo>
                  <a:lnTo>
                    <a:pt x="154595" y="110589"/>
                  </a:lnTo>
                  <a:lnTo>
                    <a:pt x="215721" y="106189"/>
                  </a:lnTo>
                  <a:lnTo>
                    <a:pt x="251091" y="111121"/>
                  </a:lnTo>
                  <a:lnTo>
                    <a:pt x="257471" y="116185"/>
                  </a:lnTo>
                  <a:lnTo>
                    <a:pt x="260555" y="123070"/>
                  </a:lnTo>
                  <a:lnTo>
                    <a:pt x="261441" y="131170"/>
                  </a:lnTo>
                  <a:lnTo>
                    <a:pt x="258522" y="138910"/>
                  </a:lnTo>
                  <a:lnTo>
                    <a:pt x="245920" y="153748"/>
                  </a:lnTo>
                  <a:lnTo>
                    <a:pt x="209234" y="173933"/>
                  </a:lnTo>
                  <a:lnTo>
                    <a:pt x="157928" y="200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1368705" y="6138114"/>
              <a:ext cx="42115" cy="84229"/>
            </a:xfrm>
            <a:custGeom>
              <a:avLst/>
              <a:gdLst/>
              <a:ahLst/>
              <a:cxnLst/>
              <a:rect l="0" t="0" r="0" b="0"/>
              <a:pathLst>
                <a:path w="42115" h="84229">
                  <a:moveTo>
                    <a:pt x="42114" y="0"/>
                  </a:moveTo>
                  <a:lnTo>
                    <a:pt x="12450" y="60873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1568746" y="5938073"/>
              <a:ext cx="31587" cy="242156"/>
            </a:xfrm>
            <a:custGeom>
              <a:avLst/>
              <a:gdLst/>
              <a:ahLst/>
              <a:cxnLst/>
              <a:rect l="0" t="0" r="0" b="0"/>
              <a:pathLst>
                <a:path w="31587" h="242156">
                  <a:moveTo>
                    <a:pt x="31586" y="0"/>
                  </a:moveTo>
                  <a:lnTo>
                    <a:pt x="31586" y="58617"/>
                  </a:lnTo>
                  <a:lnTo>
                    <a:pt x="31586" y="110174"/>
                  </a:lnTo>
                  <a:lnTo>
                    <a:pt x="30416" y="172498"/>
                  </a:lnTo>
                  <a:lnTo>
                    <a:pt x="16932" y="230773"/>
                  </a:lnTo>
                  <a:lnTo>
                    <a:pt x="13627" y="236906"/>
                  </a:lnTo>
                  <a:lnTo>
                    <a:pt x="10255" y="23982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1568746" y="58012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1695088" y="5893124"/>
              <a:ext cx="134412" cy="178896"/>
            </a:xfrm>
            <a:custGeom>
              <a:avLst/>
              <a:gdLst/>
              <a:ahLst/>
              <a:cxnLst/>
              <a:rect l="0" t="0" r="0" b="0"/>
              <a:pathLst>
                <a:path w="134412" h="178896">
                  <a:moveTo>
                    <a:pt x="21057" y="13363"/>
                  </a:moveTo>
                  <a:lnTo>
                    <a:pt x="21057" y="71980"/>
                  </a:lnTo>
                  <a:lnTo>
                    <a:pt x="14991" y="124984"/>
                  </a:lnTo>
                  <a:lnTo>
                    <a:pt x="17581" y="148370"/>
                  </a:lnTo>
                  <a:lnTo>
                    <a:pt x="25751" y="167343"/>
                  </a:lnTo>
                  <a:lnTo>
                    <a:pt x="31206" y="175678"/>
                  </a:lnTo>
                  <a:lnTo>
                    <a:pt x="39521" y="178895"/>
                  </a:lnTo>
                  <a:lnTo>
                    <a:pt x="61239" y="176230"/>
                  </a:lnTo>
                  <a:lnTo>
                    <a:pt x="94184" y="161576"/>
                  </a:lnTo>
                  <a:lnTo>
                    <a:pt x="109320" y="142796"/>
                  </a:lnTo>
                  <a:lnTo>
                    <a:pt x="128569" y="92613"/>
                  </a:lnTo>
                  <a:lnTo>
                    <a:pt x="134411" y="51533"/>
                  </a:lnTo>
                  <a:lnTo>
                    <a:pt x="131721" y="39979"/>
                  </a:lnTo>
                  <a:lnTo>
                    <a:pt x="119374" y="20903"/>
                  </a:lnTo>
                  <a:lnTo>
                    <a:pt x="92692" y="2599"/>
                  </a:lnTo>
                  <a:lnTo>
                    <a:pt x="72782" y="0"/>
                  </a:lnTo>
                  <a:lnTo>
                    <a:pt x="16687" y="10919"/>
                  </a:lnTo>
                  <a:lnTo>
                    <a:pt x="0" y="133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1896612" y="5769617"/>
              <a:ext cx="153155" cy="277430"/>
            </a:xfrm>
            <a:custGeom>
              <a:avLst/>
              <a:gdLst/>
              <a:ahLst/>
              <a:cxnLst/>
              <a:rect l="0" t="0" r="0" b="0"/>
              <a:pathLst>
                <a:path w="153155" h="277430">
                  <a:moveTo>
                    <a:pt x="9046" y="0"/>
                  </a:moveTo>
                  <a:lnTo>
                    <a:pt x="16282" y="27556"/>
                  </a:lnTo>
                  <a:lnTo>
                    <a:pt x="15805" y="80659"/>
                  </a:lnTo>
                  <a:lnTo>
                    <a:pt x="8766" y="143636"/>
                  </a:lnTo>
                  <a:lnTo>
                    <a:pt x="98" y="205135"/>
                  </a:lnTo>
                  <a:lnTo>
                    <a:pt x="0" y="257893"/>
                  </a:lnTo>
                  <a:lnTo>
                    <a:pt x="1845" y="257326"/>
                  </a:lnTo>
                  <a:lnTo>
                    <a:pt x="13213" y="217206"/>
                  </a:lnTo>
                  <a:lnTo>
                    <a:pt x="27893" y="156465"/>
                  </a:lnTo>
                  <a:lnTo>
                    <a:pt x="39259" y="135441"/>
                  </a:lnTo>
                  <a:lnTo>
                    <a:pt x="55230" y="121417"/>
                  </a:lnTo>
                  <a:lnTo>
                    <a:pt x="64402" y="116040"/>
                  </a:lnTo>
                  <a:lnTo>
                    <a:pt x="74026" y="114794"/>
                  </a:lnTo>
                  <a:lnTo>
                    <a:pt x="94078" y="119650"/>
                  </a:lnTo>
                  <a:lnTo>
                    <a:pt x="125098" y="141126"/>
                  </a:lnTo>
                  <a:lnTo>
                    <a:pt x="145337" y="169717"/>
                  </a:lnTo>
                  <a:lnTo>
                    <a:pt x="153154" y="206004"/>
                  </a:lnTo>
                  <a:lnTo>
                    <a:pt x="145624" y="229598"/>
                  </a:lnTo>
                  <a:lnTo>
                    <a:pt x="130579" y="249442"/>
                  </a:lnTo>
                  <a:lnTo>
                    <a:pt x="102378" y="267191"/>
                  </a:lnTo>
                  <a:lnTo>
                    <a:pt x="82112" y="275899"/>
                  </a:lnTo>
                  <a:lnTo>
                    <a:pt x="61407" y="277429"/>
                  </a:lnTo>
                  <a:lnTo>
                    <a:pt x="42846" y="274210"/>
                  </a:lnTo>
                  <a:lnTo>
                    <a:pt x="19575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197751" y="5843316"/>
              <a:ext cx="108083" cy="210571"/>
            </a:xfrm>
            <a:custGeom>
              <a:avLst/>
              <a:gdLst/>
              <a:ahLst/>
              <a:cxnLst/>
              <a:rect l="0" t="0" r="0" b="0"/>
              <a:pathLst>
                <a:path w="108083" h="210571">
                  <a:moveTo>
                    <a:pt x="76405" y="0"/>
                  </a:moveTo>
                  <a:lnTo>
                    <a:pt x="22530" y="25194"/>
                  </a:lnTo>
                  <a:lnTo>
                    <a:pt x="2157" y="33814"/>
                  </a:lnTo>
                  <a:lnTo>
                    <a:pt x="0" y="38921"/>
                  </a:lnTo>
                  <a:lnTo>
                    <a:pt x="3241" y="44664"/>
                  </a:lnTo>
                  <a:lnTo>
                    <a:pt x="19321" y="56116"/>
                  </a:lnTo>
                  <a:lnTo>
                    <a:pt x="75589" y="76742"/>
                  </a:lnTo>
                  <a:lnTo>
                    <a:pt x="93979" y="90260"/>
                  </a:lnTo>
                  <a:lnTo>
                    <a:pt x="102159" y="98778"/>
                  </a:lnTo>
                  <a:lnTo>
                    <a:pt x="106442" y="107966"/>
                  </a:lnTo>
                  <a:lnTo>
                    <a:pt x="108082" y="127534"/>
                  </a:lnTo>
                  <a:lnTo>
                    <a:pt x="95553" y="147929"/>
                  </a:lnTo>
                  <a:lnTo>
                    <a:pt x="62191" y="176022"/>
                  </a:lnTo>
                  <a:lnTo>
                    <a:pt x="1323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1431876" y="6380270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10528"/>
                  </a:moveTo>
                  <a:lnTo>
                    <a:pt x="58616" y="1463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1538136" y="6243399"/>
              <a:ext cx="9554" cy="178986"/>
            </a:xfrm>
            <a:custGeom>
              <a:avLst/>
              <a:gdLst/>
              <a:ahLst/>
              <a:cxnLst/>
              <a:rect l="0" t="0" r="0" b="0"/>
              <a:pathLst>
                <a:path w="9554" h="178986">
                  <a:moveTo>
                    <a:pt x="9553" y="0"/>
                  </a:moveTo>
                  <a:lnTo>
                    <a:pt x="3964" y="62093"/>
                  </a:lnTo>
                  <a:lnTo>
                    <a:pt x="0" y="113478"/>
                  </a:lnTo>
                  <a:lnTo>
                    <a:pt x="484" y="151256"/>
                  </a:lnTo>
                  <a:lnTo>
                    <a:pt x="9553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1664939" y="6159171"/>
              <a:ext cx="100545" cy="315856"/>
            </a:xfrm>
            <a:custGeom>
              <a:avLst/>
              <a:gdLst/>
              <a:ahLst/>
              <a:cxnLst/>
              <a:rect l="0" t="0" r="0" b="0"/>
              <a:pathLst>
                <a:path w="100545" h="315856">
                  <a:moveTo>
                    <a:pt x="9092" y="0"/>
                  </a:moveTo>
                  <a:lnTo>
                    <a:pt x="3503" y="16768"/>
                  </a:lnTo>
                  <a:lnTo>
                    <a:pt x="3879" y="34359"/>
                  </a:lnTo>
                  <a:lnTo>
                    <a:pt x="8062" y="91015"/>
                  </a:lnTo>
                  <a:lnTo>
                    <a:pt x="8787" y="138232"/>
                  </a:lnTo>
                  <a:lnTo>
                    <a:pt x="3413" y="193036"/>
                  </a:lnTo>
                  <a:lnTo>
                    <a:pt x="0" y="242549"/>
                  </a:lnTo>
                  <a:lnTo>
                    <a:pt x="691" y="245928"/>
                  </a:lnTo>
                  <a:lnTo>
                    <a:pt x="16606" y="187042"/>
                  </a:lnTo>
                  <a:lnTo>
                    <a:pt x="29126" y="144588"/>
                  </a:lnTo>
                  <a:lnTo>
                    <a:pt x="44902" y="124313"/>
                  </a:lnTo>
                  <a:lnTo>
                    <a:pt x="54023" y="121480"/>
                  </a:lnTo>
                  <a:lnTo>
                    <a:pt x="63612" y="123101"/>
                  </a:lnTo>
                  <a:lnTo>
                    <a:pt x="73515" y="127691"/>
                  </a:lnTo>
                  <a:lnTo>
                    <a:pt x="87637" y="148388"/>
                  </a:lnTo>
                  <a:lnTo>
                    <a:pt x="96644" y="178254"/>
                  </a:lnTo>
                  <a:lnTo>
                    <a:pt x="100544" y="232191"/>
                  </a:lnTo>
                  <a:lnTo>
                    <a:pt x="95094" y="287284"/>
                  </a:lnTo>
                  <a:lnTo>
                    <a:pt x="9332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1842487" y="6253928"/>
              <a:ext cx="119370" cy="188048"/>
            </a:xfrm>
            <a:custGeom>
              <a:avLst/>
              <a:gdLst/>
              <a:ahLst/>
              <a:cxnLst/>
              <a:rect l="0" t="0" r="0" b="0"/>
              <a:pathLst>
                <a:path w="119370" h="188048">
                  <a:moveTo>
                    <a:pt x="10529" y="0"/>
                  </a:moveTo>
                  <a:lnTo>
                    <a:pt x="7409" y="48930"/>
                  </a:lnTo>
                  <a:lnTo>
                    <a:pt x="2195" y="99895"/>
                  </a:lnTo>
                  <a:lnTo>
                    <a:pt x="6023" y="163231"/>
                  </a:lnTo>
                  <a:lnTo>
                    <a:pt x="11034" y="173162"/>
                  </a:lnTo>
                  <a:lnTo>
                    <a:pt x="25961" y="187315"/>
                  </a:lnTo>
                  <a:lnTo>
                    <a:pt x="33685" y="188047"/>
                  </a:lnTo>
                  <a:lnTo>
                    <a:pt x="41174" y="185026"/>
                  </a:lnTo>
                  <a:lnTo>
                    <a:pt x="70004" y="160550"/>
                  </a:lnTo>
                  <a:lnTo>
                    <a:pt x="103223" y="104590"/>
                  </a:lnTo>
                  <a:lnTo>
                    <a:pt x="117672" y="67904"/>
                  </a:lnTo>
                  <a:lnTo>
                    <a:pt x="119369" y="44218"/>
                  </a:lnTo>
                  <a:lnTo>
                    <a:pt x="118184" y="32988"/>
                  </a:lnTo>
                  <a:lnTo>
                    <a:pt x="113884" y="24331"/>
                  </a:lnTo>
                  <a:lnTo>
                    <a:pt x="99748" y="11594"/>
                  </a:lnTo>
                  <a:lnTo>
                    <a:pt x="91065" y="8899"/>
                  </a:lnTo>
                  <a:lnTo>
                    <a:pt x="60908" y="10695"/>
                  </a:lnTo>
                  <a:lnTo>
                    <a:pt x="18747" y="21784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2021472" y="6201285"/>
              <a:ext cx="107500" cy="206625"/>
            </a:xfrm>
            <a:custGeom>
              <a:avLst/>
              <a:gdLst/>
              <a:ahLst/>
              <a:cxnLst/>
              <a:rect l="0" t="0" r="0" b="0"/>
              <a:pathLst>
                <a:path w="107500" h="206625">
                  <a:moveTo>
                    <a:pt x="0" y="31586"/>
                  </a:moveTo>
                  <a:lnTo>
                    <a:pt x="8333" y="69064"/>
                  </a:lnTo>
                  <a:lnTo>
                    <a:pt x="10094" y="126076"/>
                  </a:lnTo>
                  <a:lnTo>
                    <a:pt x="12782" y="182918"/>
                  </a:lnTo>
                  <a:lnTo>
                    <a:pt x="21668" y="202569"/>
                  </a:lnTo>
                  <a:lnTo>
                    <a:pt x="28483" y="206406"/>
                  </a:lnTo>
                  <a:lnTo>
                    <a:pt x="36536" y="206624"/>
                  </a:lnTo>
                  <a:lnTo>
                    <a:pt x="45414" y="204430"/>
                  </a:lnTo>
                  <a:lnTo>
                    <a:pt x="61518" y="186394"/>
                  </a:lnTo>
                  <a:lnTo>
                    <a:pt x="90920" y="127155"/>
                  </a:lnTo>
                  <a:lnTo>
                    <a:pt x="106618" y="76410"/>
                  </a:lnTo>
                  <a:lnTo>
                    <a:pt x="107499" y="29919"/>
                  </a:lnTo>
                  <a:lnTo>
                    <a:pt x="103149" y="13297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213229" y="6180228"/>
              <a:ext cx="134660" cy="242157"/>
            </a:xfrm>
            <a:custGeom>
              <a:avLst/>
              <a:gdLst/>
              <a:ahLst/>
              <a:cxnLst/>
              <a:rect l="0" t="0" r="0" b="0"/>
              <a:pathLst>
                <a:path w="134660" h="242157">
                  <a:moveTo>
                    <a:pt x="103040" y="0"/>
                  </a:moveTo>
                  <a:lnTo>
                    <a:pt x="71758" y="9576"/>
                  </a:lnTo>
                  <a:lnTo>
                    <a:pt x="18930" y="47326"/>
                  </a:lnTo>
                  <a:lnTo>
                    <a:pt x="2877" y="65488"/>
                  </a:lnTo>
                  <a:lnTo>
                    <a:pt x="0" y="75244"/>
                  </a:lnTo>
                  <a:lnTo>
                    <a:pt x="3043" y="95443"/>
                  </a:lnTo>
                  <a:lnTo>
                    <a:pt x="9469" y="102233"/>
                  </a:lnTo>
                  <a:lnTo>
                    <a:pt x="66441" y="119614"/>
                  </a:lnTo>
                  <a:lnTo>
                    <a:pt x="111409" y="134588"/>
                  </a:lnTo>
                  <a:lnTo>
                    <a:pt x="128597" y="145995"/>
                  </a:lnTo>
                  <a:lnTo>
                    <a:pt x="132946" y="154652"/>
                  </a:lnTo>
                  <a:lnTo>
                    <a:pt x="134659" y="176749"/>
                  </a:lnTo>
                  <a:lnTo>
                    <a:pt x="128402" y="195929"/>
                  </a:lnTo>
                  <a:lnTo>
                    <a:pt x="116652" y="212252"/>
                  </a:lnTo>
                  <a:lnTo>
                    <a:pt x="99731" y="227305"/>
                  </a:lnTo>
                  <a:lnTo>
                    <a:pt x="80513" y="235556"/>
                  </a:lnTo>
                  <a:lnTo>
                    <a:pt x="50398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2421555" y="6274985"/>
              <a:ext cx="10529" cy="115814"/>
            </a:xfrm>
            <a:custGeom>
              <a:avLst/>
              <a:gdLst/>
              <a:ahLst/>
              <a:cxnLst/>
              <a:rect l="0" t="0" r="0" b="0"/>
              <a:pathLst>
                <a:path w="10529" h="115814">
                  <a:moveTo>
                    <a:pt x="10528" y="0"/>
                  </a:moveTo>
                  <a:lnTo>
                    <a:pt x="2195" y="37477"/>
                  </a:lnTo>
                  <a:lnTo>
                    <a:pt x="289" y="97872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2532278" y="6203447"/>
              <a:ext cx="276235" cy="366337"/>
            </a:xfrm>
            <a:custGeom>
              <a:avLst/>
              <a:gdLst/>
              <a:ahLst/>
              <a:cxnLst/>
              <a:rect l="0" t="0" r="0" b="0"/>
              <a:pathLst>
                <a:path w="276235" h="366337">
                  <a:moveTo>
                    <a:pt x="15618" y="39952"/>
                  </a:moveTo>
                  <a:lnTo>
                    <a:pt x="12499" y="88883"/>
                  </a:lnTo>
                  <a:lnTo>
                    <a:pt x="0" y="151768"/>
                  </a:lnTo>
                  <a:lnTo>
                    <a:pt x="9778" y="112201"/>
                  </a:lnTo>
                  <a:lnTo>
                    <a:pt x="45127" y="50590"/>
                  </a:lnTo>
                  <a:lnTo>
                    <a:pt x="61489" y="34541"/>
                  </a:lnTo>
                  <a:lnTo>
                    <a:pt x="70765" y="31665"/>
                  </a:lnTo>
                  <a:lnTo>
                    <a:pt x="90431" y="34709"/>
                  </a:lnTo>
                  <a:lnTo>
                    <a:pt x="98249" y="42306"/>
                  </a:lnTo>
                  <a:lnTo>
                    <a:pt x="123278" y="101585"/>
                  </a:lnTo>
                  <a:lnTo>
                    <a:pt x="134605" y="151021"/>
                  </a:lnTo>
                  <a:lnTo>
                    <a:pt x="150960" y="193354"/>
                  </a:lnTo>
                  <a:lnTo>
                    <a:pt x="159658" y="201882"/>
                  </a:lnTo>
                  <a:lnTo>
                    <a:pt x="181801" y="211356"/>
                  </a:lnTo>
                  <a:lnTo>
                    <a:pt x="191918" y="210374"/>
                  </a:lnTo>
                  <a:lnTo>
                    <a:pt x="209397" y="199923"/>
                  </a:lnTo>
                  <a:lnTo>
                    <a:pt x="232392" y="179897"/>
                  </a:lnTo>
                  <a:lnTo>
                    <a:pt x="248433" y="153557"/>
                  </a:lnTo>
                  <a:lnTo>
                    <a:pt x="271608" y="92401"/>
                  </a:lnTo>
                  <a:lnTo>
                    <a:pt x="276234" y="35971"/>
                  </a:lnTo>
                  <a:lnTo>
                    <a:pt x="272608" y="11276"/>
                  </a:lnTo>
                  <a:lnTo>
                    <a:pt x="266493" y="4457"/>
                  </a:lnTo>
                  <a:lnTo>
                    <a:pt x="257738" y="1081"/>
                  </a:lnTo>
                  <a:lnTo>
                    <a:pt x="247221" y="0"/>
                  </a:lnTo>
                  <a:lnTo>
                    <a:pt x="229297" y="5038"/>
                  </a:lnTo>
                  <a:lnTo>
                    <a:pt x="221242" y="9657"/>
                  </a:lnTo>
                  <a:lnTo>
                    <a:pt x="198726" y="38515"/>
                  </a:lnTo>
                  <a:lnTo>
                    <a:pt x="193706" y="63490"/>
                  </a:lnTo>
                  <a:lnTo>
                    <a:pt x="200015" y="112062"/>
                  </a:lnTo>
                  <a:lnTo>
                    <a:pt x="235696" y="169204"/>
                  </a:lnTo>
                  <a:lnTo>
                    <a:pt x="259002" y="223022"/>
                  </a:lnTo>
                  <a:lnTo>
                    <a:pt x="259958" y="264731"/>
                  </a:lnTo>
                  <a:lnTo>
                    <a:pt x="252832" y="301136"/>
                  </a:lnTo>
                  <a:lnTo>
                    <a:pt x="232133" y="334149"/>
                  </a:lnTo>
                  <a:lnTo>
                    <a:pt x="210503" y="349301"/>
                  </a:lnTo>
                  <a:lnTo>
                    <a:pt x="173546" y="366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2442612" y="6148643"/>
              <a:ext cx="52643" cy="1"/>
            </a:xfrm>
            <a:custGeom>
              <a:avLst/>
              <a:gdLst/>
              <a:ahLst/>
              <a:cxnLst/>
              <a:rect l="0" t="0" r="0" b="0"/>
              <a:pathLst>
                <a:path w="52643" h="1">
                  <a:moveTo>
                    <a:pt x="5264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1384900" y="6022301"/>
            <a:ext cx="2510645" cy="463255"/>
            <a:chOff x="1384900" y="6022301"/>
            <a:chExt cx="2510645" cy="463255"/>
          </a:xfrm>
        </p:grpSpPr>
        <p:sp>
          <p:nvSpPr>
            <p:cNvPr id="493" name="Freeform 492"/>
            <p:cNvSpPr/>
            <p:nvPr/>
          </p:nvSpPr>
          <p:spPr>
            <a:xfrm>
              <a:off x="1384900" y="6075000"/>
              <a:ext cx="1478852" cy="410556"/>
            </a:xfrm>
            <a:custGeom>
              <a:avLst/>
              <a:gdLst/>
              <a:ahLst/>
              <a:cxnLst/>
              <a:rect l="0" t="0" r="0" b="0"/>
              <a:pathLst>
                <a:path w="1478852" h="410556">
                  <a:moveTo>
                    <a:pt x="1478851" y="10472"/>
                  </a:moveTo>
                  <a:lnTo>
                    <a:pt x="1420235" y="10472"/>
                  </a:lnTo>
                  <a:lnTo>
                    <a:pt x="1363721" y="11642"/>
                  </a:lnTo>
                  <a:lnTo>
                    <a:pt x="1308648" y="17708"/>
                  </a:lnTo>
                  <a:lnTo>
                    <a:pt x="1257105" y="18855"/>
                  </a:lnTo>
                  <a:lnTo>
                    <a:pt x="1197704" y="12474"/>
                  </a:lnTo>
                  <a:lnTo>
                    <a:pt x="1139745" y="11065"/>
                  </a:lnTo>
                  <a:lnTo>
                    <a:pt x="1084357" y="10648"/>
                  </a:lnTo>
                  <a:lnTo>
                    <a:pt x="1028952" y="10524"/>
                  </a:lnTo>
                  <a:lnTo>
                    <a:pt x="973151" y="7368"/>
                  </a:lnTo>
                  <a:lnTo>
                    <a:pt x="917266" y="1410"/>
                  </a:lnTo>
                  <a:lnTo>
                    <a:pt x="861167" y="233"/>
                  </a:lnTo>
                  <a:lnTo>
                    <a:pt x="805025" y="0"/>
                  </a:lnTo>
                  <a:lnTo>
                    <a:pt x="742073" y="7186"/>
                  </a:lnTo>
                  <a:lnTo>
                    <a:pt x="688563" y="9823"/>
                  </a:lnTo>
                  <a:lnTo>
                    <a:pt x="632934" y="10344"/>
                  </a:lnTo>
                  <a:lnTo>
                    <a:pt x="574142" y="10434"/>
                  </a:lnTo>
                  <a:lnTo>
                    <a:pt x="521628" y="10460"/>
                  </a:lnTo>
                  <a:lnTo>
                    <a:pt x="461962" y="11639"/>
                  </a:lnTo>
                  <a:lnTo>
                    <a:pt x="415729" y="17707"/>
                  </a:lnTo>
                  <a:lnTo>
                    <a:pt x="352898" y="21195"/>
                  </a:lnTo>
                  <a:lnTo>
                    <a:pt x="310453" y="26156"/>
                  </a:lnTo>
                  <a:lnTo>
                    <a:pt x="247096" y="35526"/>
                  </a:lnTo>
                  <a:lnTo>
                    <a:pt x="183869" y="45711"/>
                  </a:lnTo>
                  <a:lnTo>
                    <a:pt x="131861" y="61728"/>
                  </a:lnTo>
                  <a:lnTo>
                    <a:pt x="107709" y="77706"/>
                  </a:lnTo>
                  <a:lnTo>
                    <a:pt x="67551" y="122149"/>
                  </a:lnTo>
                  <a:lnTo>
                    <a:pt x="41465" y="184393"/>
                  </a:lnTo>
                  <a:lnTo>
                    <a:pt x="24156" y="235659"/>
                  </a:lnTo>
                  <a:lnTo>
                    <a:pt x="16818" y="287894"/>
                  </a:lnTo>
                  <a:lnTo>
                    <a:pt x="7754" y="338076"/>
                  </a:lnTo>
                  <a:lnTo>
                    <a:pt x="0" y="375042"/>
                  </a:lnTo>
                  <a:lnTo>
                    <a:pt x="4862" y="410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2896620" y="6043358"/>
              <a:ext cx="24989" cy="410612"/>
            </a:xfrm>
            <a:custGeom>
              <a:avLst/>
              <a:gdLst/>
              <a:ahLst/>
              <a:cxnLst/>
              <a:rect l="0" t="0" r="0" b="0"/>
              <a:pathLst>
                <a:path w="24989" h="410612">
                  <a:moveTo>
                    <a:pt x="19774" y="0"/>
                  </a:moveTo>
                  <a:lnTo>
                    <a:pt x="22893" y="60384"/>
                  </a:lnTo>
                  <a:lnTo>
                    <a:pt x="24988" y="121227"/>
                  </a:lnTo>
                  <a:lnTo>
                    <a:pt x="21319" y="181758"/>
                  </a:lnTo>
                  <a:lnTo>
                    <a:pt x="14490" y="244133"/>
                  </a:lnTo>
                  <a:lnTo>
                    <a:pt x="3046" y="296618"/>
                  </a:lnTo>
                  <a:lnTo>
                    <a:pt x="0" y="348759"/>
                  </a:lnTo>
                  <a:lnTo>
                    <a:pt x="267" y="390205"/>
                  </a:lnTo>
                  <a:lnTo>
                    <a:pt x="9245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2905865" y="6253927"/>
              <a:ext cx="189514" cy="10530"/>
            </a:xfrm>
            <a:custGeom>
              <a:avLst/>
              <a:gdLst/>
              <a:ahLst/>
              <a:cxnLst/>
              <a:rect l="0" t="0" r="0" b="0"/>
              <a:pathLst>
                <a:path w="189514" h="10530">
                  <a:moveTo>
                    <a:pt x="0" y="1"/>
                  </a:moveTo>
                  <a:lnTo>
                    <a:pt x="54145" y="0"/>
                  </a:lnTo>
                  <a:lnTo>
                    <a:pt x="109092" y="0"/>
                  </a:lnTo>
                  <a:lnTo>
                    <a:pt x="161496" y="1170"/>
                  </a:lnTo>
                  <a:lnTo>
                    <a:pt x="1895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3200663" y="6169700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0" y="0"/>
                  </a:moveTo>
                  <a:lnTo>
                    <a:pt x="15641" y="26386"/>
                  </a:lnTo>
                  <a:lnTo>
                    <a:pt x="26342" y="63450"/>
                  </a:lnTo>
                  <a:lnTo>
                    <a:pt x="30550" y="124664"/>
                  </a:lnTo>
                  <a:lnTo>
                    <a:pt x="31381" y="182163"/>
                  </a:lnTo>
                  <a:lnTo>
                    <a:pt x="31586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3232249" y="6100391"/>
              <a:ext cx="163780" cy="211957"/>
            </a:xfrm>
            <a:custGeom>
              <a:avLst/>
              <a:gdLst/>
              <a:ahLst/>
              <a:cxnLst/>
              <a:rect l="0" t="0" r="0" b="0"/>
              <a:pathLst>
                <a:path w="163780" h="211957">
                  <a:moveTo>
                    <a:pt x="0" y="27195"/>
                  </a:moveTo>
                  <a:lnTo>
                    <a:pt x="11178" y="10427"/>
                  </a:lnTo>
                  <a:lnTo>
                    <a:pt x="20320" y="5488"/>
                  </a:lnTo>
                  <a:lnTo>
                    <a:pt x="46076" y="0"/>
                  </a:lnTo>
                  <a:lnTo>
                    <a:pt x="82282" y="2499"/>
                  </a:lnTo>
                  <a:lnTo>
                    <a:pt x="120826" y="21828"/>
                  </a:lnTo>
                  <a:lnTo>
                    <a:pt x="150704" y="49781"/>
                  </a:lnTo>
                  <a:lnTo>
                    <a:pt x="160566" y="73108"/>
                  </a:lnTo>
                  <a:lnTo>
                    <a:pt x="163779" y="99073"/>
                  </a:lnTo>
                  <a:lnTo>
                    <a:pt x="161308" y="126211"/>
                  </a:lnTo>
                  <a:lnTo>
                    <a:pt x="142162" y="167797"/>
                  </a:lnTo>
                  <a:lnTo>
                    <a:pt x="114262" y="198576"/>
                  </a:lnTo>
                  <a:lnTo>
                    <a:pt x="90947" y="208649"/>
                  </a:lnTo>
                  <a:lnTo>
                    <a:pt x="66157" y="211956"/>
                  </a:lnTo>
                  <a:lnTo>
                    <a:pt x="43441" y="209527"/>
                  </a:lnTo>
                  <a:lnTo>
                    <a:pt x="37150" y="207241"/>
                  </a:lnTo>
                  <a:lnTo>
                    <a:pt x="34125" y="204547"/>
                  </a:lnTo>
                  <a:lnTo>
                    <a:pt x="31586" y="195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3450205" y="6133163"/>
              <a:ext cx="137110" cy="138586"/>
            </a:xfrm>
            <a:custGeom>
              <a:avLst/>
              <a:gdLst/>
              <a:ahLst/>
              <a:cxnLst/>
              <a:rect l="0" t="0" r="0" b="0"/>
              <a:pathLst>
                <a:path w="137110" h="138586">
                  <a:moveTo>
                    <a:pt x="66313" y="36537"/>
                  </a:moveTo>
                  <a:lnTo>
                    <a:pt x="35031" y="46112"/>
                  </a:lnTo>
                  <a:lnTo>
                    <a:pt x="18875" y="56780"/>
                  </a:lnTo>
                  <a:lnTo>
                    <a:pt x="7015" y="72440"/>
                  </a:lnTo>
                  <a:lnTo>
                    <a:pt x="2215" y="81529"/>
                  </a:lnTo>
                  <a:lnTo>
                    <a:pt x="0" y="100987"/>
                  </a:lnTo>
                  <a:lnTo>
                    <a:pt x="1048" y="111089"/>
                  </a:lnTo>
                  <a:lnTo>
                    <a:pt x="5255" y="118994"/>
                  </a:lnTo>
                  <a:lnTo>
                    <a:pt x="19289" y="130896"/>
                  </a:lnTo>
                  <a:lnTo>
                    <a:pt x="52510" y="138585"/>
                  </a:lnTo>
                  <a:lnTo>
                    <a:pt x="75386" y="134144"/>
                  </a:lnTo>
                  <a:lnTo>
                    <a:pt x="104876" y="118490"/>
                  </a:lnTo>
                  <a:lnTo>
                    <a:pt x="119717" y="104546"/>
                  </a:lnTo>
                  <a:lnTo>
                    <a:pt x="130213" y="86650"/>
                  </a:lnTo>
                  <a:lnTo>
                    <a:pt x="137109" y="45666"/>
                  </a:lnTo>
                  <a:lnTo>
                    <a:pt x="134567" y="33264"/>
                  </a:lnTo>
                  <a:lnTo>
                    <a:pt x="122385" y="13246"/>
                  </a:lnTo>
                  <a:lnTo>
                    <a:pt x="113053" y="6972"/>
                  </a:lnTo>
                  <a:lnTo>
                    <a:pt x="90206" y="0"/>
                  </a:lnTo>
                  <a:lnTo>
                    <a:pt x="76932" y="21"/>
                  </a:lnTo>
                  <a:lnTo>
                    <a:pt x="66313" y="49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3649382" y="6085472"/>
              <a:ext cx="109293" cy="149127"/>
            </a:xfrm>
            <a:custGeom>
              <a:avLst/>
              <a:gdLst/>
              <a:ahLst/>
              <a:cxnLst/>
              <a:rect l="0" t="0" r="0" b="0"/>
              <a:pathLst>
                <a:path w="109293" h="149127">
                  <a:moveTo>
                    <a:pt x="67178" y="0"/>
                  </a:moveTo>
                  <a:lnTo>
                    <a:pt x="43131" y="9575"/>
                  </a:lnTo>
                  <a:lnTo>
                    <a:pt x="28804" y="20243"/>
                  </a:lnTo>
                  <a:lnTo>
                    <a:pt x="13174" y="44993"/>
                  </a:lnTo>
                  <a:lnTo>
                    <a:pt x="1134" y="74552"/>
                  </a:lnTo>
                  <a:lnTo>
                    <a:pt x="0" y="95135"/>
                  </a:lnTo>
                  <a:lnTo>
                    <a:pt x="4566" y="114812"/>
                  </a:lnTo>
                  <a:lnTo>
                    <a:pt x="14394" y="131356"/>
                  </a:lnTo>
                  <a:lnTo>
                    <a:pt x="29680" y="143388"/>
                  </a:lnTo>
                  <a:lnTo>
                    <a:pt x="38670" y="148234"/>
                  </a:lnTo>
                  <a:lnTo>
                    <a:pt x="49342" y="149126"/>
                  </a:lnTo>
                  <a:lnTo>
                    <a:pt x="83210" y="140371"/>
                  </a:lnTo>
                  <a:lnTo>
                    <a:pt x="109292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3885016" y="6022301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10528" y="0"/>
                  </a:moveTo>
                  <a:lnTo>
                    <a:pt x="9358" y="49263"/>
                  </a:lnTo>
                  <a:lnTo>
                    <a:pt x="3292" y="100514"/>
                  </a:lnTo>
                  <a:lnTo>
                    <a:pt x="975" y="158463"/>
                  </a:lnTo>
                  <a:lnTo>
                    <a:pt x="289" y="212028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3190135" y="6022301"/>
            <a:ext cx="715939" cy="315856"/>
            <a:chOff x="3190135" y="6022301"/>
            <a:chExt cx="715939" cy="315856"/>
          </a:xfrm>
        </p:grpSpPr>
        <p:sp>
          <p:nvSpPr>
            <p:cNvPr id="502" name="Freeform 501"/>
            <p:cNvSpPr/>
            <p:nvPr/>
          </p:nvSpPr>
          <p:spPr>
            <a:xfrm>
              <a:off x="3212059" y="6096000"/>
              <a:ext cx="20191" cy="208946"/>
            </a:xfrm>
            <a:custGeom>
              <a:avLst/>
              <a:gdLst/>
              <a:ahLst/>
              <a:cxnLst/>
              <a:rect l="0" t="0" r="0" b="0"/>
              <a:pathLst>
                <a:path w="20191" h="208946">
                  <a:moveTo>
                    <a:pt x="20190" y="0"/>
                  </a:moveTo>
                  <a:lnTo>
                    <a:pt x="9011" y="11179"/>
                  </a:lnTo>
                  <a:lnTo>
                    <a:pt x="3523" y="29145"/>
                  </a:lnTo>
                  <a:lnTo>
                    <a:pt x="0" y="78807"/>
                  </a:lnTo>
                  <a:lnTo>
                    <a:pt x="474" y="139742"/>
                  </a:lnTo>
                  <a:lnTo>
                    <a:pt x="7500" y="191120"/>
                  </a:lnTo>
                  <a:lnTo>
                    <a:pt x="8701" y="208945"/>
                  </a:lnTo>
                  <a:lnTo>
                    <a:pt x="9661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3190135" y="6093509"/>
              <a:ext cx="171626" cy="244648"/>
            </a:xfrm>
            <a:custGeom>
              <a:avLst/>
              <a:gdLst/>
              <a:ahLst/>
              <a:cxnLst/>
              <a:rect l="0" t="0" r="0" b="0"/>
              <a:pathLst>
                <a:path w="171626" h="244648">
                  <a:moveTo>
                    <a:pt x="21057" y="76191"/>
                  </a:moveTo>
                  <a:lnTo>
                    <a:pt x="24176" y="33499"/>
                  </a:lnTo>
                  <a:lnTo>
                    <a:pt x="26646" y="23163"/>
                  </a:lnTo>
                  <a:lnTo>
                    <a:pt x="32972" y="15103"/>
                  </a:lnTo>
                  <a:lnTo>
                    <a:pt x="52479" y="3027"/>
                  </a:lnTo>
                  <a:lnTo>
                    <a:pt x="79865" y="0"/>
                  </a:lnTo>
                  <a:lnTo>
                    <a:pt x="95357" y="831"/>
                  </a:lnTo>
                  <a:lnTo>
                    <a:pt x="118810" y="11112"/>
                  </a:lnTo>
                  <a:lnTo>
                    <a:pt x="152930" y="46308"/>
                  </a:lnTo>
                  <a:lnTo>
                    <a:pt x="169444" y="82285"/>
                  </a:lnTo>
                  <a:lnTo>
                    <a:pt x="171625" y="108924"/>
                  </a:lnTo>
                  <a:lnTo>
                    <a:pt x="163493" y="158566"/>
                  </a:lnTo>
                  <a:lnTo>
                    <a:pt x="148398" y="191455"/>
                  </a:lnTo>
                  <a:lnTo>
                    <a:pt x="132635" y="206578"/>
                  </a:lnTo>
                  <a:lnTo>
                    <a:pt x="82501" y="235821"/>
                  </a:lnTo>
                  <a:lnTo>
                    <a:pt x="33670" y="242903"/>
                  </a:lnTo>
                  <a:lnTo>
                    <a:pt x="0" y="244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3438812" y="6135398"/>
              <a:ext cx="162583" cy="163084"/>
            </a:xfrm>
            <a:custGeom>
              <a:avLst/>
              <a:gdLst/>
              <a:ahLst/>
              <a:cxnLst/>
              <a:rect l="0" t="0" r="0" b="0"/>
              <a:pathLst>
                <a:path w="162583" h="163084">
                  <a:moveTo>
                    <a:pt x="67178" y="13245"/>
                  </a:moveTo>
                  <a:lnTo>
                    <a:pt x="50410" y="18834"/>
                  </a:lnTo>
                  <a:lnTo>
                    <a:pt x="35939" y="34056"/>
                  </a:lnTo>
                  <a:lnTo>
                    <a:pt x="8948" y="86912"/>
                  </a:lnTo>
                  <a:lnTo>
                    <a:pt x="1134" y="107987"/>
                  </a:lnTo>
                  <a:lnTo>
                    <a:pt x="0" y="129052"/>
                  </a:lnTo>
                  <a:lnTo>
                    <a:pt x="1336" y="139583"/>
                  </a:lnTo>
                  <a:lnTo>
                    <a:pt x="6906" y="147773"/>
                  </a:lnTo>
                  <a:lnTo>
                    <a:pt x="25572" y="159992"/>
                  </a:lnTo>
                  <a:lnTo>
                    <a:pt x="49466" y="163083"/>
                  </a:lnTo>
                  <a:lnTo>
                    <a:pt x="75684" y="159388"/>
                  </a:lnTo>
                  <a:lnTo>
                    <a:pt x="102933" y="149947"/>
                  </a:lnTo>
                  <a:lnTo>
                    <a:pt x="124403" y="134833"/>
                  </a:lnTo>
                  <a:lnTo>
                    <a:pt x="157250" y="96534"/>
                  </a:lnTo>
                  <a:lnTo>
                    <a:pt x="162582" y="69759"/>
                  </a:lnTo>
                  <a:lnTo>
                    <a:pt x="159883" y="41872"/>
                  </a:lnTo>
                  <a:lnTo>
                    <a:pt x="150884" y="21679"/>
                  </a:lnTo>
                  <a:lnTo>
                    <a:pt x="135966" y="8024"/>
                  </a:lnTo>
                  <a:lnTo>
                    <a:pt x="127074" y="2746"/>
                  </a:lnTo>
                  <a:lnTo>
                    <a:pt x="107836" y="0"/>
                  </a:lnTo>
                  <a:lnTo>
                    <a:pt x="97793" y="905"/>
                  </a:lnTo>
                  <a:lnTo>
                    <a:pt x="80395" y="8151"/>
                  </a:lnTo>
                  <a:lnTo>
                    <a:pt x="56649" y="237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3618633" y="6085472"/>
              <a:ext cx="171627" cy="171556"/>
            </a:xfrm>
            <a:custGeom>
              <a:avLst/>
              <a:gdLst/>
              <a:ahLst/>
              <a:cxnLst/>
              <a:rect l="0" t="0" r="0" b="0"/>
              <a:pathLst>
                <a:path w="171627" h="171556">
                  <a:moveTo>
                    <a:pt x="108455" y="0"/>
                  </a:moveTo>
                  <a:lnTo>
                    <a:pt x="84409" y="9575"/>
                  </a:lnTo>
                  <a:lnTo>
                    <a:pt x="26453" y="56117"/>
                  </a:lnTo>
                  <a:lnTo>
                    <a:pt x="6949" y="85257"/>
                  </a:lnTo>
                  <a:lnTo>
                    <a:pt x="2180" y="95442"/>
                  </a:lnTo>
                  <a:lnTo>
                    <a:pt x="0" y="116118"/>
                  </a:lnTo>
                  <a:lnTo>
                    <a:pt x="1057" y="126545"/>
                  </a:lnTo>
                  <a:lnTo>
                    <a:pt x="11590" y="144369"/>
                  </a:lnTo>
                  <a:lnTo>
                    <a:pt x="27969" y="158920"/>
                  </a:lnTo>
                  <a:lnTo>
                    <a:pt x="46948" y="169287"/>
                  </a:lnTo>
                  <a:lnTo>
                    <a:pt x="70200" y="171555"/>
                  </a:lnTo>
                  <a:lnTo>
                    <a:pt x="123256" y="163478"/>
                  </a:lnTo>
                  <a:lnTo>
                    <a:pt x="171626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3900484" y="6022301"/>
              <a:ext cx="5590" cy="284270"/>
            </a:xfrm>
            <a:custGeom>
              <a:avLst/>
              <a:gdLst/>
              <a:ahLst/>
              <a:cxnLst/>
              <a:rect l="0" t="0" r="0" b="0"/>
              <a:pathLst>
                <a:path w="5590" h="284270">
                  <a:moveTo>
                    <a:pt x="5589" y="0"/>
                  </a:moveTo>
                  <a:lnTo>
                    <a:pt x="5589" y="48930"/>
                  </a:lnTo>
                  <a:lnTo>
                    <a:pt x="5589" y="96775"/>
                  </a:lnTo>
                  <a:lnTo>
                    <a:pt x="0" y="154166"/>
                  </a:lnTo>
                  <a:lnTo>
                    <a:pt x="3272" y="208874"/>
                  </a:lnTo>
                  <a:lnTo>
                    <a:pt x="5131" y="262314"/>
                  </a:lnTo>
                  <a:lnTo>
                    <a:pt x="5589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1705617" y="1623719"/>
            <a:ext cx="695496" cy="292469"/>
            <a:chOff x="1705617" y="1623719"/>
            <a:chExt cx="695496" cy="292469"/>
          </a:xfrm>
        </p:grpSpPr>
        <p:sp>
          <p:nvSpPr>
            <p:cNvPr id="508" name="Freeform 507"/>
            <p:cNvSpPr/>
            <p:nvPr/>
          </p:nvSpPr>
          <p:spPr>
            <a:xfrm>
              <a:off x="1705617" y="1663503"/>
              <a:ext cx="42115" cy="252685"/>
            </a:xfrm>
            <a:custGeom>
              <a:avLst/>
              <a:gdLst/>
              <a:ahLst/>
              <a:cxnLst/>
              <a:rect l="0" t="0" r="0" b="0"/>
              <a:pathLst>
                <a:path w="42115" h="252685">
                  <a:moveTo>
                    <a:pt x="0" y="0"/>
                  </a:moveTo>
                  <a:lnTo>
                    <a:pt x="7235" y="27556"/>
                  </a:lnTo>
                  <a:lnTo>
                    <a:pt x="9878" y="83778"/>
                  </a:lnTo>
                  <a:lnTo>
                    <a:pt x="18848" y="147123"/>
                  </a:lnTo>
                  <a:lnTo>
                    <a:pt x="31842" y="200680"/>
                  </a:lnTo>
                  <a:lnTo>
                    <a:pt x="42114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1716145" y="1623719"/>
              <a:ext cx="202600" cy="239826"/>
            </a:xfrm>
            <a:custGeom>
              <a:avLst/>
              <a:gdLst/>
              <a:ahLst/>
              <a:cxnLst/>
              <a:rect l="0" t="0" r="0" b="0"/>
              <a:pathLst>
                <a:path w="202600" h="239826">
                  <a:moveTo>
                    <a:pt x="0" y="29255"/>
                  </a:moveTo>
                  <a:lnTo>
                    <a:pt x="11178" y="18077"/>
                  </a:lnTo>
                  <a:lnTo>
                    <a:pt x="40487" y="5536"/>
                  </a:lnTo>
                  <a:lnTo>
                    <a:pt x="78807" y="0"/>
                  </a:lnTo>
                  <a:lnTo>
                    <a:pt x="119796" y="3949"/>
                  </a:lnTo>
                  <a:lnTo>
                    <a:pt x="141370" y="12549"/>
                  </a:lnTo>
                  <a:lnTo>
                    <a:pt x="179873" y="37133"/>
                  </a:lnTo>
                  <a:lnTo>
                    <a:pt x="194198" y="56933"/>
                  </a:lnTo>
                  <a:lnTo>
                    <a:pt x="199655" y="68764"/>
                  </a:lnTo>
                  <a:lnTo>
                    <a:pt x="202599" y="94388"/>
                  </a:lnTo>
                  <a:lnTo>
                    <a:pt x="198839" y="120204"/>
                  </a:lnTo>
                  <a:lnTo>
                    <a:pt x="183568" y="153299"/>
                  </a:lnTo>
                  <a:lnTo>
                    <a:pt x="161885" y="179613"/>
                  </a:lnTo>
                  <a:lnTo>
                    <a:pt x="116942" y="213113"/>
                  </a:lnTo>
                  <a:lnTo>
                    <a:pt x="64490" y="234401"/>
                  </a:lnTo>
                  <a:lnTo>
                    <a:pt x="31586" y="2398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1896313" y="1747731"/>
              <a:ext cx="108053" cy="145698"/>
            </a:xfrm>
            <a:custGeom>
              <a:avLst/>
              <a:gdLst/>
              <a:ahLst/>
              <a:cxnLst/>
              <a:rect l="0" t="0" r="0" b="0"/>
              <a:pathLst>
                <a:path w="108053" h="145698">
                  <a:moveTo>
                    <a:pt x="83045" y="31585"/>
                  </a:moveTo>
                  <a:lnTo>
                    <a:pt x="66277" y="37174"/>
                  </a:lnTo>
                  <a:lnTo>
                    <a:pt x="51806" y="49277"/>
                  </a:lnTo>
                  <a:lnTo>
                    <a:pt x="2346" y="107167"/>
                  </a:lnTo>
                  <a:lnTo>
                    <a:pt x="0" y="117068"/>
                  </a:lnTo>
                  <a:lnTo>
                    <a:pt x="3632" y="137428"/>
                  </a:lnTo>
                  <a:lnTo>
                    <a:pt x="9046" y="143091"/>
                  </a:lnTo>
                  <a:lnTo>
                    <a:pt x="16165" y="145697"/>
                  </a:lnTo>
                  <a:lnTo>
                    <a:pt x="33433" y="145472"/>
                  </a:lnTo>
                  <a:lnTo>
                    <a:pt x="52806" y="141473"/>
                  </a:lnTo>
                  <a:lnTo>
                    <a:pt x="69995" y="129557"/>
                  </a:lnTo>
                  <a:lnTo>
                    <a:pt x="84264" y="112563"/>
                  </a:lnTo>
                  <a:lnTo>
                    <a:pt x="106847" y="62743"/>
                  </a:lnTo>
                  <a:lnTo>
                    <a:pt x="108052" y="41923"/>
                  </a:lnTo>
                  <a:lnTo>
                    <a:pt x="106735" y="31458"/>
                  </a:lnTo>
                  <a:lnTo>
                    <a:pt x="99033" y="16711"/>
                  </a:lnTo>
                  <a:lnTo>
                    <a:pt x="830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2013679" y="1752670"/>
              <a:ext cx="134135" cy="147803"/>
            </a:xfrm>
            <a:custGeom>
              <a:avLst/>
              <a:gdLst/>
              <a:ahLst/>
              <a:cxnLst/>
              <a:rect l="0" t="0" r="0" b="0"/>
              <a:pathLst>
                <a:path w="134135" h="147803">
                  <a:moveTo>
                    <a:pt x="113078" y="5589"/>
                  </a:moveTo>
                  <a:lnTo>
                    <a:pt x="96310" y="0"/>
                  </a:lnTo>
                  <a:lnTo>
                    <a:pt x="78719" y="376"/>
                  </a:lnTo>
                  <a:lnTo>
                    <a:pt x="60373" y="5612"/>
                  </a:lnTo>
                  <a:lnTo>
                    <a:pt x="44420" y="15738"/>
                  </a:lnTo>
                  <a:lnTo>
                    <a:pt x="22285" y="40182"/>
                  </a:lnTo>
                  <a:lnTo>
                    <a:pt x="6497" y="69651"/>
                  </a:lnTo>
                  <a:lnTo>
                    <a:pt x="0" y="106199"/>
                  </a:lnTo>
                  <a:lnTo>
                    <a:pt x="4719" y="126734"/>
                  </a:lnTo>
                  <a:lnTo>
                    <a:pt x="9253" y="135485"/>
                  </a:lnTo>
                  <a:lnTo>
                    <a:pt x="16955" y="141319"/>
                  </a:lnTo>
                  <a:lnTo>
                    <a:pt x="37991" y="147802"/>
                  </a:lnTo>
                  <a:lnTo>
                    <a:pt x="94520" y="143558"/>
                  </a:lnTo>
                  <a:lnTo>
                    <a:pt x="134134" y="1319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2232041" y="1645169"/>
              <a:ext cx="169072" cy="227553"/>
            </a:xfrm>
            <a:custGeom>
              <a:avLst/>
              <a:gdLst/>
              <a:ahLst/>
              <a:cxnLst/>
              <a:rect l="0" t="0" r="0" b="0"/>
              <a:pathLst>
                <a:path w="169072" h="227553">
                  <a:moveTo>
                    <a:pt x="0" y="28862"/>
                  </a:moveTo>
                  <a:lnTo>
                    <a:pt x="26387" y="13221"/>
                  </a:lnTo>
                  <a:lnTo>
                    <a:pt x="63451" y="2521"/>
                  </a:lnTo>
                  <a:lnTo>
                    <a:pt x="108618" y="0"/>
                  </a:lnTo>
                  <a:lnTo>
                    <a:pt x="133673" y="3557"/>
                  </a:lnTo>
                  <a:lnTo>
                    <a:pt x="142928" y="8482"/>
                  </a:lnTo>
                  <a:lnTo>
                    <a:pt x="156330" y="23314"/>
                  </a:lnTo>
                  <a:lnTo>
                    <a:pt x="158033" y="32182"/>
                  </a:lnTo>
                  <a:lnTo>
                    <a:pt x="153685" y="51395"/>
                  </a:lnTo>
                  <a:lnTo>
                    <a:pt x="140835" y="68512"/>
                  </a:lnTo>
                  <a:lnTo>
                    <a:pt x="93892" y="104577"/>
                  </a:lnTo>
                  <a:lnTo>
                    <a:pt x="42001" y="126469"/>
                  </a:lnTo>
                  <a:lnTo>
                    <a:pt x="39699" y="129029"/>
                  </a:lnTo>
                  <a:lnTo>
                    <a:pt x="42844" y="130735"/>
                  </a:lnTo>
                  <a:lnTo>
                    <a:pt x="100182" y="136037"/>
                  </a:lnTo>
                  <a:lnTo>
                    <a:pt x="134189" y="150825"/>
                  </a:lnTo>
                  <a:lnTo>
                    <a:pt x="151667" y="163396"/>
                  </a:lnTo>
                  <a:lnTo>
                    <a:pt x="164114" y="179902"/>
                  </a:lnTo>
                  <a:lnTo>
                    <a:pt x="169071" y="189217"/>
                  </a:lnTo>
                  <a:lnTo>
                    <a:pt x="168866" y="197766"/>
                  </a:lnTo>
                  <a:lnTo>
                    <a:pt x="165220" y="205806"/>
                  </a:lnTo>
                  <a:lnTo>
                    <a:pt x="159280" y="213505"/>
                  </a:lnTo>
                  <a:lnTo>
                    <a:pt x="140201" y="222060"/>
                  </a:lnTo>
                  <a:lnTo>
                    <a:pt x="89826" y="227552"/>
                  </a:lnTo>
                  <a:lnTo>
                    <a:pt x="65659" y="222064"/>
                  </a:lnTo>
                  <a:lnTo>
                    <a:pt x="21058" y="2078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2958508" y="4569368"/>
            <a:ext cx="2389970" cy="547483"/>
            <a:chOff x="2958508" y="4569368"/>
            <a:chExt cx="2389970" cy="547483"/>
          </a:xfrm>
        </p:grpSpPr>
        <p:sp>
          <p:nvSpPr>
            <p:cNvPr id="514" name="Freeform 513"/>
            <p:cNvSpPr/>
            <p:nvPr/>
          </p:nvSpPr>
          <p:spPr>
            <a:xfrm>
              <a:off x="2958508" y="4769410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21057" y="0"/>
                  </a:moveTo>
                  <a:lnTo>
                    <a:pt x="15468" y="58616"/>
                  </a:lnTo>
                  <a:lnTo>
                    <a:pt x="11992" y="115764"/>
                  </a:lnTo>
                  <a:lnTo>
                    <a:pt x="10962" y="167791"/>
                  </a:lnTo>
                  <a:lnTo>
                    <a:pt x="3379" y="229632"/>
                  </a:lnTo>
                  <a:lnTo>
                    <a:pt x="1001" y="284458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3064828" y="4716767"/>
              <a:ext cx="209536" cy="239769"/>
            </a:xfrm>
            <a:custGeom>
              <a:avLst/>
              <a:gdLst/>
              <a:ahLst/>
              <a:cxnLst/>
              <a:rect l="0" t="0" r="0" b="0"/>
              <a:pathLst>
                <a:path w="209536" h="239769">
                  <a:moveTo>
                    <a:pt x="62136" y="0"/>
                  </a:moveTo>
                  <a:lnTo>
                    <a:pt x="70469" y="48931"/>
                  </a:lnTo>
                  <a:lnTo>
                    <a:pt x="68895" y="90537"/>
                  </a:lnTo>
                  <a:lnTo>
                    <a:pt x="53451" y="146843"/>
                  </a:lnTo>
                  <a:lnTo>
                    <a:pt x="22850" y="205557"/>
                  </a:lnTo>
                  <a:lnTo>
                    <a:pt x="2273" y="235081"/>
                  </a:lnTo>
                  <a:lnTo>
                    <a:pt x="0" y="236269"/>
                  </a:lnTo>
                  <a:lnTo>
                    <a:pt x="3715" y="225112"/>
                  </a:lnTo>
                  <a:lnTo>
                    <a:pt x="16284" y="213913"/>
                  </a:lnTo>
                  <a:lnTo>
                    <a:pt x="24549" y="209289"/>
                  </a:lnTo>
                  <a:lnTo>
                    <a:pt x="46210" y="207271"/>
                  </a:lnTo>
                  <a:lnTo>
                    <a:pt x="71435" y="211443"/>
                  </a:lnTo>
                  <a:lnTo>
                    <a:pt x="134056" y="234096"/>
                  </a:lnTo>
                  <a:lnTo>
                    <a:pt x="172483" y="239768"/>
                  </a:lnTo>
                  <a:lnTo>
                    <a:pt x="182494" y="238224"/>
                  </a:lnTo>
                  <a:lnTo>
                    <a:pt x="209535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3263835" y="4706239"/>
              <a:ext cx="31586" cy="389555"/>
            </a:xfrm>
            <a:custGeom>
              <a:avLst/>
              <a:gdLst/>
              <a:ahLst/>
              <a:cxnLst/>
              <a:rect l="0" t="0" r="0" b="0"/>
              <a:pathLst>
                <a:path w="31586" h="389555">
                  <a:moveTo>
                    <a:pt x="31585" y="0"/>
                  </a:moveTo>
                  <a:lnTo>
                    <a:pt x="24349" y="50432"/>
                  </a:lnTo>
                  <a:lnTo>
                    <a:pt x="20862" y="106580"/>
                  </a:lnTo>
                  <a:lnTo>
                    <a:pt x="14110" y="159611"/>
                  </a:lnTo>
                  <a:lnTo>
                    <a:pt x="11235" y="220044"/>
                  </a:lnTo>
                  <a:lnTo>
                    <a:pt x="7618" y="269139"/>
                  </a:lnTo>
                  <a:lnTo>
                    <a:pt x="2257" y="321900"/>
                  </a:lnTo>
                  <a:lnTo>
                    <a:pt x="668" y="360929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3390176" y="4685181"/>
              <a:ext cx="1" cy="231628"/>
            </a:xfrm>
            <a:custGeom>
              <a:avLst/>
              <a:gdLst/>
              <a:ahLst/>
              <a:cxnLst/>
              <a:rect l="0" t="0" r="0" b="0"/>
              <a:pathLst>
                <a:path w="1" h="231628">
                  <a:moveTo>
                    <a:pt x="0" y="0"/>
                  </a:moveTo>
                  <a:lnTo>
                    <a:pt x="0" y="60384"/>
                  </a:lnTo>
                  <a:lnTo>
                    <a:pt x="0" y="118108"/>
                  </a:lnTo>
                  <a:lnTo>
                    <a:pt x="0" y="173426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3369119" y="4664125"/>
              <a:ext cx="136872" cy="126343"/>
            </a:xfrm>
            <a:custGeom>
              <a:avLst/>
              <a:gdLst/>
              <a:ahLst/>
              <a:cxnLst/>
              <a:rect l="0" t="0" r="0" b="0"/>
              <a:pathLst>
                <a:path w="136872" h="126343">
                  <a:moveTo>
                    <a:pt x="136871" y="0"/>
                  </a:moveTo>
                  <a:lnTo>
                    <a:pt x="89433" y="29308"/>
                  </a:lnTo>
                  <a:lnTo>
                    <a:pt x="31652" y="92609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3463876" y="4685181"/>
              <a:ext cx="157928" cy="294799"/>
            </a:xfrm>
            <a:custGeom>
              <a:avLst/>
              <a:gdLst/>
              <a:ahLst/>
              <a:cxnLst/>
              <a:rect l="0" t="0" r="0" b="0"/>
              <a:pathLst>
                <a:path w="157928" h="294799">
                  <a:moveTo>
                    <a:pt x="0" y="0"/>
                  </a:moveTo>
                  <a:lnTo>
                    <a:pt x="16767" y="11179"/>
                  </a:lnTo>
                  <a:lnTo>
                    <a:pt x="28119" y="32265"/>
                  </a:lnTo>
                  <a:lnTo>
                    <a:pt x="37968" y="80141"/>
                  </a:lnTo>
                  <a:lnTo>
                    <a:pt x="37766" y="129421"/>
                  </a:lnTo>
                  <a:lnTo>
                    <a:pt x="26333" y="188749"/>
                  </a:lnTo>
                  <a:lnTo>
                    <a:pt x="26914" y="189004"/>
                  </a:lnTo>
                  <a:lnTo>
                    <a:pt x="55031" y="126544"/>
                  </a:lnTo>
                  <a:lnTo>
                    <a:pt x="72031" y="108495"/>
                  </a:lnTo>
                  <a:lnTo>
                    <a:pt x="83116" y="100406"/>
                  </a:lnTo>
                  <a:lnTo>
                    <a:pt x="94015" y="97353"/>
                  </a:lnTo>
                  <a:lnTo>
                    <a:pt x="115484" y="100200"/>
                  </a:lnTo>
                  <a:lnTo>
                    <a:pt x="133604" y="115504"/>
                  </a:lnTo>
                  <a:lnTo>
                    <a:pt x="141712" y="126136"/>
                  </a:lnTo>
                  <a:lnTo>
                    <a:pt x="150720" y="156666"/>
                  </a:lnTo>
                  <a:lnTo>
                    <a:pt x="155792" y="210197"/>
                  </a:lnTo>
                  <a:lnTo>
                    <a:pt x="157295" y="256863"/>
                  </a:lnTo>
                  <a:lnTo>
                    <a:pt x="157927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3755480" y="4802685"/>
              <a:ext cx="192708" cy="246282"/>
            </a:xfrm>
            <a:custGeom>
              <a:avLst/>
              <a:gdLst/>
              <a:ahLst/>
              <a:cxnLst/>
              <a:rect l="0" t="0" r="0" b="0"/>
              <a:pathLst>
                <a:path w="192708" h="246282">
                  <a:moveTo>
                    <a:pt x="150593" y="19367"/>
                  </a:moveTo>
                  <a:lnTo>
                    <a:pt x="145004" y="2600"/>
                  </a:lnTo>
                  <a:lnTo>
                    <a:pt x="138678" y="0"/>
                  </a:lnTo>
                  <a:lnTo>
                    <a:pt x="119171" y="3350"/>
                  </a:lnTo>
                  <a:lnTo>
                    <a:pt x="93060" y="18391"/>
                  </a:lnTo>
                  <a:lnTo>
                    <a:pt x="62106" y="47943"/>
                  </a:lnTo>
                  <a:lnTo>
                    <a:pt x="29649" y="100228"/>
                  </a:lnTo>
                  <a:lnTo>
                    <a:pt x="7414" y="155794"/>
                  </a:lnTo>
                  <a:lnTo>
                    <a:pt x="0" y="177097"/>
                  </a:lnTo>
                  <a:lnTo>
                    <a:pt x="428" y="214411"/>
                  </a:lnTo>
                  <a:lnTo>
                    <a:pt x="8203" y="235125"/>
                  </a:lnTo>
                  <a:lnTo>
                    <a:pt x="13552" y="243924"/>
                  </a:lnTo>
                  <a:lnTo>
                    <a:pt x="20628" y="246281"/>
                  </a:lnTo>
                  <a:lnTo>
                    <a:pt x="28855" y="244342"/>
                  </a:lnTo>
                  <a:lnTo>
                    <a:pt x="47354" y="231660"/>
                  </a:lnTo>
                  <a:lnTo>
                    <a:pt x="75160" y="199382"/>
                  </a:lnTo>
                  <a:lnTo>
                    <a:pt x="105896" y="145845"/>
                  </a:lnTo>
                  <a:lnTo>
                    <a:pt x="131853" y="86845"/>
                  </a:lnTo>
                  <a:lnTo>
                    <a:pt x="138100" y="71371"/>
                  </a:lnTo>
                  <a:lnTo>
                    <a:pt x="143434" y="65735"/>
                  </a:lnTo>
                  <a:lnTo>
                    <a:pt x="148160" y="66657"/>
                  </a:lnTo>
                  <a:lnTo>
                    <a:pt x="152480" y="71950"/>
                  </a:lnTo>
                  <a:lnTo>
                    <a:pt x="154191" y="78989"/>
                  </a:lnTo>
                  <a:lnTo>
                    <a:pt x="151297" y="142339"/>
                  </a:lnTo>
                  <a:lnTo>
                    <a:pt x="156391" y="189294"/>
                  </a:lnTo>
                  <a:lnTo>
                    <a:pt x="161477" y="198162"/>
                  </a:lnTo>
                  <a:lnTo>
                    <a:pt x="168377" y="202905"/>
                  </a:lnTo>
                  <a:lnTo>
                    <a:pt x="192707" y="2088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4003060" y="4833976"/>
              <a:ext cx="215630" cy="168277"/>
            </a:xfrm>
            <a:custGeom>
              <a:avLst/>
              <a:gdLst/>
              <a:ahLst/>
              <a:cxnLst/>
              <a:rect l="0" t="0" r="0" b="0"/>
              <a:pathLst>
                <a:path w="215630" h="168277">
                  <a:moveTo>
                    <a:pt x="18826" y="19661"/>
                  </a:moveTo>
                  <a:lnTo>
                    <a:pt x="15707" y="79019"/>
                  </a:lnTo>
                  <a:lnTo>
                    <a:pt x="8104" y="142208"/>
                  </a:lnTo>
                  <a:lnTo>
                    <a:pt x="3142" y="165374"/>
                  </a:lnTo>
                  <a:lnTo>
                    <a:pt x="1351" y="168276"/>
                  </a:lnTo>
                  <a:lnTo>
                    <a:pt x="157" y="165531"/>
                  </a:lnTo>
                  <a:lnTo>
                    <a:pt x="0" y="147663"/>
                  </a:lnTo>
                  <a:lnTo>
                    <a:pt x="9432" y="88360"/>
                  </a:lnTo>
                  <a:lnTo>
                    <a:pt x="27165" y="30918"/>
                  </a:lnTo>
                  <a:lnTo>
                    <a:pt x="38520" y="9457"/>
                  </a:lnTo>
                  <a:lnTo>
                    <a:pt x="47163" y="3500"/>
                  </a:lnTo>
                  <a:lnTo>
                    <a:pt x="69245" y="0"/>
                  </a:lnTo>
                  <a:lnTo>
                    <a:pt x="78175" y="5384"/>
                  </a:lnTo>
                  <a:lnTo>
                    <a:pt x="91217" y="26964"/>
                  </a:lnTo>
                  <a:lnTo>
                    <a:pt x="107951" y="87308"/>
                  </a:lnTo>
                  <a:lnTo>
                    <a:pt x="111080" y="116797"/>
                  </a:lnTo>
                  <a:lnTo>
                    <a:pt x="113084" y="119514"/>
                  </a:lnTo>
                  <a:lnTo>
                    <a:pt x="133606" y="61104"/>
                  </a:lnTo>
                  <a:lnTo>
                    <a:pt x="158510" y="16993"/>
                  </a:lnTo>
                  <a:lnTo>
                    <a:pt x="168101" y="9693"/>
                  </a:lnTo>
                  <a:lnTo>
                    <a:pt x="178004" y="7167"/>
                  </a:lnTo>
                  <a:lnTo>
                    <a:pt x="188116" y="7823"/>
                  </a:lnTo>
                  <a:lnTo>
                    <a:pt x="196027" y="14109"/>
                  </a:lnTo>
                  <a:lnTo>
                    <a:pt x="207936" y="36691"/>
                  </a:lnTo>
                  <a:lnTo>
                    <a:pt x="215629" y="87878"/>
                  </a:lnTo>
                  <a:lnTo>
                    <a:pt x="210108" y="145065"/>
                  </a:lnTo>
                  <a:lnTo>
                    <a:pt x="208339" y="1565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4285099" y="4803830"/>
              <a:ext cx="105286" cy="164262"/>
            </a:xfrm>
            <a:custGeom>
              <a:avLst/>
              <a:gdLst/>
              <a:ahLst/>
              <a:cxnLst/>
              <a:rect l="0" t="0" r="0" b="0"/>
              <a:pathLst>
                <a:path w="105286" h="164262">
                  <a:moveTo>
                    <a:pt x="0" y="28751"/>
                  </a:moveTo>
                  <a:lnTo>
                    <a:pt x="29308" y="67124"/>
                  </a:lnTo>
                  <a:lnTo>
                    <a:pt x="55087" y="82754"/>
                  </a:lnTo>
                  <a:lnTo>
                    <a:pt x="63631" y="83471"/>
                  </a:lnTo>
                  <a:lnTo>
                    <a:pt x="79363" y="78027"/>
                  </a:lnTo>
                  <a:lnTo>
                    <a:pt x="91034" y="61570"/>
                  </a:lnTo>
                  <a:lnTo>
                    <a:pt x="98951" y="38657"/>
                  </a:lnTo>
                  <a:lnTo>
                    <a:pt x="102470" y="12876"/>
                  </a:lnTo>
                  <a:lnTo>
                    <a:pt x="97559" y="5300"/>
                  </a:lnTo>
                  <a:lnTo>
                    <a:pt x="88436" y="1418"/>
                  </a:lnTo>
                  <a:lnTo>
                    <a:pt x="76505" y="0"/>
                  </a:lnTo>
                  <a:lnTo>
                    <a:pt x="67380" y="2565"/>
                  </a:lnTo>
                  <a:lnTo>
                    <a:pt x="60128" y="7784"/>
                  </a:lnTo>
                  <a:lnTo>
                    <a:pt x="47780" y="25281"/>
                  </a:lnTo>
                  <a:lnTo>
                    <a:pt x="23909" y="77935"/>
                  </a:lnTo>
                  <a:lnTo>
                    <a:pt x="17645" y="100913"/>
                  </a:lnTo>
                  <a:lnTo>
                    <a:pt x="18760" y="122824"/>
                  </a:lnTo>
                  <a:lnTo>
                    <a:pt x="31555" y="154890"/>
                  </a:lnTo>
                  <a:lnTo>
                    <a:pt x="39754" y="160806"/>
                  </a:lnTo>
                  <a:lnTo>
                    <a:pt x="61342" y="164261"/>
                  </a:lnTo>
                  <a:lnTo>
                    <a:pt x="71310" y="161205"/>
                  </a:lnTo>
                  <a:lnTo>
                    <a:pt x="88625" y="148451"/>
                  </a:lnTo>
                  <a:lnTo>
                    <a:pt x="97880" y="137323"/>
                  </a:lnTo>
                  <a:lnTo>
                    <a:pt x="105285" y="1235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4447489" y="4779938"/>
              <a:ext cx="119062" cy="168457"/>
            </a:xfrm>
            <a:custGeom>
              <a:avLst/>
              <a:gdLst/>
              <a:ahLst/>
              <a:cxnLst/>
              <a:rect l="0" t="0" r="0" b="0"/>
              <a:pathLst>
                <a:path w="119062" h="168457">
                  <a:moveTo>
                    <a:pt x="6066" y="0"/>
                  </a:moveTo>
                  <a:lnTo>
                    <a:pt x="6066" y="58617"/>
                  </a:lnTo>
                  <a:lnTo>
                    <a:pt x="4896" y="120026"/>
                  </a:lnTo>
                  <a:lnTo>
                    <a:pt x="0" y="155926"/>
                  </a:lnTo>
                  <a:lnTo>
                    <a:pt x="852" y="156593"/>
                  </a:lnTo>
                  <a:lnTo>
                    <a:pt x="2590" y="153529"/>
                  </a:lnTo>
                  <a:lnTo>
                    <a:pt x="8727" y="96156"/>
                  </a:lnTo>
                  <a:lnTo>
                    <a:pt x="20503" y="48768"/>
                  </a:lnTo>
                  <a:lnTo>
                    <a:pt x="38809" y="15619"/>
                  </a:lnTo>
                  <a:lnTo>
                    <a:pt x="45442" y="6904"/>
                  </a:lnTo>
                  <a:lnTo>
                    <a:pt x="53373" y="2263"/>
                  </a:lnTo>
                  <a:lnTo>
                    <a:pt x="71545" y="226"/>
                  </a:lnTo>
                  <a:lnTo>
                    <a:pt x="80134" y="4830"/>
                  </a:lnTo>
                  <a:lnTo>
                    <a:pt x="95917" y="22424"/>
                  </a:lnTo>
                  <a:lnTo>
                    <a:pt x="112367" y="64226"/>
                  </a:lnTo>
                  <a:lnTo>
                    <a:pt x="119061" y="108067"/>
                  </a:lnTo>
                  <a:lnTo>
                    <a:pt x="111351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4618765" y="4600954"/>
              <a:ext cx="118932" cy="334898"/>
            </a:xfrm>
            <a:custGeom>
              <a:avLst/>
              <a:gdLst/>
              <a:ahLst/>
              <a:cxnLst/>
              <a:rect l="0" t="0" r="0" b="0"/>
              <a:pathLst>
                <a:path w="118932" h="334898">
                  <a:moveTo>
                    <a:pt x="108531" y="0"/>
                  </a:moveTo>
                  <a:lnTo>
                    <a:pt x="115766" y="28725"/>
                  </a:lnTo>
                  <a:lnTo>
                    <a:pt x="118409" y="92111"/>
                  </a:lnTo>
                  <a:lnTo>
                    <a:pt x="118931" y="150385"/>
                  </a:lnTo>
                  <a:lnTo>
                    <a:pt x="117864" y="205787"/>
                  </a:lnTo>
                  <a:lnTo>
                    <a:pt x="104402" y="268172"/>
                  </a:lnTo>
                  <a:lnTo>
                    <a:pt x="102269" y="270028"/>
                  </a:lnTo>
                  <a:lnTo>
                    <a:pt x="92975" y="215713"/>
                  </a:lnTo>
                  <a:lnTo>
                    <a:pt x="83514" y="180508"/>
                  </a:lnTo>
                  <a:lnTo>
                    <a:pt x="77815" y="174151"/>
                  </a:lnTo>
                  <a:lnTo>
                    <a:pt x="70506" y="171083"/>
                  </a:lnTo>
                  <a:lnTo>
                    <a:pt x="62124" y="170207"/>
                  </a:lnTo>
                  <a:lnTo>
                    <a:pt x="54196" y="175472"/>
                  </a:lnTo>
                  <a:lnTo>
                    <a:pt x="31860" y="210829"/>
                  </a:lnTo>
                  <a:lnTo>
                    <a:pt x="6471" y="272059"/>
                  </a:lnTo>
                  <a:lnTo>
                    <a:pt x="0" y="299899"/>
                  </a:lnTo>
                  <a:lnTo>
                    <a:pt x="1023" y="323971"/>
                  </a:lnTo>
                  <a:lnTo>
                    <a:pt x="6443" y="330624"/>
                  </a:lnTo>
                  <a:lnTo>
                    <a:pt x="14736" y="333890"/>
                  </a:lnTo>
                  <a:lnTo>
                    <a:pt x="24944" y="334897"/>
                  </a:lnTo>
                  <a:lnTo>
                    <a:pt x="42525" y="329777"/>
                  </a:lnTo>
                  <a:lnTo>
                    <a:pt x="58138" y="318533"/>
                  </a:lnTo>
                  <a:lnTo>
                    <a:pt x="87474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4770873" y="4779938"/>
              <a:ext cx="145936" cy="136871"/>
            </a:xfrm>
            <a:custGeom>
              <a:avLst/>
              <a:gdLst/>
              <a:ahLst/>
              <a:cxnLst/>
              <a:rect l="0" t="0" r="0" b="0"/>
              <a:pathLst>
                <a:path w="145936" h="136871">
                  <a:moveTo>
                    <a:pt x="9065" y="0"/>
                  </a:moveTo>
                  <a:lnTo>
                    <a:pt x="5946" y="54144"/>
                  </a:lnTo>
                  <a:lnTo>
                    <a:pt x="0" y="109091"/>
                  </a:lnTo>
                  <a:lnTo>
                    <a:pt x="682" y="114842"/>
                  </a:lnTo>
                  <a:lnTo>
                    <a:pt x="2307" y="115166"/>
                  </a:lnTo>
                  <a:lnTo>
                    <a:pt x="4559" y="111872"/>
                  </a:lnTo>
                  <a:lnTo>
                    <a:pt x="14711" y="52008"/>
                  </a:lnTo>
                  <a:lnTo>
                    <a:pt x="31795" y="16580"/>
                  </a:lnTo>
                  <a:lnTo>
                    <a:pt x="38256" y="7543"/>
                  </a:lnTo>
                  <a:lnTo>
                    <a:pt x="44904" y="3859"/>
                  </a:lnTo>
                  <a:lnTo>
                    <a:pt x="51674" y="3743"/>
                  </a:lnTo>
                  <a:lnTo>
                    <a:pt x="58528" y="6005"/>
                  </a:lnTo>
                  <a:lnTo>
                    <a:pt x="64268" y="12192"/>
                  </a:lnTo>
                  <a:lnTo>
                    <a:pt x="73764" y="31545"/>
                  </a:lnTo>
                  <a:lnTo>
                    <a:pt x="80098" y="68748"/>
                  </a:lnTo>
                  <a:lnTo>
                    <a:pt x="76385" y="109407"/>
                  </a:lnTo>
                  <a:lnTo>
                    <a:pt x="75002" y="112713"/>
                  </a:lnTo>
                  <a:lnTo>
                    <a:pt x="73465" y="100787"/>
                  </a:lnTo>
                  <a:lnTo>
                    <a:pt x="82054" y="40576"/>
                  </a:lnTo>
                  <a:lnTo>
                    <a:pt x="92588" y="14524"/>
                  </a:lnTo>
                  <a:lnTo>
                    <a:pt x="99842" y="7343"/>
                  </a:lnTo>
                  <a:lnTo>
                    <a:pt x="108187" y="3725"/>
                  </a:lnTo>
                  <a:lnTo>
                    <a:pt x="117260" y="2484"/>
                  </a:lnTo>
                  <a:lnTo>
                    <a:pt x="124479" y="6335"/>
                  </a:lnTo>
                  <a:lnTo>
                    <a:pt x="135620" y="23093"/>
                  </a:lnTo>
                  <a:lnTo>
                    <a:pt x="143898" y="79214"/>
                  </a:lnTo>
                  <a:lnTo>
                    <a:pt x="145935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4958923" y="4746194"/>
              <a:ext cx="115814" cy="163861"/>
            </a:xfrm>
            <a:custGeom>
              <a:avLst/>
              <a:gdLst/>
              <a:ahLst/>
              <a:cxnLst/>
              <a:rect l="0" t="0" r="0" b="0"/>
              <a:pathLst>
                <a:path w="115814" h="163861">
                  <a:moveTo>
                    <a:pt x="0" y="44273"/>
                  </a:moveTo>
                  <a:lnTo>
                    <a:pt x="11178" y="61040"/>
                  </a:lnTo>
                  <a:lnTo>
                    <a:pt x="26024" y="72392"/>
                  </a:lnTo>
                  <a:lnTo>
                    <a:pt x="34897" y="77057"/>
                  </a:lnTo>
                  <a:lnTo>
                    <a:pt x="43152" y="77827"/>
                  </a:lnTo>
                  <a:lnTo>
                    <a:pt x="58563" y="72444"/>
                  </a:lnTo>
                  <a:lnTo>
                    <a:pt x="80393" y="56259"/>
                  </a:lnTo>
                  <a:lnTo>
                    <a:pt x="88372" y="34002"/>
                  </a:lnTo>
                  <a:lnTo>
                    <a:pt x="90500" y="19878"/>
                  </a:lnTo>
                  <a:lnTo>
                    <a:pt x="87240" y="10462"/>
                  </a:lnTo>
                  <a:lnTo>
                    <a:pt x="80386" y="4185"/>
                  </a:lnTo>
                  <a:lnTo>
                    <a:pt x="71138" y="0"/>
                  </a:lnTo>
                  <a:lnTo>
                    <a:pt x="62633" y="1889"/>
                  </a:lnTo>
                  <a:lnTo>
                    <a:pt x="24957" y="39803"/>
                  </a:lnTo>
                  <a:lnTo>
                    <a:pt x="9214" y="72714"/>
                  </a:lnTo>
                  <a:lnTo>
                    <a:pt x="7215" y="98637"/>
                  </a:lnTo>
                  <a:lnTo>
                    <a:pt x="11395" y="124587"/>
                  </a:lnTo>
                  <a:lnTo>
                    <a:pt x="21052" y="147818"/>
                  </a:lnTo>
                  <a:lnTo>
                    <a:pt x="29242" y="155417"/>
                  </a:lnTo>
                  <a:lnTo>
                    <a:pt x="50821" y="163860"/>
                  </a:lnTo>
                  <a:lnTo>
                    <a:pt x="72890" y="161374"/>
                  </a:lnTo>
                  <a:lnTo>
                    <a:pt x="83688" y="157435"/>
                  </a:lnTo>
                  <a:lnTo>
                    <a:pt x="98805" y="143700"/>
                  </a:lnTo>
                  <a:lnTo>
                    <a:pt x="115813" y="1179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5108553" y="4716767"/>
              <a:ext cx="90190" cy="189514"/>
            </a:xfrm>
            <a:custGeom>
              <a:avLst/>
              <a:gdLst/>
              <a:ahLst/>
              <a:cxnLst/>
              <a:rect l="0" t="0" r="0" b="0"/>
              <a:pathLst>
                <a:path w="90190" h="189514">
                  <a:moveTo>
                    <a:pt x="18826" y="0"/>
                  </a:moveTo>
                  <a:lnTo>
                    <a:pt x="15706" y="48931"/>
                  </a:lnTo>
                  <a:lnTo>
                    <a:pt x="10492" y="96776"/>
                  </a:lnTo>
                  <a:lnTo>
                    <a:pt x="3142" y="154167"/>
                  </a:lnTo>
                  <a:lnTo>
                    <a:pt x="1350" y="157760"/>
                  </a:lnTo>
                  <a:lnTo>
                    <a:pt x="156" y="155476"/>
                  </a:lnTo>
                  <a:lnTo>
                    <a:pt x="0" y="139290"/>
                  </a:lnTo>
                  <a:lnTo>
                    <a:pt x="9431" y="81240"/>
                  </a:lnTo>
                  <a:lnTo>
                    <a:pt x="22281" y="36939"/>
                  </a:lnTo>
                  <a:lnTo>
                    <a:pt x="28148" y="24626"/>
                  </a:lnTo>
                  <a:lnTo>
                    <a:pt x="36739" y="17587"/>
                  </a:lnTo>
                  <a:lnTo>
                    <a:pt x="47145" y="14065"/>
                  </a:lnTo>
                  <a:lnTo>
                    <a:pt x="58762" y="12886"/>
                  </a:lnTo>
                  <a:lnTo>
                    <a:pt x="67677" y="17949"/>
                  </a:lnTo>
                  <a:lnTo>
                    <a:pt x="80701" y="39173"/>
                  </a:lnTo>
                  <a:lnTo>
                    <a:pt x="90189" y="93222"/>
                  </a:lnTo>
                  <a:lnTo>
                    <a:pt x="88944" y="152772"/>
                  </a:lnTo>
                  <a:lnTo>
                    <a:pt x="81996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5285306" y="4569368"/>
              <a:ext cx="42115" cy="305327"/>
            </a:xfrm>
            <a:custGeom>
              <a:avLst/>
              <a:gdLst/>
              <a:ahLst/>
              <a:cxnLst/>
              <a:rect l="0" t="0" r="0" b="0"/>
              <a:pathLst>
                <a:path w="42115" h="305327">
                  <a:moveTo>
                    <a:pt x="42114" y="0"/>
                  </a:moveTo>
                  <a:lnTo>
                    <a:pt x="38994" y="52051"/>
                  </a:lnTo>
                  <a:lnTo>
                    <a:pt x="33781" y="101990"/>
                  </a:lnTo>
                  <a:lnTo>
                    <a:pt x="26430" y="160786"/>
                  </a:lnTo>
                  <a:lnTo>
                    <a:pt x="20948" y="216290"/>
                  </a:lnTo>
                  <a:lnTo>
                    <a:pt x="6542" y="273108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5243192" y="4653596"/>
              <a:ext cx="105286" cy="52644"/>
            </a:xfrm>
            <a:custGeom>
              <a:avLst/>
              <a:gdLst/>
              <a:ahLst/>
              <a:cxnLst/>
              <a:rect l="0" t="0" r="0" b="0"/>
              <a:pathLst>
                <a:path w="105286" h="52644">
                  <a:moveTo>
                    <a:pt x="105285" y="0"/>
                  </a:moveTo>
                  <a:lnTo>
                    <a:pt x="44174" y="26364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Group 534"/>
          <p:cNvGrpSpPr/>
          <p:nvPr/>
        </p:nvGrpSpPr>
        <p:grpSpPr>
          <a:xfrm>
            <a:off x="2860166" y="5190549"/>
            <a:ext cx="256270" cy="163019"/>
            <a:chOff x="2860166" y="5190549"/>
            <a:chExt cx="256270" cy="163019"/>
          </a:xfrm>
        </p:grpSpPr>
        <p:sp>
          <p:nvSpPr>
            <p:cNvPr id="531" name="Freeform 530"/>
            <p:cNvSpPr/>
            <p:nvPr/>
          </p:nvSpPr>
          <p:spPr>
            <a:xfrm>
              <a:off x="2905865" y="533794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2860166" y="5337948"/>
              <a:ext cx="87814" cy="15620"/>
            </a:xfrm>
            <a:custGeom>
              <a:avLst/>
              <a:gdLst/>
              <a:ahLst/>
              <a:cxnLst/>
              <a:rect l="0" t="0" r="0" b="0"/>
              <a:pathLst>
                <a:path w="87814" h="15620">
                  <a:moveTo>
                    <a:pt x="87813" y="0"/>
                  </a:moveTo>
                  <a:lnTo>
                    <a:pt x="45122" y="3120"/>
                  </a:lnTo>
                  <a:lnTo>
                    <a:pt x="0" y="15619"/>
                  </a:lnTo>
                  <a:lnTo>
                    <a:pt x="14114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3042736" y="5190549"/>
              <a:ext cx="10529" cy="42116"/>
            </a:xfrm>
            <a:custGeom>
              <a:avLst/>
              <a:gdLst/>
              <a:ahLst/>
              <a:cxnLst/>
              <a:rect l="0" t="0" r="0" b="0"/>
              <a:pathLst>
                <a:path w="10529" h="42116">
                  <a:moveTo>
                    <a:pt x="0" y="0"/>
                  </a:moveTo>
                  <a:lnTo>
                    <a:pt x="1170" y="28943"/>
                  </a:lnTo>
                  <a:lnTo>
                    <a:pt x="3119" y="33333"/>
                  </a:lnTo>
                  <a:lnTo>
                    <a:pt x="10528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3105907" y="5201078"/>
              <a:ext cx="10529" cy="63172"/>
            </a:xfrm>
            <a:custGeom>
              <a:avLst/>
              <a:gdLst/>
              <a:ahLst/>
              <a:cxnLst/>
              <a:rect l="0" t="0" r="0" b="0"/>
              <a:pathLst>
                <a:path w="10529" h="63172">
                  <a:moveTo>
                    <a:pt x="10528" y="0"/>
                  </a:moveTo>
                  <a:lnTo>
                    <a:pt x="9359" y="31282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3092400" y="5001037"/>
            <a:ext cx="1785039" cy="589568"/>
            <a:chOff x="3092400" y="5001037"/>
            <a:chExt cx="1785039" cy="589568"/>
          </a:xfrm>
        </p:grpSpPr>
        <p:sp>
          <p:nvSpPr>
            <p:cNvPr id="536" name="Freeform 535"/>
            <p:cNvSpPr/>
            <p:nvPr/>
          </p:nvSpPr>
          <p:spPr>
            <a:xfrm>
              <a:off x="3232249" y="5243192"/>
              <a:ext cx="21058" cy="273742"/>
            </a:xfrm>
            <a:custGeom>
              <a:avLst/>
              <a:gdLst/>
              <a:ahLst/>
              <a:cxnLst/>
              <a:rect l="0" t="0" r="0" b="0"/>
              <a:pathLst>
                <a:path w="21058" h="273742">
                  <a:moveTo>
                    <a:pt x="21057" y="0"/>
                  </a:moveTo>
                  <a:lnTo>
                    <a:pt x="12724" y="48931"/>
                  </a:lnTo>
                  <a:lnTo>
                    <a:pt x="14298" y="96776"/>
                  </a:lnTo>
                  <a:lnTo>
                    <a:pt x="19054" y="151117"/>
                  </a:lnTo>
                  <a:lnTo>
                    <a:pt x="17344" y="205432"/>
                  </a:lnTo>
                  <a:lnTo>
                    <a:pt x="9428" y="244923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3179606" y="5179607"/>
              <a:ext cx="239146" cy="285313"/>
            </a:xfrm>
            <a:custGeom>
              <a:avLst/>
              <a:gdLst/>
              <a:ahLst/>
              <a:cxnLst/>
              <a:rect l="0" t="0" r="0" b="0"/>
              <a:pathLst>
                <a:path w="239146" h="285313">
                  <a:moveTo>
                    <a:pt x="0" y="105699"/>
                  </a:moveTo>
                  <a:lnTo>
                    <a:pt x="29309" y="47082"/>
                  </a:lnTo>
                  <a:lnTo>
                    <a:pt x="48901" y="26615"/>
                  </a:lnTo>
                  <a:lnTo>
                    <a:pt x="94018" y="0"/>
                  </a:lnTo>
                  <a:lnTo>
                    <a:pt x="118605" y="620"/>
                  </a:lnTo>
                  <a:lnTo>
                    <a:pt x="155635" y="14123"/>
                  </a:lnTo>
                  <a:lnTo>
                    <a:pt x="194000" y="39647"/>
                  </a:lnTo>
                  <a:lnTo>
                    <a:pt x="222938" y="82860"/>
                  </a:lnTo>
                  <a:lnTo>
                    <a:pt x="235942" y="116869"/>
                  </a:lnTo>
                  <a:lnTo>
                    <a:pt x="239145" y="156062"/>
                  </a:lnTo>
                  <a:lnTo>
                    <a:pt x="235748" y="183454"/>
                  </a:lnTo>
                  <a:lnTo>
                    <a:pt x="216081" y="225184"/>
                  </a:lnTo>
                  <a:lnTo>
                    <a:pt x="188026" y="256005"/>
                  </a:lnTo>
                  <a:lnTo>
                    <a:pt x="146309" y="279956"/>
                  </a:lnTo>
                  <a:lnTo>
                    <a:pt x="113770" y="285312"/>
                  </a:lnTo>
                  <a:lnTo>
                    <a:pt x="71924" y="281750"/>
                  </a:lnTo>
                  <a:lnTo>
                    <a:pt x="42114" y="274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3498352" y="5201078"/>
              <a:ext cx="231916" cy="242326"/>
            </a:xfrm>
            <a:custGeom>
              <a:avLst/>
              <a:gdLst/>
              <a:ahLst/>
              <a:cxnLst/>
              <a:rect l="0" t="0" r="0" b="0"/>
              <a:pathLst>
                <a:path w="231916" h="242326">
                  <a:moveTo>
                    <a:pt x="123451" y="21057"/>
                  </a:moveTo>
                  <a:lnTo>
                    <a:pt x="112273" y="9878"/>
                  </a:lnTo>
                  <a:lnTo>
                    <a:pt x="104301" y="8925"/>
                  </a:lnTo>
                  <a:lnTo>
                    <a:pt x="82965" y="14105"/>
                  </a:lnTo>
                  <a:lnTo>
                    <a:pt x="50234" y="30176"/>
                  </a:lnTo>
                  <a:lnTo>
                    <a:pt x="23899" y="60934"/>
                  </a:lnTo>
                  <a:lnTo>
                    <a:pt x="6867" y="99683"/>
                  </a:lnTo>
                  <a:lnTo>
                    <a:pt x="0" y="140800"/>
                  </a:lnTo>
                  <a:lnTo>
                    <a:pt x="3555" y="177029"/>
                  </a:lnTo>
                  <a:lnTo>
                    <a:pt x="17607" y="209991"/>
                  </a:lnTo>
                  <a:lnTo>
                    <a:pt x="36245" y="228250"/>
                  </a:lnTo>
                  <a:lnTo>
                    <a:pt x="47766" y="236394"/>
                  </a:lnTo>
                  <a:lnTo>
                    <a:pt x="69926" y="242325"/>
                  </a:lnTo>
                  <a:lnTo>
                    <a:pt x="80749" y="242268"/>
                  </a:lnTo>
                  <a:lnTo>
                    <a:pt x="105252" y="232847"/>
                  </a:lnTo>
                  <a:lnTo>
                    <a:pt x="163967" y="189620"/>
                  </a:lnTo>
                  <a:lnTo>
                    <a:pt x="177723" y="174352"/>
                  </a:lnTo>
                  <a:lnTo>
                    <a:pt x="215697" y="113347"/>
                  </a:lnTo>
                  <a:lnTo>
                    <a:pt x="231750" y="67623"/>
                  </a:lnTo>
                  <a:lnTo>
                    <a:pt x="231915" y="56781"/>
                  </a:lnTo>
                  <a:lnTo>
                    <a:pt x="225860" y="38494"/>
                  </a:lnTo>
                  <a:lnTo>
                    <a:pt x="212250" y="25687"/>
                  </a:lnTo>
                  <a:lnTo>
                    <a:pt x="181738" y="11900"/>
                  </a:lnTo>
                  <a:lnTo>
                    <a:pt x="146181" y="3526"/>
                  </a:lnTo>
                  <a:lnTo>
                    <a:pt x="1129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3740788" y="5169493"/>
              <a:ext cx="207400" cy="256540"/>
            </a:xfrm>
            <a:custGeom>
              <a:avLst/>
              <a:gdLst/>
              <a:ahLst/>
              <a:cxnLst/>
              <a:rect l="0" t="0" r="0" b="0"/>
              <a:pathLst>
                <a:path w="207400" h="256540">
                  <a:moveTo>
                    <a:pt x="154756" y="0"/>
                  </a:moveTo>
                  <a:lnTo>
                    <a:pt x="132399" y="0"/>
                  </a:lnTo>
                  <a:lnTo>
                    <a:pt x="115184" y="6239"/>
                  </a:lnTo>
                  <a:lnTo>
                    <a:pt x="54593" y="49498"/>
                  </a:lnTo>
                  <a:lnTo>
                    <a:pt x="19157" y="86856"/>
                  </a:lnTo>
                  <a:lnTo>
                    <a:pt x="3964" y="124651"/>
                  </a:lnTo>
                  <a:lnTo>
                    <a:pt x="0" y="151716"/>
                  </a:lnTo>
                  <a:lnTo>
                    <a:pt x="8947" y="193261"/>
                  </a:lnTo>
                  <a:lnTo>
                    <a:pt x="23271" y="214965"/>
                  </a:lnTo>
                  <a:lnTo>
                    <a:pt x="42506" y="231241"/>
                  </a:lnTo>
                  <a:lnTo>
                    <a:pt x="100965" y="255218"/>
                  </a:lnTo>
                  <a:lnTo>
                    <a:pt x="122661" y="256539"/>
                  </a:lnTo>
                  <a:lnTo>
                    <a:pt x="180642" y="245956"/>
                  </a:lnTo>
                  <a:lnTo>
                    <a:pt x="207399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4148228" y="5119438"/>
              <a:ext cx="252685" cy="260625"/>
            </a:xfrm>
            <a:custGeom>
              <a:avLst/>
              <a:gdLst/>
              <a:ahLst/>
              <a:cxnLst/>
              <a:rect l="0" t="0" r="0" b="0"/>
              <a:pathLst>
                <a:path w="252685" h="260625">
                  <a:moveTo>
                    <a:pt x="0" y="50055"/>
                  </a:moveTo>
                  <a:lnTo>
                    <a:pt x="34898" y="20746"/>
                  </a:lnTo>
                  <a:lnTo>
                    <a:pt x="64152" y="6145"/>
                  </a:lnTo>
                  <a:lnTo>
                    <a:pt x="100636" y="0"/>
                  </a:lnTo>
                  <a:lnTo>
                    <a:pt x="124276" y="4801"/>
                  </a:lnTo>
                  <a:lnTo>
                    <a:pt x="145311" y="15904"/>
                  </a:lnTo>
                  <a:lnTo>
                    <a:pt x="162459" y="32537"/>
                  </a:lnTo>
                  <a:lnTo>
                    <a:pt x="166798" y="41885"/>
                  </a:lnTo>
                  <a:lnTo>
                    <a:pt x="168499" y="61632"/>
                  </a:lnTo>
                  <a:lnTo>
                    <a:pt x="145556" y="124817"/>
                  </a:lnTo>
                  <a:lnTo>
                    <a:pt x="131372" y="149962"/>
                  </a:lnTo>
                  <a:lnTo>
                    <a:pt x="89093" y="192774"/>
                  </a:lnTo>
                  <a:lnTo>
                    <a:pt x="61493" y="209065"/>
                  </a:lnTo>
                  <a:lnTo>
                    <a:pt x="60883" y="213383"/>
                  </a:lnTo>
                  <a:lnTo>
                    <a:pt x="66325" y="217432"/>
                  </a:lnTo>
                  <a:lnTo>
                    <a:pt x="117086" y="232335"/>
                  </a:lnTo>
                  <a:lnTo>
                    <a:pt x="177766" y="250068"/>
                  </a:lnTo>
                  <a:lnTo>
                    <a:pt x="213329" y="257497"/>
                  </a:lnTo>
                  <a:lnTo>
                    <a:pt x="252684" y="260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4516725" y="5074736"/>
              <a:ext cx="31587" cy="84229"/>
            </a:xfrm>
            <a:custGeom>
              <a:avLst/>
              <a:gdLst/>
              <a:ahLst/>
              <a:cxnLst/>
              <a:rect l="0" t="0" r="0" b="0"/>
              <a:pathLst>
                <a:path w="31587" h="84229">
                  <a:moveTo>
                    <a:pt x="31586" y="0"/>
                  </a:moveTo>
                  <a:lnTo>
                    <a:pt x="13628" y="61088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4611482" y="5095793"/>
              <a:ext cx="42115" cy="94757"/>
            </a:xfrm>
            <a:custGeom>
              <a:avLst/>
              <a:gdLst/>
              <a:ahLst/>
              <a:cxnLst/>
              <a:rect l="0" t="0" r="0" b="0"/>
              <a:pathLst>
                <a:path w="42115" h="94757">
                  <a:moveTo>
                    <a:pt x="42114" y="0"/>
                  </a:moveTo>
                  <a:lnTo>
                    <a:pt x="14603" y="62258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3092400" y="5001037"/>
              <a:ext cx="1785039" cy="589568"/>
            </a:xfrm>
            <a:custGeom>
              <a:avLst/>
              <a:gdLst/>
              <a:ahLst/>
              <a:cxnLst/>
              <a:rect l="0" t="0" r="0" b="0"/>
              <a:pathLst>
                <a:path w="1785039" h="589568">
                  <a:moveTo>
                    <a:pt x="1655952" y="52642"/>
                  </a:moveTo>
                  <a:lnTo>
                    <a:pt x="1597336" y="47053"/>
                  </a:lnTo>
                  <a:lnTo>
                    <a:pt x="1551367" y="43577"/>
                  </a:lnTo>
                  <a:lnTo>
                    <a:pt x="1495113" y="36958"/>
                  </a:lnTo>
                  <a:lnTo>
                    <a:pt x="1433991" y="33177"/>
                  </a:lnTo>
                  <a:lnTo>
                    <a:pt x="1374502" y="24664"/>
                  </a:lnTo>
                  <a:lnTo>
                    <a:pt x="1322024" y="18649"/>
                  </a:lnTo>
                  <a:lnTo>
                    <a:pt x="1275861" y="12934"/>
                  </a:lnTo>
                  <a:lnTo>
                    <a:pt x="1219679" y="11241"/>
                  </a:lnTo>
                  <a:lnTo>
                    <a:pt x="1158774" y="10669"/>
                  </a:lnTo>
                  <a:lnTo>
                    <a:pt x="1095901" y="2213"/>
                  </a:lnTo>
                  <a:lnTo>
                    <a:pt x="1041387" y="437"/>
                  </a:lnTo>
                  <a:lnTo>
                    <a:pt x="985558" y="86"/>
                  </a:lnTo>
                  <a:lnTo>
                    <a:pt x="929471" y="17"/>
                  </a:lnTo>
                  <a:lnTo>
                    <a:pt x="867742" y="3"/>
                  </a:lnTo>
                  <a:lnTo>
                    <a:pt x="807629" y="0"/>
                  </a:lnTo>
                  <a:lnTo>
                    <a:pt x="750694" y="0"/>
                  </a:lnTo>
                  <a:lnTo>
                    <a:pt x="688799" y="5589"/>
                  </a:lnTo>
                  <a:lnTo>
                    <a:pt x="628652" y="9552"/>
                  </a:lnTo>
                  <a:lnTo>
                    <a:pt x="568592" y="13455"/>
                  </a:lnTo>
                  <a:lnTo>
                    <a:pt x="506339" y="19555"/>
                  </a:lnTo>
                  <a:lnTo>
                    <a:pt x="448982" y="29165"/>
                  </a:lnTo>
                  <a:lnTo>
                    <a:pt x="392592" y="42328"/>
                  </a:lnTo>
                  <a:lnTo>
                    <a:pt x="336392" y="56194"/>
                  </a:lnTo>
                  <a:lnTo>
                    <a:pt x="281401" y="71368"/>
                  </a:lnTo>
                  <a:lnTo>
                    <a:pt x="219104" y="102393"/>
                  </a:lnTo>
                  <a:lnTo>
                    <a:pt x="161637" y="140071"/>
                  </a:lnTo>
                  <a:lnTo>
                    <a:pt x="100919" y="191989"/>
                  </a:lnTo>
                  <a:lnTo>
                    <a:pt x="45312" y="254292"/>
                  </a:lnTo>
                  <a:lnTo>
                    <a:pt x="11788" y="306931"/>
                  </a:lnTo>
                  <a:lnTo>
                    <a:pt x="0" y="348565"/>
                  </a:lnTo>
                  <a:lnTo>
                    <a:pt x="276" y="392357"/>
                  </a:lnTo>
                  <a:lnTo>
                    <a:pt x="13356" y="434968"/>
                  </a:lnTo>
                  <a:lnTo>
                    <a:pt x="32050" y="466051"/>
                  </a:lnTo>
                  <a:lnTo>
                    <a:pt x="82204" y="503580"/>
                  </a:lnTo>
                  <a:lnTo>
                    <a:pt x="144779" y="528774"/>
                  </a:lnTo>
                  <a:lnTo>
                    <a:pt x="198621" y="543743"/>
                  </a:lnTo>
                  <a:lnTo>
                    <a:pt x="250504" y="554845"/>
                  </a:lnTo>
                  <a:lnTo>
                    <a:pt x="310795" y="562974"/>
                  </a:lnTo>
                  <a:lnTo>
                    <a:pt x="359215" y="566890"/>
                  </a:lnTo>
                  <a:lnTo>
                    <a:pt x="420743" y="575449"/>
                  </a:lnTo>
                  <a:lnTo>
                    <a:pt x="470821" y="579165"/>
                  </a:lnTo>
                  <a:lnTo>
                    <a:pt x="523874" y="585985"/>
                  </a:lnTo>
                  <a:lnTo>
                    <a:pt x="582357" y="588526"/>
                  </a:lnTo>
                  <a:lnTo>
                    <a:pt x="638420" y="589278"/>
                  </a:lnTo>
                  <a:lnTo>
                    <a:pt x="698965" y="589502"/>
                  </a:lnTo>
                  <a:lnTo>
                    <a:pt x="761358" y="589567"/>
                  </a:lnTo>
                  <a:lnTo>
                    <a:pt x="824298" y="588417"/>
                  </a:lnTo>
                  <a:lnTo>
                    <a:pt x="887401" y="582357"/>
                  </a:lnTo>
                  <a:lnTo>
                    <a:pt x="929499" y="580529"/>
                  </a:lnTo>
                  <a:lnTo>
                    <a:pt x="974725" y="576597"/>
                  </a:lnTo>
                  <a:lnTo>
                    <a:pt x="1020952" y="570950"/>
                  </a:lnTo>
                  <a:lnTo>
                    <a:pt x="1064895" y="564541"/>
                  </a:lnTo>
                  <a:lnTo>
                    <a:pt x="1107821" y="557793"/>
                  </a:lnTo>
                  <a:lnTo>
                    <a:pt x="1150296" y="552064"/>
                  </a:lnTo>
                  <a:lnTo>
                    <a:pt x="1192570" y="549518"/>
                  </a:lnTo>
                  <a:lnTo>
                    <a:pt x="1237875" y="545267"/>
                  </a:lnTo>
                  <a:lnTo>
                    <a:pt x="1282967" y="539478"/>
                  </a:lnTo>
                  <a:lnTo>
                    <a:pt x="1342407" y="529642"/>
                  </a:lnTo>
                  <a:lnTo>
                    <a:pt x="1402783" y="518149"/>
                  </a:lnTo>
                  <a:lnTo>
                    <a:pt x="1458237" y="501615"/>
                  </a:lnTo>
                  <a:lnTo>
                    <a:pt x="1511712" y="487618"/>
                  </a:lnTo>
                  <a:lnTo>
                    <a:pt x="1563432" y="469173"/>
                  </a:lnTo>
                  <a:lnTo>
                    <a:pt x="1623422" y="441979"/>
                  </a:lnTo>
                  <a:lnTo>
                    <a:pt x="1684857" y="414308"/>
                  </a:lnTo>
                  <a:lnTo>
                    <a:pt x="1748151" y="368302"/>
                  </a:lnTo>
                  <a:lnTo>
                    <a:pt x="1756023" y="361348"/>
                  </a:lnTo>
                  <a:lnTo>
                    <a:pt x="1772690" y="329204"/>
                  </a:lnTo>
                  <a:lnTo>
                    <a:pt x="1785038" y="295633"/>
                  </a:lnTo>
                  <a:lnTo>
                    <a:pt x="1784927" y="257870"/>
                  </a:lnTo>
                  <a:lnTo>
                    <a:pt x="1771896" y="217046"/>
                  </a:lnTo>
                  <a:lnTo>
                    <a:pt x="1746532" y="178140"/>
                  </a:lnTo>
                  <a:lnTo>
                    <a:pt x="1691021" y="119426"/>
                  </a:lnTo>
                  <a:lnTo>
                    <a:pt x="1643342" y="68153"/>
                  </a:lnTo>
                  <a:lnTo>
                    <a:pt x="1586088" y="31659"/>
                  </a:lnTo>
                  <a:lnTo>
                    <a:pt x="1534516" y="10420"/>
                  </a:lnTo>
                  <a:lnTo>
                    <a:pt x="1476472" y="3087"/>
                  </a:lnTo>
                  <a:lnTo>
                    <a:pt x="1424049" y="2084"/>
                  </a:lnTo>
                  <a:lnTo>
                    <a:pt x="1371683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5137907" y="4321842"/>
            <a:ext cx="2392443" cy="1488962"/>
            <a:chOff x="5137907" y="4321842"/>
            <a:chExt cx="2392443" cy="1488962"/>
          </a:xfrm>
        </p:grpSpPr>
        <p:sp>
          <p:nvSpPr>
            <p:cNvPr id="545" name="Freeform 544"/>
            <p:cNvSpPr/>
            <p:nvPr/>
          </p:nvSpPr>
          <p:spPr>
            <a:xfrm>
              <a:off x="5537990" y="4528021"/>
              <a:ext cx="315856" cy="211995"/>
            </a:xfrm>
            <a:custGeom>
              <a:avLst/>
              <a:gdLst/>
              <a:ahLst/>
              <a:cxnLst/>
              <a:rect l="0" t="0" r="0" b="0"/>
              <a:pathLst>
                <a:path w="315856" h="211995">
                  <a:moveTo>
                    <a:pt x="0" y="41347"/>
                  </a:moveTo>
                  <a:lnTo>
                    <a:pt x="15641" y="67733"/>
                  </a:lnTo>
                  <a:lnTo>
                    <a:pt x="40433" y="130249"/>
                  </a:lnTo>
                  <a:lnTo>
                    <a:pt x="49025" y="171543"/>
                  </a:lnTo>
                  <a:lnTo>
                    <a:pt x="45981" y="207826"/>
                  </a:lnTo>
                  <a:lnTo>
                    <a:pt x="42352" y="211994"/>
                  </a:lnTo>
                  <a:lnTo>
                    <a:pt x="37594" y="211264"/>
                  </a:lnTo>
                  <a:lnTo>
                    <a:pt x="32081" y="207267"/>
                  </a:lnTo>
                  <a:lnTo>
                    <a:pt x="25957" y="184110"/>
                  </a:lnTo>
                  <a:lnTo>
                    <a:pt x="22024" y="123229"/>
                  </a:lnTo>
                  <a:lnTo>
                    <a:pt x="30824" y="72209"/>
                  </a:lnTo>
                  <a:lnTo>
                    <a:pt x="48647" y="28525"/>
                  </a:lnTo>
                  <a:lnTo>
                    <a:pt x="66075" y="7962"/>
                  </a:lnTo>
                  <a:lnTo>
                    <a:pt x="76805" y="2713"/>
                  </a:lnTo>
                  <a:lnTo>
                    <a:pt x="101206" y="0"/>
                  </a:lnTo>
                  <a:lnTo>
                    <a:pt x="111924" y="3254"/>
                  </a:lnTo>
                  <a:lnTo>
                    <a:pt x="130073" y="16228"/>
                  </a:lnTo>
                  <a:lnTo>
                    <a:pt x="153444" y="48852"/>
                  </a:lnTo>
                  <a:lnTo>
                    <a:pt x="169597" y="88155"/>
                  </a:lnTo>
                  <a:lnTo>
                    <a:pt x="171692" y="112454"/>
                  </a:lnTo>
                  <a:lnTo>
                    <a:pt x="170613" y="123846"/>
                  </a:lnTo>
                  <a:lnTo>
                    <a:pt x="169894" y="125592"/>
                  </a:lnTo>
                  <a:lnTo>
                    <a:pt x="170052" y="100104"/>
                  </a:lnTo>
                  <a:lnTo>
                    <a:pt x="179993" y="45328"/>
                  </a:lnTo>
                  <a:lnTo>
                    <a:pt x="183166" y="33472"/>
                  </a:lnTo>
                  <a:lnTo>
                    <a:pt x="189961" y="24399"/>
                  </a:lnTo>
                  <a:lnTo>
                    <a:pt x="209989" y="11198"/>
                  </a:lnTo>
                  <a:lnTo>
                    <a:pt x="221881" y="10719"/>
                  </a:lnTo>
                  <a:lnTo>
                    <a:pt x="247572" y="19546"/>
                  </a:lnTo>
                  <a:lnTo>
                    <a:pt x="268350" y="38287"/>
                  </a:lnTo>
                  <a:lnTo>
                    <a:pt x="284213" y="62214"/>
                  </a:lnTo>
                  <a:lnTo>
                    <a:pt x="298550" y="101992"/>
                  </a:lnTo>
                  <a:lnTo>
                    <a:pt x="307107" y="147996"/>
                  </a:lnTo>
                  <a:lnTo>
                    <a:pt x="315855" y="167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5877638" y="4485140"/>
              <a:ext cx="176249" cy="196450"/>
            </a:xfrm>
            <a:custGeom>
              <a:avLst/>
              <a:gdLst/>
              <a:ahLst/>
              <a:cxnLst/>
              <a:rect l="0" t="0" r="0" b="0"/>
              <a:pathLst>
                <a:path w="176249" h="196450">
                  <a:moveTo>
                    <a:pt x="113077" y="0"/>
                  </a:moveTo>
                  <a:lnTo>
                    <a:pt x="96309" y="5589"/>
                  </a:lnTo>
                  <a:lnTo>
                    <a:pt x="44420" y="57533"/>
                  </a:lnTo>
                  <a:lnTo>
                    <a:pt x="11113" y="114262"/>
                  </a:lnTo>
                  <a:lnTo>
                    <a:pt x="3419" y="137351"/>
                  </a:lnTo>
                  <a:lnTo>
                    <a:pt x="0" y="163210"/>
                  </a:lnTo>
                  <a:lnTo>
                    <a:pt x="4719" y="184062"/>
                  </a:lnTo>
                  <a:lnTo>
                    <a:pt x="9253" y="192898"/>
                  </a:lnTo>
                  <a:lnTo>
                    <a:pt x="16955" y="196449"/>
                  </a:lnTo>
                  <a:lnTo>
                    <a:pt x="37990" y="194155"/>
                  </a:lnTo>
                  <a:lnTo>
                    <a:pt x="56699" y="182218"/>
                  </a:lnTo>
                  <a:lnTo>
                    <a:pt x="71643" y="165214"/>
                  </a:lnTo>
                  <a:lnTo>
                    <a:pt x="100284" y="104208"/>
                  </a:lnTo>
                  <a:lnTo>
                    <a:pt x="116616" y="54293"/>
                  </a:lnTo>
                  <a:lnTo>
                    <a:pt x="116606" y="53743"/>
                  </a:lnTo>
                  <a:lnTo>
                    <a:pt x="115430" y="56886"/>
                  </a:lnTo>
                  <a:lnTo>
                    <a:pt x="113387" y="119607"/>
                  </a:lnTo>
                  <a:lnTo>
                    <a:pt x="115555" y="149085"/>
                  </a:lnTo>
                  <a:lnTo>
                    <a:pt x="124317" y="169986"/>
                  </a:lnTo>
                  <a:lnTo>
                    <a:pt x="131099" y="175325"/>
                  </a:lnTo>
                  <a:lnTo>
                    <a:pt x="139130" y="177715"/>
                  </a:lnTo>
                  <a:lnTo>
                    <a:pt x="147993" y="178138"/>
                  </a:lnTo>
                  <a:lnTo>
                    <a:pt x="155072" y="176081"/>
                  </a:lnTo>
                  <a:lnTo>
                    <a:pt x="17624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6106529" y="4411440"/>
              <a:ext cx="42115" cy="284271"/>
            </a:xfrm>
            <a:custGeom>
              <a:avLst/>
              <a:gdLst/>
              <a:ahLst/>
              <a:cxnLst/>
              <a:rect l="0" t="0" r="0" b="0"/>
              <a:pathLst>
                <a:path w="42115" h="284271">
                  <a:moveTo>
                    <a:pt x="42114" y="0"/>
                  </a:moveTo>
                  <a:lnTo>
                    <a:pt x="27460" y="60731"/>
                  </a:lnTo>
                  <a:lnTo>
                    <a:pt x="21152" y="121658"/>
                  </a:lnTo>
                  <a:lnTo>
                    <a:pt x="12973" y="178753"/>
                  </a:lnTo>
                  <a:lnTo>
                    <a:pt x="5422" y="235091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6147257" y="4474612"/>
              <a:ext cx="148786" cy="196074"/>
            </a:xfrm>
            <a:custGeom>
              <a:avLst/>
              <a:gdLst/>
              <a:ahLst/>
              <a:cxnLst/>
              <a:rect l="0" t="0" r="0" b="0"/>
              <a:pathLst>
                <a:path w="148786" h="196074">
                  <a:moveTo>
                    <a:pt x="96142" y="0"/>
                  </a:moveTo>
                  <a:lnTo>
                    <a:pt x="78161" y="31282"/>
                  </a:lnTo>
                  <a:lnTo>
                    <a:pt x="27854" y="76874"/>
                  </a:lnTo>
                  <a:lnTo>
                    <a:pt x="4571" y="91098"/>
                  </a:lnTo>
                  <a:lnTo>
                    <a:pt x="0" y="99336"/>
                  </a:lnTo>
                  <a:lnTo>
                    <a:pt x="462" y="108338"/>
                  </a:lnTo>
                  <a:lnTo>
                    <a:pt x="4280" y="117849"/>
                  </a:lnTo>
                  <a:lnTo>
                    <a:pt x="17880" y="134655"/>
                  </a:lnTo>
                  <a:lnTo>
                    <a:pt x="70395" y="178790"/>
                  </a:lnTo>
                  <a:lnTo>
                    <a:pt x="95227" y="190596"/>
                  </a:lnTo>
                  <a:lnTo>
                    <a:pt x="130836" y="196073"/>
                  </a:lnTo>
                  <a:lnTo>
                    <a:pt x="136819" y="195056"/>
                  </a:lnTo>
                  <a:lnTo>
                    <a:pt x="148785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6296042" y="4486663"/>
              <a:ext cx="163959" cy="230105"/>
            </a:xfrm>
            <a:custGeom>
              <a:avLst/>
              <a:gdLst/>
              <a:ahLst/>
              <a:cxnLst/>
              <a:rect l="0" t="0" r="0" b="0"/>
              <a:pathLst>
                <a:path w="163959" h="230105">
                  <a:moveTo>
                    <a:pt x="0" y="40591"/>
                  </a:moveTo>
                  <a:lnTo>
                    <a:pt x="5588" y="57359"/>
                  </a:lnTo>
                  <a:lnTo>
                    <a:pt x="25832" y="84554"/>
                  </a:lnTo>
                  <a:lnTo>
                    <a:pt x="47356" y="98345"/>
                  </a:lnTo>
                  <a:lnTo>
                    <a:pt x="59646" y="103660"/>
                  </a:lnTo>
                  <a:lnTo>
                    <a:pt x="85781" y="106447"/>
                  </a:lnTo>
                  <a:lnTo>
                    <a:pt x="110654" y="102615"/>
                  </a:lnTo>
                  <a:lnTo>
                    <a:pt x="137811" y="87305"/>
                  </a:lnTo>
                  <a:lnTo>
                    <a:pt x="153276" y="74611"/>
                  </a:lnTo>
                  <a:lnTo>
                    <a:pt x="161710" y="54931"/>
                  </a:lnTo>
                  <a:lnTo>
                    <a:pt x="163958" y="43132"/>
                  </a:lnTo>
                  <a:lnTo>
                    <a:pt x="160218" y="20663"/>
                  </a:lnTo>
                  <a:lnTo>
                    <a:pt x="155945" y="9759"/>
                  </a:lnTo>
                  <a:lnTo>
                    <a:pt x="148417" y="3658"/>
                  </a:lnTo>
                  <a:lnTo>
                    <a:pt x="127574" y="0"/>
                  </a:lnTo>
                  <a:lnTo>
                    <a:pt x="102713" y="8513"/>
                  </a:lnTo>
                  <a:lnTo>
                    <a:pt x="79575" y="23994"/>
                  </a:lnTo>
                  <a:lnTo>
                    <a:pt x="45241" y="67175"/>
                  </a:lnTo>
                  <a:lnTo>
                    <a:pt x="30042" y="111638"/>
                  </a:lnTo>
                  <a:lnTo>
                    <a:pt x="29309" y="158089"/>
                  </a:lnTo>
                  <a:lnTo>
                    <a:pt x="39932" y="180940"/>
                  </a:lnTo>
                  <a:lnTo>
                    <a:pt x="75752" y="219817"/>
                  </a:lnTo>
                  <a:lnTo>
                    <a:pt x="94756" y="2301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6601368" y="4377173"/>
              <a:ext cx="210571" cy="276424"/>
            </a:xfrm>
            <a:custGeom>
              <a:avLst/>
              <a:gdLst/>
              <a:ahLst/>
              <a:cxnLst/>
              <a:rect l="0" t="0" r="0" b="0"/>
              <a:pathLst>
                <a:path w="210571" h="276424">
                  <a:moveTo>
                    <a:pt x="0" y="276423"/>
                  </a:moveTo>
                  <a:lnTo>
                    <a:pt x="43963" y="241525"/>
                  </a:lnTo>
                  <a:lnTo>
                    <a:pt x="75018" y="194834"/>
                  </a:lnTo>
                  <a:lnTo>
                    <a:pt x="97515" y="139900"/>
                  </a:lnTo>
                  <a:lnTo>
                    <a:pt x="114162" y="91303"/>
                  </a:lnTo>
                  <a:lnTo>
                    <a:pt x="133512" y="36045"/>
                  </a:lnTo>
                  <a:lnTo>
                    <a:pt x="145516" y="8931"/>
                  </a:lnTo>
                  <a:lnTo>
                    <a:pt x="151993" y="2169"/>
                  </a:lnTo>
                  <a:lnTo>
                    <a:pt x="158650" y="0"/>
                  </a:lnTo>
                  <a:lnTo>
                    <a:pt x="165429" y="894"/>
                  </a:lnTo>
                  <a:lnTo>
                    <a:pt x="171117" y="7340"/>
                  </a:lnTo>
                  <a:lnTo>
                    <a:pt x="192448" y="64618"/>
                  </a:lnTo>
                  <a:lnTo>
                    <a:pt x="198542" y="116128"/>
                  </a:lnTo>
                  <a:lnTo>
                    <a:pt x="202865" y="168244"/>
                  </a:lnTo>
                  <a:lnTo>
                    <a:pt x="209556" y="228295"/>
                  </a:lnTo>
                  <a:lnTo>
                    <a:pt x="210570" y="2553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6675068" y="4495669"/>
              <a:ext cx="178985" cy="19160"/>
            </a:xfrm>
            <a:custGeom>
              <a:avLst/>
              <a:gdLst/>
              <a:ahLst/>
              <a:cxnLst/>
              <a:rect l="0" t="0" r="0" b="0"/>
              <a:pathLst>
                <a:path w="178985" h="19160">
                  <a:moveTo>
                    <a:pt x="0" y="0"/>
                  </a:moveTo>
                  <a:lnTo>
                    <a:pt x="55141" y="14654"/>
                  </a:lnTo>
                  <a:lnTo>
                    <a:pt x="103555" y="19159"/>
                  </a:lnTo>
                  <a:lnTo>
                    <a:pt x="165816" y="12473"/>
                  </a:lnTo>
                  <a:lnTo>
                    <a:pt x="178984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6928597" y="4321842"/>
              <a:ext cx="146554" cy="310698"/>
            </a:xfrm>
            <a:custGeom>
              <a:avLst/>
              <a:gdLst/>
              <a:ahLst/>
              <a:cxnLst/>
              <a:rect l="0" t="0" r="0" b="0"/>
              <a:pathLst>
                <a:path w="146554" h="310698">
                  <a:moveTo>
                    <a:pt x="146553" y="47485"/>
                  </a:moveTo>
                  <a:lnTo>
                    <a:pt x="136979" y="23438"/>
                  </a:lnTo>
                  <a:lnTo>
                    <a:pt x="126310" y="9111"/>
                  </a:lnTo>
                  <a:lnTo>
                    <a:pt x="104412" y="1184"/>
                  </a:lnTo>
                  <a:lnTo>
                    <a:pt x="77521" y="0"/>
                  </a:lnTo>
                  <a:lnTo>
                    <a:pt x="53872" y="7273"/>
                  </a:lnTo>
                  <a:lnTo>
                    <a:pt x="20826" y="35700"/>
                  </a:lnTo>
                  <a:lnTo>
                    <a:pt x="8787" y="66813"/>
                  </a:lnTo>
                  <a:lnTo>
                    <a:pt x="2009" y="123792"/>
                  </a:lnTo>
                  <a:lnTo>
                    <a:pt x="0" y="185128"/>
                  </a:lnTo>
                  <a:lnTo>
                    <a:pt x="2524" y="241516"/>
                  </a:lnTo>
                  <a:lnTo>
                    <a:pt x="7562" y="281620"/>
                  </a:lnTo>
                  <a:lnTo>
                    <a:pt x="9683" y="3106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6843523" y="4464083"/>
              <a:ext cx="347442" cy="139291"/>
            </a:xfrm>
            <a:custGeom>
              <a:avLst/>
              <a:gdLst/>
              <a:ahLst/>
              <a:cxnLst/>
              <a:rect l="0" t="0" r="0" b="0"/>
              <a:pathLst>
                <a:path w="347442" h="139291">
                  <a:moveTo>
                    <a:pt x="0" y="52642"/>
                  </a:moveTo>
                  <a:lnTo>
                    <a:pt x="55142" y="23334"/>
                  </a:lnTo>
                  <a:lnTo>
                    <a:pt x="103556" y="14323"/>
                  </a:lnTo>
                  <a:lnTo>
                    <a:pt x="154946" y="17242"/>
                  </a:lnTo>
                  <a:lnTo>
                    <a:pt x="180389" y="25601"/>
                  </a:lnTo>
                  <a:lnTo>
                    <a:pt x="190450" y="31105"/>
                  </a:lnTo>
                  <a:lnTo>
                    <a:pt x="215787" y="61209"/>
                  </a:lnTo>
                  <a:lnTo>
                    <a:pt x="249327" y="123889"/>
                  </a:lnTo>
                  <a:lnTo>
                    <a:pt x="255872" y="139290"/>
                  </a:lnTo>
                  <a:lnTo>
                    <a:pt x="255979" y="138483"/>
                  </a:lnTo>
                  <a:lnTo>
                    <a:pt x="254881" y="134436"/>
                  </a:lnTo>
                  <a:lnTo>
                    <a:pt x="264426" y="76383"/>
                  </a:lnTo>
                  <a:lnTo>
                    <a:pt x="271941" y="55005"/>
                  </a:lnTo>
                  <a:lnTo>
                    <a:pt x="283080" y="37705"/>
                  </a:lnTo>
                  <a:lnTo>
                    <a:pt x="298949" y="25337"/>
                  </a:lnTo>
                  <a:lnTo>
                    <a:pt x="3474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7306777" y="456936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5137907" y="4971822"/>
              <a:ext cx="199832" cy="302956"/>
            </a:xfrm>
            <a:custGeom>
              <a:avLst/>
              <a:gdLst/>
              <a:ahLst/>
              <a:cxnLst/>
              <a:rect l="0" t="0" r="0" b="0"/>
              <a:pathLst>
                <a:path w="199832" h="302956">
                  <a:moveTo>
                    <a:pt x="0" y="302955"/>
                  </a:moveTo>
                  <a:lnTo>
                    <a:pt x="17958" y="239528"/>
                  </a:lnTo>
                  <a:lnTo>
                    <a:pt x="40738" y="181519"/>
                  </a:lnTo>
                  <a:lnTo>
                    <a:pt x="65647" y="121497"/>
                  </a:lnTo>
                  <a:lnTo>
                    <a:pt x="98592" y="63030"/>
                  </a:lnTo>
                  <a:lnTo>
                    <a:pt x="141578" y="4719"/>
                  </a:lnTo>
                  <a:lnTo>
                    <a:pt x="150538" y="1186"/>
                  </a:lnTo>
                  <a:lnTo>
                    <a:pt x="160020" y="0"/>
                  </a:lnTo>
                  <a:lnTo>
                    <a:pt x="167511" y="5059"/>
                  </a:lnTo>
                  <a:lnTo>
                    <a:pt x="178955" y="26278"/>
                  </a:lnTo>
                  <a:lnTo>
                    <a:pt x="194662" y="79154"/>
                  </a:lnTo>
                  <a:lnTo>
                    <a:pt x="198978" y="134659"/>
                  </a:lnTo>
                  <a:lnTo>
                    <a:pt x="199831" y="196272"/>
                  </a:lnTo>
                  <a:lnTo>
                    <a:pt x="191680" y="249912"/>
                  </a:lnTo>
                  <a:lnTo>
                    <a:pt x="189513" y="260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5211606" y="5065688"/>
              <a:ext cx="463255" cy="121783"/>
            </a:xfrm>
            <a:custGeom>
              <a:avLst/>
              <a:gdLst/>
              <a:ahLst/>
              <a:cxnLst/>
              <a:rect l="0" t="0" r="0" b="0"/>
              <a:pathLst>
                <a:path w="463255" h="121783">
                  <a:moveTo>
                    <a:pt x="0" y="61691"/>
                  </a:moveTo>
                  <a:lnTo>
                    <a:pt x="62478" y="50237"/>
                  </a:lnTo>
                  <a:lnTo>
                    <a:pt x="124776" y="31352"/>
                  </a:lnTo>
                  <a:lnTo>
                    <a:pt x="176051" y="23065"/>
                  </a:lnTo>
                  <a:lnTo>
                    <a:pt x="188728" y="25412"/>
                  </a:lnTo>
                  <a:lnTo>
                    <a:pt x="198348" y="30486"/>
                  </a:lnTo>
                  <a:lnTo>
                    <a:pt x="205932" y="37378"/>
                  </a:lnTo>
                  <a:lnTo>
                    <a:pt x="222194" y="69435"/>
                  </a:lnTo>
                  <a:lnTo>
                    <a:pt x="228832" y="108568"/>
                  </a:lnTo>
                  <a:lnTo>
                    <a:pt x="230934" y="110490"/>
                  </a:lnTo>
                  <a:lnTo>
                    <a:pt x="246036" y="50699"/>
                  </a:lnTo>
                  <a:lnTo>
                    <a:pt x="267482" y="12030"/>
                  </a:lnTo>
                  <a:lnTo>
                    <a:pt x="276587" y="5187"/>
                  </a:lnTo>
                  <a:lnTo>
                    <a:pt x="286167" y="1795"/>
                  </a:lnTo>
                  <a:lnTo>
                    <a:pt x="296063" y="703"/>
                  </a:lnTo>
                  <a:lnTo>
                    <a:pt x="305000" y="5825"/>
                  </a:lnTo>
                  <a:lnTo>
                    <a:pt x="321169" y="27113"/>
                  </a:lnTo>
                  <a:lnTo>
                    <a:pt x="337837" y="71982"/>
                  </a:lnTo>
                  <a:lnTo>
                    <a:pt x="339006" y="116732"/>
                  </a:lnTo>
                  <a:lnTo>
                    <a:pt x="338308" y="121782"/>
                  </a:lnTo>
                  <a:lnTo>
                    <a:pt x="337843" y="120469"/>
                  </a:lnTo>
                  <a:lnTo>
                    <a:pt x="340307" y="93144"/>
                  </a:lnTo>
                  <a:lnTo>
                    <a:pt x="356077" y="31474"/>
                  </a:lnTo>
                  <a:lnTo>
                    <a:pt x="367267" y="9656"/>
                  </a:lnTo>
                  <a:lnTo>
                    <a:pt x="375866" y="3605"/>
                  </a:lnTo>
                  <a:lnTo>
                    <a:pt x="397899" y="0"/>
                  </a:lnTo>
                  <a:lnTo>
                    <a:pt x="407986" y="4185"/>
                  </a:lnTo>
                  <a:lnTo>
                    <a:pt x="425432" y="21315"/>
                  </a:lnTo>
                  <a:lnTo>
                    <a:pt x="456656" y="79755"/>
                  </a:lnTo>
                  <a:lnTo>
                    <a:pt x="463254" y="93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5710907" y="4979979"/>
              <a:ext cx="124131" cy="223079"/>
            </a:xfrm>
            <a:custGeom>
              <a:avLst/>
              <a:gdLst/>
              <a:ahLst/>
              <a:cxnLst/>
              <a:rect l="0" t="0" r="0" b="0"/>
              <a:pathLst>
                <a:path w="124131" h="223079">
                  <a:moveTo>
                    <a:pt x="121881" y="0"/>
                  </a:moveTo>
                  <a:lnTo>
                    <a:pt x="70856" y="14573"/>
                  </a:lnTo>
                  <a:lnTo>
                    <a:pt x="14543" y="52998"/>
                  </a:lnTo>
                  <a:lnTo>
                    <a:pt x="4699" y="59899"/>
                  </a:lnTo>
                  <a:lnTo>
                    <a:pt x="476" y="68009"/>
                  </a:lnTo>
                  <a:lnTo>
                    <a:pt x="0" y="76925"/>
                  </a:lnTo>
                  <a:lnTo>
                    <a:pt x="2022" y="86378"/>
                  </a:lnTo>
                  <a:lnTo>
                    <a:pt x="8050" y="92681"/>
                  </a:lnTo>
                  <a:lnTo>
                    <a:pt x="64329" y="109215"/>
                  </a:lnTo>
                  <a:lnTo>
                    <a:pt x="99369" y="119448"/>
                  </a:lnTo>
                  <a:lnTo>
                    <a:pt x="108043" y="125256"/>
                  </a:lnTo>
                  <a:lnTo>
                    <a:pt x="120800" y="141067"/>
                  </a:lnTo>
                  <a:lnTo>
                    <a:pt x="124130" y="159793"/>
                  </a:lnTo>
                  <a:lnTo>
                    <a:pt x="123380" y="169700"/>
                  </a:lnTo>
                  <a:lnTo>
                    <a:pt x="113189" y="190066"/>
                  </a:lnTo>
                  <a:lnTo>
                    <a:pt x="105558" y="200410"/>
                  </a:lnTo>
                  <a:lnTo>
                    <a:pt x="84601" y="215023"/>
                  </a:lnTo>
                  <a:lnTo>
                    <a:pt x="60858" y="223078"/>
                  </a:lnTo>
                  <a:lnTo>
                    <a:pt x="16596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6056664" y="4938021"/>
              <a:ext cx="134094" cy="200934"/>
            </a:xfrm>
            <a:custGeom>
              <a:avLst/>
              <a:gdLst/>
              <a:ahLst/>
              <a:cxnLst/>
              <a:rect l="0" t="0" r="0" b="0"/>
              <a:pathLst>
                <a:path w="134094" h="200934">
                  <a:moveTo>
                    <a:pt x="134093" y="63016"/>
                  </a:moveTo>
                  <a:lnTo>
                    <a:pt x="128504" y="35069"/>
                  </a:lnTo>
                  <a:lnTo>
                    <a:pt x="116401" y="15110"/>
                  </a:lnTo>
                  <a:lnTo>
                    <a:pt x="108260" y="6512"/>
                  </a:lnTo>
                  <a:lnTo>
                    <a:pt x="98154" y="1950"/>
                  </a:lnTo>
                  <a:lnTo>
                    <a:pt x="74446" y="0"/>
                  </a:lnTo>
                  <a:lnTo>
                    <a:pt x="63913" y="3458"/>
                  </a:lnTo>
                  <a:lnTo>
                    <a:pt x="45970" y="16658"/>
                  </a:lnTo>
                  <a:lnTo>
                    <a:pt x="16557" y="68200"/>
                  </a:lnTo>
                  <a:lnTo>
                    <a:pt x="3471" y="104716"/>
                  </a:lnTo>
                  <a:lnTo>
                    <a:pt x="0" y="131072"/>
                  </a:lnTo>
                  <a:lnTo>
                    <a:pt x="9223" y="172217"/>
                  </a:lnTo>
                  <a:lnTo>
                    <a:pt x="23613" y="190709"/>
                  </a:lnTo>
                  <a:lnTo>
                    <a:pt x="32364" y="197277"/>
                  </a:lnTo>
                  <a:lnTo>
                    <a:pt x="41707" y="200486"/>
                  </a:lnTo>
                  <a:lnTo>
                    <a:pt x="61447" y="200933"/>
                  </a:lnTo>
                  <a:lnTo>
                    <a:pt x="97880" y="183428"/>
                  </a:lnTo>
                  <a:lnTo>
                    <a:pt x="134093" y="157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6319330" y="4927337"/>
              <a:ext cx="18827" cy="189514"/>
            </a:xfrm>
            <a:custGeom>
              <a:avLst/>
              <a:gdLst/>
              <a:ahLst/>
              <a:cxnLst/>
              <a:rect l="0" t="0" r="0" b="0"/>
              <a:pathLst>
                <a:path w="18827" h="189514">
                  <a:moveTo>
                    <a:pt x="18826" y="0"/>
                  </a:moveTo>
                  <a:lnTo>
                    <a:pt x="10493" y="60383"/>
                  </a:lnTo>
                  <a:lnTo>
                    <a:pt x="3141" y="121632"/>
                  </a:lnTo>
                  <a:lnTo>
                    <a:pt x="0" y="171252"/>
                  </a:lnTo>
                  <a:lnTo>
                    <a:pt x="1596" y="177339"/>
                  </a:lnTo>
                  <a:lnTo>
                    <a:pt x="829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6496083" y="4800995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21057" y="0"/>
                  </a:moveTo>
                  <a:lnTo>
                    <a:pt x="17937" y="48931"/>
                  </a:lnTo>
                  <a:lnTo>
                    <a:pt x="11992" y="108062"/>
                  </a:lnTo>
                  <a:lnTo>
                    <a:pt x="5373" y="167459"/>
                  </a:lnTo>
                  <a:lnTo>
                    <a:pt x="1592" y="225742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6422384" y="4919654"/>
              <a:ext cx="238489" cy="155083"/>
            </a:xfrm>
            <a:custGeom>
              <a:avLst/>
              <a:gdLst/>
              <a:ahLst/>
              <a:cxnLst/>
              <a:rect l="0" t="0" r="0" b="0"/>
              <a:pathLst>
                <a:path w="238489" h="155083">
                  <a:moveTo>
                    <a:pt x="0" y="18212"/>
                  </a:moveTo>
                  <a:lnTo>
                    <a:pt x="48930" y="15092"/>
                  </a:lnTo>
                  <a:lnTo>
                    <a:pt x="96775" y="6759"/>
                  </a:lnTo>
                  <a:lnTo>
                    <a:pt x="147996" y="0"/>
                  </a:lnTo>
                  <a:lnTo>
                    <a:pt x="193979" y="1117"/>
                  </a:lnTo>
                  <a:lnTo>
                    <a:pt x="206528" y="3306"/>
                  </a:lnTo>
                  <a:lnTo>
                    <a:pt x="216064" y="9444"/>
                  </a:lnTo>
                  <a:lnTo>
                    <a:pt x="229779" y="28743"/>
                  </a:lnTo>
                  <a:lnTo>
                    <a:pt x="238488" y="65916"/>
                  </a:lnTo>
                  <a:lnTo>
                    <a:pt x="233025" y="119228"/>
                  </a:lnTo>
                  <a:lnTo>
                    <a:pt x="226322" y="149138"/>
                  </a:lnTo>
                  <a:lnTo>
                    <a:pt x="226920" y="152289"/>
                  </a:lnTo>
                  <a:lnTo>
                    <a:pt x="231627" y="155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748767" y="4896185"/>
              <a:ext cx="147400" cy="181012"/>
            </a:xfrm>
            <a:custGeom>
              <a:avLst/>
              <a:gdLst/>
              <a:ahLst/>
              <a:cxnLst/>
              <a:rect l="0" t="0" r="0" b="0"/>
              <a:pathLst>
                <a:path w="147400" h="181012">
                  <a:moveTo>
                    <a:pt x="0" y="10095"/>
                  </a:moveTo>
                  <a:lnTo>
                    <a:pt x="48930" y="1762"/>
                  </a:lnTo>
                  <a:lnTo>
                    <a:pt x="108062" y="0"/>
                  </a:lnTo>
                  <a:lnTo>
                    <a:pt x="116495" y="3365"/>
                  </a:lnTo>
                  <a:lnTo>
                    <a:pt x="120947" y="9118"/>
                  </a:lnTo>
                  <a:lnTo>
                    <a:pt x="122745" y="16462"/>
                  </a:lnTo>
                  <a:lnTo>
                    <a:pt x="120435" y="24869"/>
                  </a:lnTo>
                  <a:lnTo>
                    <a:pt x="94629" y="60457"/>
                  </a:lnTo>
                  <a:lnTo>
                    <a:pt x="47417" y="116104"/>
                  </a:lnTo>
                  <a:lnTo>
                    <a:pt x="42140" y="126391"/>
                  </a:lnTo>
                  <a:lnTo>
                    <a:pt x="40962" y="136759"/>
                  </a:lnTo>
                  <a:lnTo>
                    <a:pt x="45891" y="157637"/>
                  </a:lnTo>
                  <a:lnTo>
                    <a:pt x="59000" y="172375"/>
                  </a:lnTo>
                  <a:lnTo>
                    <a:pt x="67410" y="177943"/>
                  </a:lnTo>
                  <a:lnTo>
                    <a:pt x="86112" y="181011"/>
                  </a:lnTo>
                  <a:lnTo>
                    <a:pt x="106122" y="177304"/>
                  </a:lnTo>
                  <a:lnTo>
                    <a:pt x="147399" y="1574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977058" y="4854677"/>
              <a:ext cx="181896" cy="220444"/>
            </a:xfrm>
            <a:custGeom>
              <a:avLst/>
              <a:gdLst/>
              <a:ahLst/>
              <a:cxnLst/>
              <a:rect l="0" t="0" r="0" b="0"/>
              <a:pathLst>
                <a:path w="181896" h="220444">
                  <a:moveTo>
                    <a:pt x="3336" y="62131"/>
                  </a:moveTo>
                  <a:lnTo>
                    <a:pt x="8926" y="78899"/>
                  </a:lnTo>
                  <a:lnTo>
                    <a:pt x="21028" y="93370"/>
                  </a:lnTo>
                  <a:lnTo>
                    <a:pt x="29169" y="100505"/>
                  </a:lnTo>
                  <a:lnTo>
                    <a:pt x="50692" y="108432"/>
                  </a:lnTo>
                  <a:lnTo>
                    <a:pt x="75856" y="110786"/>
                  </a:lnTo>
                  <a:lnTo>
                    <a:pt x="116330" y="104364"/>
                  </a:lnTo>
                  <a:lnTo>
                    <a:pt x="144023" y="94159"/>
                  </a:lnTo>
                  <a:lnTo>
                    <a:pt x="165689" y="78706"/>
                  </a:lnTo>
                  <a:lnTo>
                    <a:pt x="174742" y="69672"/>
                  </a:lnTo>
                  <a:lnTo>
                    <a:pt x="179608" y="57800"/>
                  </a:lnTo>
                  <a:lnTo>
                    <a:pt x="181895" y="29011"/>
                  </a:lnTo>
                  <a:lnTo>
                    <a:pt x="177357" y="17824"/>
                  </a:lnTo>
                  <a:lnTo>
                    <a:pt x="169653" y="9197"/>
                  </a:lnTo>
                  <a:lnTo>
                    <a:pt x="159838" y="2275"/>
                  </a:lnTo>
                  <a:lnTo>
                    <a:pt x="148615" y="0"/>
                  </a:lnTo>
                  <a:lnTo>
                    <a:pt x="123667" y="3712"/>
                  </a:lnTo>
                  <a:lnTo>
                    <a:pt x="88903" y="24545"/>
                  </a:lnTo>
                  <a:lnTo>
                    <a:pt x="46550" y="64923"/>
                  </a:lnTo>
                  <a:lnTo>
                    <a:pt x="6552" y="125548"/>
                  </a:lnTo>
                  <a:lnTo>
                    <a:pt x="1970" y="135994"/>
                  </a:lnTo>
                  <a:lnTo>
                    <a:pt x="0" y="160080"/>
                  </a:lnTo>
                  <a:lnTo>
                    <a:pt x="4193" y="184043"/>
                  </a:lnTo>
                  <a:lnTo>
                    <a:pt x="13855" y="202492"/>
                  </a:lnTo>
                  <a:lnTo>
                    <a:pt x="32188" y="215371"/>
                  </a:lnTo>
                  <a:lnTo>
                    <a:pt x="43627" y="220443"/>
                  </a:lnTo>
                  <a:lnTo>
                    <a:pt x="68817" y="219840"/>
                  </a:lnTo>
                  <a:lnTo>
                    <a:pt x="93270" y="211773"/>
                  </a:lnTo>
                  <a:lnTo>
                    <a:pt x="140207" y="1779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7203749" y="4822052"/>
              <a:ext cx="134615" cy="210571"/>
            </a:xfrm>
            <a:custGeom>
              <a:avLst/>
              <a:gdLst/>
              <a:ahLst/>
              <a:cxnLst/>
              <a:rect l="0" t="0" r="0" b="0"/>
              <a:pathLst>
                <a:path w="134615" h="210571">
                  <a:moveTo>
                    <a:pt x="29329" y="0"/>
                  </a:moveTo>
                  <a:lnTo>
                    <a:pt x="26210" y="48931"/>
                  </a:lnTo>
                  <a:lnTo>
                    <a:pt x="14675" y="102472"/>
                  </a:lnTo>
                  <a:lnTo>
                    <a:pt x="8367" y="161315"/>
                  </a:lnTo>
                  <a:lnTo>
                    <a:pt x="3244" y="186339"/>
                  </a:lnTo>
                  <a:lnTo>
                    <a:pt x="1411" y="189737"/>
                  </a:lnTo>
                  <a:lnTo>
                    <a:pt x="188" y="187322"/>
                  </a:lnTo>
                  <a:lnTo>
                    <a:pt x="0" y="170992"/>
                  </a:lnTo>
                  <a:lnTo>
                    <a:pt x="9411" y="115968"/>
                  </a:lnTo>
                  <a:lnTo>
                    <a:pt x="16967" y="90146"/>
                  </a:lnTo>
                  <a:lnTo>
                    <a:pt x="48285" y="32197"/>
                  </a:lnTo>
                  <a:lnTo>
                    <a:pt x="64660" y="15869"/>
                  </a:lnTo>
                  <a:lnTo>
                    <a:pt x="75110" y="11749"/>
                  </a:lnTo>
                  <a:lnTo>
                    <a:pt x="99198" y="10291"/>
                  </a:lnTo>
                  <a:lnTo>
                    <a:pt x="108664" y="16219"/>
                  </a:lnTo>
                  <a:lnTo>
                    <a:pt x="122301" y="38404"/>
                  </a:lnTo>
                  <a:lnTo>
                    <a:pt x="130965" y="89368"/>
                  </a:lnTo>
                  <a:lnTo>
                    <a:pt x="133533" y="148922"/>
                  </a:lnTo>
                  <a:lnTo>
                    <a:pt x="128334" y="202032"/>
                  </a:lnTo>
                  <a:lnTo>
                    <a:pt x="129258" y="206048"/>
                  </a:lnTo>
                  <a:lnTo>
                    <a:pt x="13461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7412170" y="4758881"/>
              <a:ext cx="118180" cy="221099"/>
            </a:xfrm>
            <a:custGeom>
              <a:avLst/>
              <a:gdLst/>
              <a:ahLst/>
              <a:cxnLst/>
              <a:rect l="0" t="0" r="0" b="0"/>
              <a:pathLst>
                <a:path w="118180" h="221099">
                  <a:moveTo>
                    <a:pt x="84120" y="0"/>
                  </a:moveTo>
                  <a:lnTo>
                    <a:pt x="24180" y="38256"/>
                  </a:lnTo>
                  <a:lnTo>
                    <a:pt x="6397" y="60676"/>
                  </a:lnTo>
                  <a:lnTo>
                    <a:pt x="54" y="83120"/>
                  </a:lnTo>
                  <a:lnTo>
                    <a:pt x="0" y="94017"/>
                  </a:lnTo>
                  <a:lnTo>
                    <a:pt x="5814" y="103622"/>
                  </a:lnTo>
                  <a:lnTo>
                    <a:pt x="27870" y="120534"/>
                  </a:lnTo>
                  <a:lnTo>
                    <a:pt x="81285" y="142049"/>
                  </a:lnTo>
                  <a:lnTo>
                    <a:pt x="108986" y="150091"/>
                  </a:lnTo>
                  <a:lnTo>
                    <a:pt x="115905" y="158552"/>
                  </a:lnTo>
                  <a:lnTo>
                    <a:pt x="118179" y="170042"/>
                  </a:lnTo>
                  <a:lnTo>
                    <a:pt x="117355" y="183551"/>
                  </a:lnTo>
                  <a:lnTo>
                    <a:pt x="113295" y="193728"/>
                  </a:lnTo>
                  <a:lnTo>
                    <a:pt x="8412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5224680" y="5348133"/>
              <a:ext cx="315827" cy="462671"/>
            </a:xfrm>
            <a:custGeom>
              <a:avLst/>
              <a:gdLst/>
              <a:ahLst/>
              <a:cxnLst/>
              <a:rect l="0" t="0" r="0" b="0"/>
              <a:pathLst>
                <a:path w="315827" h="462671">
                  <a:moveTo>
                    <a:pt x="39569" y="95100"/>
                  </a:moveTo>
                  <a:lnTo>
                    <a:pt x="21611" y="148975"/>
                  </a:lnTo>
                  <a:lnTo>
                    <a:pt x="4420" y="200548"/>
                  </a:lnTo>
                  <a:lnTo>
                    <a:pt x="0" y="257003"/>
                  </a:lnTo>
                  <a:lnTo>
                    <a:pt x="3656" y="281700"/>
                  </a:lnTo>
                  <a:lnTo>
                    <a:pt x="10947" y="288521"/>
                  </a:lnTo>
                  <a:lnTo>
                    <a:pt x="34647" y="292979"/>
                  </a:lnTo>
                  <a:lnTo>
                    <a:pt x="55319" y="287942"/>
                  </a:lnTo>
                  <a:lnTo>
                    <a:pt x="101088" y="265164"/>
                  </a:lnTo>
                  <a:lnTo>
                    <a:pt x="137290" y="216196"/>
                  </a:lnTo>
                  <a:lnTo>
                    <a:pt x="149502" y="180244"/>
                  </a:lnTo>
                  <a:lnTo>
                    <a:pt x="152769" y="153609"/>
                  </a:lnTo>
                  <a:lnTo>
                    <a:pt x="150130" y="142295"/>
                  </a:lnTo>
                  <a:lnTo>
                    <a:pt x="137840" y="123485"/>
                  </a:lnTo>
                  <a:lnTo>
                    <a:pt x="81067" y="77888"/>
                  </a:lnTo>
                  <a:lnTo>
                    <a:pt x="55504" y="56595"/>
                  </a:lnTo>
                  <a:lnTo>
                    <a:pt x="51362" y="48373"/>
                  </a:lnTo>
                  <a:lnTo>
                    <a:pt x="49880" y="29879"/>
                  </a:lnTo>
                  <a:lnTo>
                    <a:pt x="53462" y="21204"/>
                  </a:lnTo>
                  <a:lnTo>
                    <a:pt x="66801" y="5326"/>
                  </a:lnTo>
                  <a:lnTo>
                    <a:pt x="76441" y="1325"/>
                  </a:lnTo>
                  <a:lnTo>
                    <a:pt x="99630" y="0"/>
                  </a:lnTo>
                  <a:lnTo>
                    <a:pt x="122415" y="9550"/>
                  </a:lnTo>
                  <a:lnTo>
                    <a:pt x="144240" y="27832"/>
                  </a:lnTo>
                  <a:lnTo>
                    <a:pt x="173918" y="69840"/>
                  </a:lnTo>
                  <a:lnTo>
                    <a:pt x="189990" y="112442"/>
                  </a:lnTo>
                  <a:lnTo>
                    <a:pt x="196014" y="168759"/>
                  </a:lnTo>
                  <a:lnTo>
                    <a:pt x="202793" y="230533"/>
                  </a:lnTo>
                  <a:lnTo>
                    <a:pt x="206991" y="291825"/>
                  </a:lnTo>
                  <a:lnTo>
                    <a:pt x="207719" y="340693"/>
                  </a:lnTo>
                  <a:lnTo>
                    <a:pt x="211084" y="402839"/>
                  </a:lnTo>
                  <a:lnTo>
                    <a:pt x="217573" y="433085"/>
                  </a:lnTo>
                  <a:lnTo>
                    <a:pt x="228256" y="454326"/>
                  </a:lnTo>
                  <a:lnTo>
                    <a:pt x="235551" y="459756"/>
                  </a:lnTo>
                  <a:lnTo>
                    <a:pt x="243923" y="462207"/>
                  </a:lnTo>
                  <a:lnTo>
                    <a:pt x="253014" y="462670"/>
                  </a:lnTo>
                  <a:lnTo>
                    <a:pt x="272474" y="453827"/>
                  </a:lnTo>
                  <a:lnTo>
                    <a:pt x="290481" y="438198"/>
                  </a:lnTo>
                  <a:lnTo>
                    <a:pt x="302384" y="419554"/>
                  </a:lnTo>
                  <a:lnTo>
                    <a:pt x="315662" y="378148"/>
                  </a:lnTo>
                  <a:lnTo>
                    <a:pt x="315826" y="334424"/>
                  </a:lnTo>
                  <a:lnTo>
                    <a:pt x="305070" y="309091"/>
                  </a:lnTo>
                  <a:lnTo>
                    <a:pt x="297288" y="297422"/>
                  </a:lnTo>
                  <a:lnTo>
                    <a:pt x="286251" y="289643"/>
                  </a:lnTo>
                  <a:lnTo>
                    <a:pt x="258390" y="280999"/>
                  </a:lnTo>
                  <a:lnTo>
                    <a:pt x="229629" y="283397"/>
                  </a:lnTo>
                  <a:lnTo>
                    <a:pt x="170879" y="300831"/>
                  </a:lnTo>
                  <a:lnTo>
                    <a:pt x="155382" y="305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5748560" y="5316891"/>
              <a:ext cx="16595" cy="284271"/>
            </a:xfrm>
            <a:custGeom>
              <a:avLst/>
              <a:gdLst/>
              <a:ahLst/>
              <a:cxnLst/>
              <a:rect l="0" t="0" r="0" b="0"/>
              <a:pathLst>
                <a:path w="16595" h="284271">
                  <a:moveTo>
                    <a:pt x="10528" y="0"/>
                  </a:moveTo>
                  <a:lnTo>
                    <a:pt x="16594" y="50433"/>
                  </a:lnTo>
                  <a:lnTo>
                    <a:pt x="12846" y="105411"/>
                  </a:lnTo>
                  <a:lnTo>
                    <a:pt x="10045" y="154715"/>
                  </a:lnTo>
                  <a:lnTo>
                    <a:pt x="3496" y="210398"/>
                  </a:lnTo>
                  <a:lnTo>
                    <a:pt x="691" y="262962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5738031" y="5327420"/>
              <a:ext cx="136872" cy="105286"/>
            </a:xfrm>
            <a:custGeom>
              <a:avLst/>
              <a:gdLst/>
              <a:ahLst/>
              <a:cxnLst/>
              <a:rect l="0" t="0" r="0" b="0"/>
              <a:pathLst>
                <a:path w="136872" h="105286">
                  <a:moveTo>
                    <a:pt x="136871" y="0"/>
                  </a:moveTo>
                  <a:lnTo>
                    <a:pt x="112824" y="9575"/>
                  </a:lnTo>
                  <a:lnTo>
                    <a:pt x="50583" y="59898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5853845" y="5295835"/>
              <a:ext cx="169836" cy="273742"/>
            </a:xfrm>
            <a:custGeom>
              <a:avLst/>
              <a:gdLst/>
              <a:ahLst/>
              <a:cxnLst/>
              <a:rect l="0" t="0" r="0" b="0"/>
              <a:pathLst>
                <a:path w="169836" h="273742">
                  <a:moveTo>
                    <a:pt x="0" y="0"/>
                  </a:moveTo>
                  <a:lnTo>
                    <a:pt x="24047" y="27556"/>
                  </a:lnTo>
                  <a:lnTo>
                    <a:pt x="38373" y="55140"/>
                  </a:lnTo>
                  <a:lnTo>
                    <a:pt x="48415" y="109144"/>
                  </a:lnTo>
                  <a:lnTo>
                    <a:pt x="45800" y="169599"/>
                  </a:lnTo>
                  <a:lnTo>
                    <a:pt x="37617" y="215198"/>
                  </a:lnTo>
                  <a:lnTo>
                    <a:pt x="35606" y="219504"/>
                  </a:lnTo>
                  <a:lnTo>
                    <a:pt x="34266" y="217696"/>
                  </a:lnTo>
                  <a:lnTo>
                    <a:pt x="33372" y="211811"/>
                  </a:lnTo>
                  <a:lnTo>
                    <a:pt x="43293" y="175582"/>
                  </a:lnTo>
                  <a:lnTo>
                    <a:pt x="66640" y="133392"/>
                  </a:lnTo>
                  <a:lnTo>
                    <a:pt x="95784" y="102434"/>
                  </a:lnTo>
                  <a:lnTo>
                    <a:pt x="105970" y="98705"/>
                  </a:lnTo>
                  <a:lnTo>
                    <a:pt x="116270" y="98559"/>
                  </a:lnTo>
                  <a:lnTo>
                    <a:pt x="126646" y="100800"/>
                  </a:lnTo>
                  <a:lnTo>
                    <a:pt x="144414" y="115770"/>
                  </a:lnTo>
                  <a:lnTo>
                    <a:pt x="158940" y="139190"/>
                  </a:lnTo>
                  <a:lnTo>
                    <a:pt x="169296" y="169097"/>
                  </a:lnTo>
                  <a:lnTo>
                    <a:pt x="169835" y="226381"/>
                  </a:lnTo>
                  <a:lnTo>
                    <a:pt x="168456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6103165" y="5335127"/>
              <a:ext cx="143338" cy="241538"/>
            </a:xfrm>
            <a:custGeom>
              <a:avLst/>
              <a:gdLst/>
              <a:ahLst/>
              <a:cxnLst/>
              <a:rect l="0" t="0" r="0" b="0"/>
              <a:pathLst>
                <a:path w="143338" h="241538">
                  <a:moveTo>
                    <a:pt x="3364" y="87049"/>
                  </a:moveTo>
                  <a:lnTo>
                    <a:pt x="21345" y="111096"/>
                  </a:lnTo>
                  <a:lnTo>
                    <a:pt x="38261" y="125423"/>
                  </a:lnTo>
                  <a:lnTo>
                    <a:pt x="47686" y="129009"/>
                  </a:lnTo>
                  <a:lnTo>
                    <a:pt x="67516" y="129875"/>
                  </a:lnTo>
                  <a:lnTo>
                    <a:pt x="98411" y="118196"/>
                  </a:lnTo>
                  <a:lnTo>
                    <a:pt x="124203" y="94328"/>
                  </a:lnTo>
                  <a:lnTo>
                    <a:pt x="141073" y="59440"/>
                  </a:lnTo>
                  <a:lnTo>
                    <a:pt x="143337" y="33055"/>
                  </a:lnTo>
                  <a:lnTo>
                    <a:pt x="142303" y="19467"/>
                  </a:lnTo>
                  <a:lnTo>
                    <a:pt x="136934" y="10409"/>
                  </a:lnTo>
                  <a:lnTo>
                    <a:pt x="128675" y="4370"/>
                  </a:lnTo>
                  <a:lnTo>
                    <a:pt x="118490" y="345"/>
                  </a:lnTo>
                  <a:lnTo>
                    <a:pt x="109360" y="0"/>
                  </a:lnTo>
                  <a:lnTo>
                    <a:pt x="92977" y="5857"/>
                  </a:lnTo>
                  <a:lnTo>
                    <a:pt x="70600" y="22308"/>
                  </a:lnTo>
                  <a:lnTo>
                    <a:pt x="37044" y="77307"/>
                  </a:lnTo>
                  <a:lnTo>
                    <a:pt x="10875" y="139761"/>
                  </a:lnTo>
                  <a:lnTo>
                    <a:pt x="0" y="176887"/>
                  </a:lnTo>
                  <a:lnTo>
                    <a:pt x="2259" y="200677"/>
                  </a:lnTo>
                  <a:lnTo>
                    <a:pt x="6137" y="211934"/>
                  </a:lnTo>
                  <a:lnTo>
                    <a:pt x="19804" y="227561"/>
                  </a:lnTo>
                  <a:lnTo>
                    <a:pt x="28362" y="233367"/>
                  </a:lnTo>
                  <a:lnTo>
                    <a:pt x="68352" y="241537"/>
                  </a:lnTo>
                  <a:lnTo>
                    <a:pt x="94249" y="234089"/>
                  </a:lnTo>
                  <a:lnTo>
                    <a:pt x="140234" y="213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6530457" y="5190549"/>
              <a:ext cx="155140" cy="294799"/>
            </a:xfrm>
            <a:custGeom>
              <a:avLst/>
              <a:gdLst/>
              <a:ahLst/>
              <a:cxnLst/>
              <a:rect l="0" t="0" r="0" b="0"/>
              <a:pathLst>
                <a:path w="155140" h="294799">
                  <a:moveTo>
                    <a:pt x="7740" y="0"/>
                  </a:moveTo>
                  <a:lnTo>
                    <a:pt x="16074" y="37478"/>
                  </a:lnTo>
                  <a:lnTo>
                    <a:pt x="14499" y="72326"/>
                  </a:lnTo>
                  <a:lnTo>
                    <a:pt x="6623" y="117357"/>
                  </a:lnTo>
                  <a:lnTo>
                    <a:pt x="0" y="179442"/>
                  </a:lnTo>
                  <a:lnTo>
                    <a:pt x="1158" y="236052"/>
                  </a:lnTo>
                  <a:lnTo>
                    <a:pt x="3352" y="252125"/>
                  </a:lnTo>
                  <a:lnTo>
                    <a:pt x="8325" y="264010"/>
                  </a:lnTo>
                  <a:lnTo>
                    <a:pt x="23207" y="280335"/>
                  </a:lnTo>
                  <a:lnTo>
                    <a:pt x="32090" y="281646"/>
                  </a:lnTo>
                  <a:lnTo>
                    <a:pt x="51318" y="273745"/>
                  </a:lnTo>
                  <a:lnTo>
                    <a:pt x="65323" y="258535"/>
                  </a:lnTo>
                  <a:lnTo>
                    <a:pt x="91478" y="199631"/>
                  </a:lnTo>
                  <a:lnTo>
                    <a:pt x="112982" y="136835"/>
                  </a:lnTo>
                  <a:lnTo>
                    <a:pt x="134078" y="73697"/>
                  </a:lnTo>
                  <a:lnTo>
                    <a:pt x="137589" y="63169"/>
                  </a:lnTo>
                  <a:lnTo>
                    <a:pt x="137589" y="59661"/>
                  </a:lnTo>
                  <a:lnTo>
                    <a:pt x="135251" y="60831"/>
                  </a:lnTo>
                  <a:lnTo>
                    <a:pt x="131352" y="65121"/>
                  </a:lnTo>
                  <a:lnTo>
                    <a:pt x="120275" y="104693"/>
                  </a:lnTo>
                  <a:lnTo>
                    <a:pt x="115173" y="160872"/>
                  </a:lnTo>
                  <a:lnTo>
                    <a:pt x="119251" y="210793"/>
                  </a:lnTo>
                  <a:lnTo>
                    <a:pt x="132279" y="260007"/>
                  </a:lnTo>
                  <a:lnTo>
                    <a:pt x="155139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6801410" y="541164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6876049" y="5174432"/>
              <a:ext cx="178679" cy="282259"/>
            </a:xfrm>
            <a:custGeom>
              <a:avLst/>
              <a:gdLst/>
              <a:ahLst/>
              <a:cxnLst/>
              <a:rect l="0" t="0" r="0" b="0"/>
              <a:pathLst>
                <a:path w="178679" h="282259">
                  <a:moveTo>
                    <a:pt x="156988" y="5589"/>
                  </a:moveTo>
                  <a:lnTo>
                    <a:pt x="140220" y="0"/>
                  </a:lnTo>
                  <a:lnTo>
                    <a:pt x="122628" y="375"/>
                  </a:lnTo>
                  <a:lnTo>
                    <a:pt x="104282" y="5612"/>
                  </a:lnTo>
                  <a:lnTo>
                    <a:pt x="43383" y="49708"/>
                  </a:lnTo>
                  <a:lnTo>
                    <a:pt x="12582" y="79883"/>
                  </a:lnTo>
                  <a:lnTo>
                    <a:pt x="0" y="100610"/>
                  </a:lnTo>
                  <a:lnTo>
                    <a:pt x="857" y="109880"/>
                  </a:lnTo>
                  <a:lnTo>
                    <a:pt x="6107" y="118400"/>
                  </a:lnTo>
                  <a:lnTo>
                    <a:pt x="24419" y="132936"/>
                  </a:lnTo>
                  <a:lnTo>
                    <a:pt x="87826" y="155705"/>
                  </a:lnTo>
                  <a:lnTo>
                    <a:pt x="145670" y="177060"/>
                  </a:lnTo>
                  <a:lnTo>
                    <a:pt x="164825" y="190593"/>
                  </a:lnTo>
                  <a:lnTo>
                    <a:pt x="177239" y="208306"/>
                  </a:lnTo>
                  <a:lnTo>
                    <a:pt x="178678" y="217942"/>
                  </a:lnTo>
                  <a:lnTo>
                    <a:pt x="174037" y="238009"/>
                  </a:lnTo>
                  <a:lnTo>
                    <a:pt x="158270" y="263447"/>
                  </a:lnTo>
                  <a:lnTo>
                    <a:pt x="139230" y="275390"/>
                  </a:lnTo>
                  <a:lnTo>
                    <a:pt x="116340" y="282258"/>
                  </a:lnTo>
                  <a:lnTo>
                    <a:pt x="76169" y="280255"/>
                  </a:lnTo>
                  <a:lnTo>
                    <a:pt x="51703" y="27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7180435" y="5282287"/>
              <a:ext cx="126343" cy="13549"/>
            </a:xfrm>
            <a:custGeom>
              <a:avLst/>
              <a:gdLst/>
              <a:ahLst/>
              <a:cxnLst/>
              <a:rect l="0" t="0" r="0" b="0"/>
              <a:pathLst>
                <a:path w="126343" h="13549">
                  <a:moveTo>
                    <a:pt x="126342" y="13548"/>
                  </a:moveTo>
                  <a:lnTo>
                    <a:pt x="109575" y="2369"/>
                  </a:lnTo>
                  <a:lnTo>
                    <a:pt x="85745" y="0"/>
                  </a:lnTo>
                  <a:lnTo>
                    <a:pt x="28376" y="8012"/>
                  </a:lnTo>
                  <a:lnTo>
                    <a:pt x="0" y="135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233078" y="5211606"/>
              <a:ext cx="16119" cy="136872"/>
            </a:xfrm>
            <a:custGeom>
              <a:avLst/>
              <a:gdLst/>
              <a:ahLst/>
              <a:cxnLst/>
              <a:rect l="0" t="0" r="0" b="0"/>
              <a:pathLst>
                <a:path w="16119" h="136872">
                  <a:moveTo>
                    <a:pt x="10529" y="0"/>
                  </a:moveTo>
                  <a:lnTo>
                    <a:pt x="16118" y="16768"/>
                  </a:lnTo>
                  <a:lnTo>
                    <a:pt x="11676" y="68347"/>
                  </a:lnTo>
                  <a:lnTo>
                    <a:pt x="2652" y="111637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7" name="Freeform 576"/>
          <p:cNvSpPr/>
          <p:nvPr/>
        </p:nvSpPr>
        <p:spPr>
          <a:xfrm>
            <a:off x="5106321" y="4139179"/>
            <a:ext cx="2558426" cy="209091"/>
          </a:xfrm>
          <a:custGeom>
            <a:avLst/>
            <a:gdLst/>
            <a:ahLst/>
            <a:cxnLst/>
            <a:rect l="0" t="0" r="0" b="0"/>
            <a:pathLst>
              <a:path w="2558426" h="209091">
                <a:moveTo>
                  <a:pt x="0" y="209090"/>
                </a:moveTo>
                <a:lnTo>
                  <a:pt x="48931" y="194518"/>
                </a:lnTo>
                <a:lnTo>
                  <a:pt x="108062" y="175277"/>
                </a:lnTo>
                <a:lnTo>
                  <a:pt x="170555" y="148284"/>
                </a:lnTo>
                <a:lnTo>
                  <a:pt x="225023" y="132349"/>
                </a:lnTo>
                <a:lnTo>
                  <a:pt x="283613" y="121492"/>
                </a:lnTo>
                <a:lnTo>
                  <a:pt x="329212" y="117515"/>
                </a:lnTo>
                <a:lnTo>
                  <a:pt x="391562" y="115277"/>
                </a:lnTo>
                <a:lnTo>
                  <a:pt x="454552" y="114521"/>
                </a:lnTo>
                <a:lnTo>
                  <a:pt x="503440" y="108800"/>
                </a:lnTo>
                <a:lnTo>
                  <a:pt x="565125" y="104792"/>
                </a:lnTo>
                <a:lnTo>
                  <a:pt x="615231" y="104098"/>
                </a:lnTo>
                <a:lnTo>
                  <a:pt x="665952" y="103892"/>
                </a:lnTo>
                <a:lnTo>
                  <a:pt x="728725" y="103823"/>
                </a:lnTo>
                <a:lnTo>
                  <a:pt x="779778" y="103811"/>
                </a:lnTo>
                <a:lnTo>
                  <a:pt x="831950" y="106927"/>
                </a:lnTo>
                <a:lnTo>
                  <a:pt x="881334" y="112139"/>
                </a:lnTo>
                <a:lnTo>
                  <a:pt x="928721" y="116803"/>
                </a:lnTo>
                <a:lnTo>
                  <a:pt x="979806" y="128714"/>
                </a:lnTo>
                <a:lnTo>
                  <a:pt x="1028868" y="143941"/>
                </a:lnTo>
                <a:lnTo>
                  <a:pt x="1076160" y="155862"/>
                </a:lnTo>
                <a:lnTo>
                  <a:pt x="1138953" y="164781"/>
                </a:lnTo>
                <a:lnTo>
                  <a:pt x="1187807" y="171916"/>
                </a:lnTo>
                <a:lnTo>
                  <a:pt x="1248311" y="175231"/>
                </a:lnTo>
                <a:lnTo>
                  <a:pt x="1305323" y="165834"/>
                </a:lnTo>
                <a:lnTo>
                  <a:pt x="1367233" y="152713"/>
                </a:lnTo>
                <a:lnTo>
                  <a:pt x="1418442" y="136754"/>
                </a:lnTo>
                <a:lnTo>
                  <a:pt x="1480912" y="110401"/>
                </a:lnTo>
                <a:lnTo>
                  <a:pt x="1531154" y="89642"/>
                </a:lnTo>
                <a:lnTo>
                  <a:pt x="1581915" y="69844"/>
                </a:lnTo>
                <a:lnTo>
                  <a:pt x="1644700" y="52080"/>
                </a:lnTo>
                <a:lnTo>
                  <a:pt x="1707493" y="42895"/>
                </a:lnTo>
                <a:lnTo>
                  <a:pt x="1763786" y="42251"/>
                </a:lnTo>
                <a:lnTo>
                  <a:pt x="1826361" y="55348"/>
                </a:lnTo>
                <a:lnTo>
                  <a:pt x="1883865" y="72309"/>
                </a:lnTo>
                <a:lnTo>
                  <a:pt x="1938316" y="88609"/>
                </a:lnTo>
                <a:lnTo>
                  <a:pt x="2000151" y="92355"/>
                </a:lnTo>
                <a:lnTo>
                  <a:pt x="2054149" y="89884"/>
                </a:lnTo>
                <a:lnTo>
                  <a:pt x="2109425" y="84158"/>
                </a:lnTo>
                <a:lnTo>
                  <a:pt x="2158168" y="73452"/>
                </a:lnTo>
                <a:lnTo>
                  <a:pt x="2219873" y="48971"/>
                </a:lnTo>
                <a:lnTo>
                  <a:pt x="2282273" y="21946"/>
                </a:lnTo>
                <a:lnTo>
                  <a:pt x="2340519" y="3512"/>
                </a:lnTo>
                <a:lnTo>
                  <a:pt x="2394034" y="0"/>
                </a:lnTo>
                <a:lnTo>
                  <a:pt x="2450836" y="129"/>
                </a:lnTo>
                <a:lnTo>
                  <a:pt x="2506368" y="10060"/>
                </a:lnTo>
                <a:lnTo>
                  <a:pt x="2558425" y="19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2" name="Group 591"/>
          <p:cNvGrpSpPr/>
          <p:nvPr/>
        </p:nvGrpSpPr>
        <p:grpSpPr>
          <a:xfrm>
            <a:off x="5274777" y="5548518"/>
            <a:ext cx="2239147" cy="608220"/>
            <a:chOff x="5274777" y="5548518"/>
            <a:chExt cx="2239147" cy="608220"/>
          </a:xfrm>
        </p:grpSpPr>
        <p:sp>
          <p:nvSpPr>
            <p:cNvPr id="578" name="Freeform 577"/>
            <p:cNvSpPr/>
            <p:nvPr/>
          </p:nvSpPr>
          <p:spPr>
            <a:xfrm>
              <a:off x="5359005" y="5801202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31586" y="0"/>
                  </a:moveTo>
                  <a:lnTo>
                    <a:pt x="20407" y="16768"/>
                  </a:lnTo>
                  <a:lnTo>
                    <a:pt x="13456" y="55142"/>
                  </a:lnTo>
                  <a:lnTo>
                    <a:pt x="11107" y="114444"/>
                  </a:lnTo>
                  <a:lnTo>
                    <a:pt x="10700" y="171170"/>
                  </a:lnTo>
                  <a:lnTo>
                    <a:pt x="9410" y="228922"/>
                  </a:lnTo>
                  <a:lnTo>
                    <a:pt x="2206" y="275417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5274777" y="5738031"/>
              <a:ext cx="221100" cy="210571"/>
            </a:xfrm>
            <a:custGeom>
              <a:avLst/>
              <a:gdLst/>
              <a:ahLst/>
              <a:cxnLst/>
              <a:rect l="0" t="0" r="0" b="0"/>
              <a:pathLst>
                <a:path w="221100" h="210571">
                  <a:moveTo>
                    <a:pt x="221099" y="0"/>
                  </a:moveTo>
                  <a:lnTo>
                    <a:pt x="177136" y="34898"/>
                  </a:lnTo>
                  <a:lnTo>
                    <a:pt x="130306" y="95048"/>
                  </a:lnTo>
                  <a:lnTo>
                    <a:pt x="71192" y="157751"/>
                  </a:lnTo>
                  <a:lnTo>
                    <a:pt x="35228" y="196047"/>
                  </a:lnTo>
                  <a:lnTo>
                    <a:pt x="21116" y="204115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5500620" y="5780145"/>
              <a:ext cx="142656" cy="273742"/>
            </a:xfrm>
            <a:custGeom>
              <a:avLst/>
              <a:gdLst/>
              <a:ahLst/>
              <a:cxnLst/>
              <a:rect l="0" t="0" r="0" b="0"/>
              <a:pathLst>
                <a:path w="142656" h="273742">
                  <a:moveTo>
                    <a:pt x="5784" y="0"/>
                  </a:moveTo>
                  <a:lnTo>
                    <a:pt x="8904" y="42692"/>
                  </a:lnTo>
                  <a:lnTo>
                    <a:pt x="15337" y="103238"/>
                  </a:lnTo>
                  <a:lnTo>
                    <a:pt x="13001" y="155097"/>
                  </a:lnTo>
                  <a:lnTo>
                    <a:pt x="7210" y="210661"/>
                  </a:lnTo>
                  <a:lnTo>
                    <a:pt x="0" y="260198"/>
                  </a:lnTo>
                  <a:lnTo>
                    <a:pt x="758" y="258863"/>
                  </a:lnTo>
                  <a:lnTo>
                    <a:pt x="15868" y="202328"/>
                  </a:lnTo>
                  <a:lnTo>
                    <a:pt x="46770" y="145294"/>
                  </a:lnTo>
                  <a:lnTo>
                    <a:pt x="54166" y="135468"/>
                  </a:lnTo>
                  <a:lnTo>
                    <a:pt x="63775" y="130086"/>
                  </a:lnTo>
                  <a:lnTo>
                    <a:pt x="86930" y="127226"/>
                  </a:lnTo>
                  <a:lnTo>
                    <a:pt x="96146" y="132781"/>
                  </a:lnTo>
                  <a:lnTo>
                    <a:pt x="109506" y="154551"/>
                  </a:lnTo>
                  <a:lnTo>
                    <a:pt x="127615" y="213846"/>
                  </a:lnTo>
                  <a:lnTo>
                    <a:pt x="142655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5706446" y="5855838"/>
              <a:ext cx="157928" cy="229285"/>
            </a:xfrm>
            <a:custGeom>
              <a:avLst/>
              <a:gdLst/>
              <a:ahLst/>
              <a:cxnLst/>
              <a:rect l="0" t="0" r="0" b="0"/>
              <a:pathLst>
                <a:path w="157928" h="229285">
                  <a:moveTo>
                    <a:pt x="0" y="40121"/>
                  </a:moveTo>
                  <a:lnTo>
                    <a:pt x="38373" y="69429"/>
                  </a:lnTo>
                  <a:lnTo>
                    <a:pt x="47809" y="72528"/>
                  </a:lnTo>
                  <a:lnTo>
                    <a:pt x="82276" y="71300"/>
                  </a:lnTo>
                  <a:lnTo>
                    <a:pt x="114065" y="62357"/>
                  </a:lnTo>
                  <a:lnTo>
                    <a:pt x="131024" y="51563"/>
                  </a:lnTo>
                  <a:lnTo>
                    <a:pt x="143241" y="35848"/>
                  </a:lnTo>
                  <a:lnTo>
                    <a:pt x="148136" y="26744"/>
                  </a:lnTo>
                  <a:lnTo>
                    <a:pt x="149060" y="18334"/>
                  </a:lnTo>
                  <a:lnTo>
                    <a:pt x="143848" y="2752"/>
                  </a:lnTo>
                  <a:lnTo>
                    <a:pt x="136842" y="0"/>
                  </a:lnTo>
                  <a:lnTo>
                    <a:pt x="116581" y="3182"/>
                  </a:lnTo>
                  <a:lnTo>
                    <a:pt x="95098" y="21754"/>
                  </a:lnTo>
                  <a:lnTo>
                    <a:pt x="63888" y="70158"/>
                  </a:lnTo>
                  <a:lnTo>
                    <a:pt x="39223" y="127986"/>
                  </a:lnTo>
                  <a:lnTo>
                    <a:pt x="24992" y="178750"/>
                  </a:lnTo>
                  <a:lnTo>
                    <a:pt x="23680" y="192201"/>
                  </a:lnTo>
                  <a:lnTo>
                    <a:pt x="28462" y="213387"/>
                  </a:lnTo>
                  <a:lnTo>
                    <a:pt x="33013" y="222312"/>
                  </a:lnTo>
                  <a:lnTo>
                    <a:pt x="41895" y="227093"/>
                  </a:lnTo>
                  <a:lnTo>
                    <a:pt x="67363" y="229284"/>
                  </a:lnTo>
                  <a:lnTo>
                    <a:pt x="91940" y="220120"/>
                  </a:lnTo>
                  <a:lnTo>
                    <a:pt x="143108" y="180200"/>
                  </a:lnTo>
                  <a:lnTo>
                    <a:pt x="157927" y="166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5960593" y="5874902"/>
              <a:ext cx="19595" cy="157928"/>
            </a:xfrm>
            <a:custGeom>
              <a:avLst/>
              <a:gdLst/>
              <a:ahLst/>
              <a:cxnLst/>
              <a:rect l="0" t="0" r="0" b="0"/>
              <a:pathLst>
                <a:path w="19595" h="157928">
                  <a:moveTo>
                    <a:pt x="9065" y="0"/>
                  </a:moveTo>
                  <a:lnTo>
                    <a:pt x="5946" y="57265"/>
                  </a:lnTo>
                  <a:lnTo>
                    <a:pt x="0" y="118156"/>
                  </a:lnTo>
                  <a:lnTo>
                    <a:pt x="1852" y="129073"/>
                  </a:lnTo>
                  <a:lnTo>
                    <a:pt x="19594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6087617" y="5843802"/>
              <a:ext cx="124198" cy="131412"/>
            </a:xfrm>
            <a:custGeom>
              <a:avLst/>
              <a:gdLst/>
              <a:ahLst/>
              <a:cxnLst/>
              <a:rect l="0" t="0" r="0" b="0"/>
              <a:pathLst>
                <a:path w="124198" h="131412">
                  <a:moveTo>
                    <a:pt x="8383" y="10043"/>
                  </a:moveTo>
                  <a:lnTo>
                    <a:pt x="5264" y="62093"/>
                  </a:lnTo>
                  <a:lnTo>
                    <a:pt x="50" y="112033"/>
                  </a:lnTo>
                  <a:lnTo>
                    <a:pt x="0" y="131411"/>
                  </a:lnTo>
                  <a:lnTo>
                    <a:pt x="18227" y="81513"/>
                  </a:lnTo>
                  <a:lnTo>
                    <a:pt x="44036" y="26673"/>
                  </a:lnTo>
                  <a:lnTo>
                    <a:pt x="57764" y="7296"/>
                  </a:lnTo>
                  <a:lnTo>
                    <a:pt x="67040" y="2362"/>
                  </a:lnTo>
                  <a:lnTo>
                    <a:pt x="89825" y="0"/>
                  </a:lnTo>
                  <a:lnTo>
                    <a:pt x="98943" y="2178"/>
                  </a:lnTo>
                  <a:lnTo>
                    <a:pt x="124197" y="205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6422384" y="5780145"/>
              <a:ext cx="144739" cy="156570"/>
            </a:xfrm>
            <a:custGeom>
              <a:avLst/>
              <a:gdLst/>
              <a:ahLst/>
              <a:cxnLst/>
              <a:rect l="0" t="0" r="0" b="0"/>
              <a:pathLst>
                <a:path w="144739" h="156570">
                  <a:moveTo>
                    <a:pt x="136870" y="0"/>
                  </a:moveTo>
                  <a:lnTo>
                    <a:pt x="94178" y="3119"/>
                  </a:lnTo>
                  <a:lnTo>
                    <a:pt x="34802" y="17959"/>
                  </a:lnTo>
                  <a:lnTo>
                    <a:pt x="11958" y="24749"/>
                  </a:lnTo>
                  <a:lnTo>
                    <a:pt x="7972" y="28198"/>
                  </a:lnTo>
                  <a:lnTo>
                    <a:pt x="8824" y="31667"/>
                  </a:lnTo>
                  <a:lnTo>
                    <a:pt x="12901" y="35150"/>
                  </a:lnTo>
                  <a:lnTo>
                    <a:pt x="71008" y="47437"/>
                  </a:lnTo>
                  <a:lnTo>
                    <a:pt x="124817" y="77910"/>
                  </a:lnTo>
                  <a:lnTo>
                    <a:pt x="141652" y="91559"/>
                  </a:lnTo>
                  <a:lnTo>
                    <a:pt x="144738" y="99644"/>
                  </a:lnTo>
                  <a:lnTo>
                    <a:pt x="144455" y="108544"/>
                  </a:lnTo>
                  <a:lnTo>
                    <a:pt x="141926" y="117986"/>
                  </a:lnTo>
                  <a:lnTo>
                    <a:pt x="129759" y="134717"/>
                  </a:lnTo>
                  <a:lnTo>
                    <a:pt x="121600" y="142454"/>
                  </a:lnTo>
                  <a:lnTo>
                    <a:pt x="100058" y="151051"/>
                  </a:lnTo>
                  <a:lnTo>
                    <a:pt x="42511" y="156569"/>
                  </a:lnTo>
                  <a:lnTo>
                    <a:pt x="21623" y="154204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6654011" y="5664332"/>
              <a:ext cx="19310" cy="221099"/>
            </a:xfrm>
            <a:custGeom>
              <a:avLst/>
              <a:gdLst/>
              <a:ahLst/>
              <a:cxnLst/>
              <a:rect l="0" t="0" r="0" b="0"/>
              <a:pathLst>
                <a:path w="19310" h="221099">
                  <a:moveTo>
                    <a:pt x="0" y="0"/>
                  </a:moveTo>
                  <a:lnTo>
                    <a:pt x="14471" y="34791"/>
                  </a:lnTo>
                  <a:lnTo>
                    <a:pt x="19105" y="81408"/>
                  </a:lnTo>
                  <a:lnTo>
                    <a:pt x="19309" y="137985"/>
                  </a:lnTo>
                  <a:lnTo>
                    <a:pt x="9489" y="197619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6622425" y="5722801"/>
              <a:ext cx="389556" cy="183687"/>
            </a:xfrm>
            <a:custGeom>
              <a:avLst/>
              <a:gdLst/>
              <a:ahLst/>
              <a:cxnLst/>
              <a:rect l="0" t="0" r="0" b="0"/>
              <a:pathLst>
                <a:path w="389556" h="183687">
                  <a:moveTo>
                    <a:pt x="0" y="15230"/>
                  </a:moveTo>
                  <a:lnTo>
                    <a:pt x="26387" y="30871"/>
                  </a:lnTo>
                  <a:lnTo>
                    <a:pt x="49552" y="38950"/>
                  </a:lnTo>
                  <a:lnTo>
                    <a:pt x="72326" y="40200"/>
                  </a:lnTo>
                  <a:lnTo>
                    <a:pt x="132310" y="31471"/>
                  </a:lnTo>
                  <a:lnTo>
                    <a:pt x="185692" y="21862"/>
                  </a:lnTo>
                  <a:lnTo>
                    <a:pt x="238554" y="11606"/>
                  </a:lnTo>
                  <a:lnTo>
                    <a:pt x="284987" y="0"/>
                  </a:lnTo>
                  <a:lnTo>
                    <a:pt x="284748" y="397"/>
                  </a:lnTo>
                  <a:lnTo>
                    <a:pt x="243909" y="20946"/>
                  </a:lnTo>
                  <a:lnTo>
                    <a:pt x="204244" y="54125"/>
                  </a:lnTo>
                  <a:lnTo>
                    <a:pt x="165182" y="114877"/>
                  </a:lnTo>
                  <a:lnTo>
                    <a:pt x="156083" y="138287"/>
                  </a:lnTo>
                  <a:lnTo>
                    <a:pt x="157498" y="161169"/>
                  </a:lnTo>
                  <a:lnTo>
                    <a:pt x="161150" y="172185"/>
                  </a:lnTo>
                  <a:lnTo>
                    <a:pt x="167095" y="178358"/>
                  </a:lnTo>
                  <a:lnTo>
                    <a:pt x="174568" y="181305"/>
                  </a:lnTo>
                  <a:lnTo>
                    <a:pt x="183059" y="182098"/>
                  </a:lnTo>
                  <a:lnTo>
                    <a:pt x="217367" y="172038"/>
                  </a:lnTo>
                  <a:lnTo>
                    <a:pt x="237377" y="154333"/>
                  </a:lnTo>
                  <a:lnTo>
                    <a:pt x="283850" y="91220"/>
                  </a:lnTo>
                  <a:lnTo>
                    <a:pt x="306674" y="38819"/>
                  </a:lnTo>
                  <a:lnTo>
                    <a:pt x="318724" y="5452"/>
                  </a:lnTo>
                  <a:lnTo>
                    <a:pt x="321278" y="4032"/>
                  </a:lnTo>
                  <a:lnTo>
                    <a:pt x="324114" y="18052"/>
                  </a:lnTo>
                  <a:lnTo>
                    <a:pt x="327105" y="80778"/>
                  </a:lnTo>
                  <a:lnTo>
                    <a:pt x="337748" y="137536"/>
                  </a:lnTo>
                  <a:lnTo>
                    <a:pt x="345472" y="159666"/>
                  </a:lnTo>
                  <a:lnTo>
                    <a:pt x="356704" y="177300"/>
                  </a:lnTo>
                  <a:lnTo>
                    <a:pt x="362975" y="181768"/>
                  </a:lnTo>
                  <a:lnTo>
                    <a:pt x="369496" y="183578"/>
                  </a:lnTo>
                  <a:lnTo>
                    <a:pt x="389555" y="183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7085679" y="5548518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21057" y="0"/>
                  </a:moveTo>
                  <a:lnTo>
                    <a:pt x="6403" y="53028"/>
                  </a:lnTo>
                  <a:lnTo>
                    <a:pt x="1265" y="103238"/>
                  </a:lnTo>
                  <a:lnTo>
                    <a:pt x="250" y="158217"/>
                  </a:lnTo>
                  <a:lnTo>
                    <a:pt x="75" y="209486"/>
                  </a:lnTo>
                  <a:lnTo>
                    <a:pt x="23" y="267181"/>
                  </a:lnTo>
                  <a:lnTo>
                    <a:pt x="6" y="310792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7022508" y="5659970"/>
              <a:ext cx="315856" cy="232346"/>
            </a:xfrm>
            <a:custGeom>
              <a:avLst/>
              <a:gdLst/>
              <a:ahLst/>
              <a:cxnLst/>
              <a:rect l="0" t="0" r="0" b="0"/>
              <a:pathLst>
                <a:path w="315856" h="232346">
                  <a:moveTo>
                    <a:pt x="0" y="67533"/>
                  </a:moveTo>
                  <a:lnTo>
                    <a:pt x="5589" y="84300"/>
                  </a:lnTo>
                  <a:lnTo>
                    <a:pt x="20811" y="98772"/>
                  </a:lnTo>
                  <a:lnTo>
                    <a:pt x="55689" y="116953"/>
                  </a:lnTo>
                  <a:lnTo>
                    <a:pt x="101898" y="126630"/>
                  </a:lnTo>
                  <a:lnTo>
                    <a:pt x="156924" y="126377"/>
                  </a:lnTo>
                  <a:lnTo>
                    <a:pt x="216741" y="115811"/>
                  </a:lnTo>
                  <a:lnTo>
                    <a:pt x="256982" y="100295"/>
                  </a:lnTo>
                  <a:lnTo>
                    <a:pt x="287362" y="75290"/>
                  </a:lnTo>
                  <a:lnTo>
                    <a:pt x="305593" y="45655"/>
                  </a:lnTo>
                  <a:lnTo>
                    <a:pt x="306673" y="35400"/>
                  </a:lnTo>
                  <a:lnTo>
                    <a:pt x="301636" y="14647"/>
                  </a:lnTo>
                  <a:lnTo>
                    <a:pt x="294677" y="7709"/>
                  </a:lnTo>
                  <a:lnTo>
                    <a:pt x="274468" y="0"/>
                  </a:lnTo>
                  <a:lnTo>
                    <a:pt x="249888" y="5933"/>
                  </a:lnTo>
                  <a:lnTo>
                    <a:pt x="212861" y="29004"/>
                  </a:lnTo>
                  <a:lnTo>
                    <a:pt x="192871" y="48069"/>
                  </a:lnTo>
                  <a:lnTo>
                    <a:pt x="180087" y="68241"/>
                  </a:lnTo>
                  <a:lnTo>
                    <a:pt x="171902" y="110507"/>
                  </a:lnTo>
                  <a:lnTo>
                    <a:pt x="175067" y="160074"/>
                  </a:lnTo>
                  <a:lnTo>
                    <a:pt x="186602" y="188211"/>
                  </a:lnTo>
                  <a:lnTo>
                    <a:pt x="203427" y="210075"/>
                  </a:lnTo>
                  <a:lnTo>
                    <a:pt x="222603" y="223691"/>
                  </a:lnTo>
                  <a:lnTo>
                    <a:pt x="258719" y="232345"/>
                  </a:lnTo>
                  <a:lnTo>
                    <a:pt x="282272" y="228130"/>
                  </a:lnTo>
                  <a:lnTo>
                    <a:pt x="315855" y="214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7359420" y="5587859"/>
              <a:ext cx="154504" cy="200557"/>
            </a:xfrm>
            <a:custGeom>
              <a:avLst/>
              <a:gdLst/>
              <a:ahLst/>
              <a:cxnLst/>
              <a:rect l="0" t="0" r="0" b="0"/>
              <a:pathLst>
                <a:path w="154504" h="200557">
                  <a:moveTo>
                    <a:pt x="136870" y="13302"/>
                  </a:moveTo>
                  <a:lnTo>
                    <a:pt x="125692" y="2123"/>
                  </a:lnTo>
                  <a:lnTo>
                    <a:pt x="118890" y="0"/>
                  </a:lnTo>
                  <a:lnTo>
                    <a:pt x="101973" y="761"/>
                  </a:lnTo>
                  <a:lnTo>
                    <a:pt x="72718" y="13355"/>
                  </a:lnTo>
                  <a:lnTo>
                    <a:pt x="47412" y="37494"/>
                  </a:lnTo>
                  <a:lnTo>
                    <a:pt x="43306" y="46978"/>
                  </a:lnTo>
                  <a:lnTo>
                    <a:pt x="41864" y="66873"/>
                  </a:lnTo>
                  <a:lnTo>
                    <a:pt x="51362" y="87414"/>
                  </a:lnTo>
                  <a:lnTo>
                    <a:pt x="76439" y="115590"/>
                  </a:lnTo>
                  <a:lnTo>
                    <a:pt x="97144" y="130123"/>
                  </a:lnTo>
                  <a:lnTo>
                    <a:pt x="151036" y="158479"/>
                  </a:lnTo>
                  <a:lnTo>
                    <a:pt x="154503" y="166239"/>
                  </a:lnTo>
                  <a:lnTo>
                    <a:pt x="154475" y="174921"/>
                  </a:lnTo>
                  <a:lnTo>
                    <a:pt x="152116" y="184219"/>
                  </a:lnTo>
                  <a:lnTo>
                    <a:pt x="145865" y="190417"/>
                  </a:lnTo>
                  <a:lnTo>
                    <a:pt x="126439" y="197305"/>
                  </a:lnTo>
                  <a:lnTo>
                    <a:pt x="68606" y="200556"/>
                  </a:lnTo>
                  <a:lnTo>
                    <a:pt x="20268" y="194267"/>
                  </a:lnTo>
                  <a:lnTo>
                    <a:pt x="0" y="192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6980394" y="6122979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10529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7443648" y="614403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5106321" y="6122979"/>
            <a:ext cx="3095380" cy="1421349"/>
            <a:chOff x="5106321" y="6122979"/>
            <a:chExt cx="3095380" cy="1421349"/>
          </a:xfrm>
        </p:grpSpPr>
        <p:sp>
          <p:nvSpPr>
            <p:cNvPr id="593" name="Freeform 592"/>
            <p:cNvSpPr/>
            <p:nvPr/>
          </p:nvSpPr>
          <p:spPr>
            <a:xfrm>
              <a:off x="5380062" y="6375664"/>
              <a:ext cx="1" cy="126342"/>
            </a:xfrm>
            <a:custGeom>
              <a:avLst/>
              <a:gdLst/>
              <a:ahLst/>
              <a:cxnLst/>
              <a:rect l="0" t="0" r="0" b="0"/>
              <a:pathLst>
                <a:path w="1" h="126342">
                  <a:moveTo>
                    <a:pt x="0" y="0"/>
                  </a:moveTo>
                  <a:lnTo>
                    <a:pt x="0" y="58617"/>
                  </a:lnTo>
                  <a:lnTo>
                    <a:pt x="0" y="114188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5369534" y="6744160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5337948" y="6348691"/>
              <a:ext cx="206779" cy="207071"/>
            </a:xfrm>
            <a:custGeom>
              <a:avLst/>
              <a:gdLst/>
              <a:ahLst/>
              <a:cxnLst/>
              <a:rect l="0" t="0" r="0" b="0"/>
              <a:pathLst>
                <a:path w="206779" h="207071">
                  <a:moveTo>
                    <a:pt x="0" y="79615"/>
                  </a:moveTo>
                  <a:lnTo>
                    <a:pt x="5589" y="62847"/>
                  </a:lnTo>
                  <a:lnTo>
                    <a:pt x="25833" y="35653"/>
                  </a:lnTo>
                  <a:lnTo>
                    <a:pt x="59647" y="10957"/>
                  </a:lnTo>
                  <a:lnTo>
                    <a:pt x="99302" y="0"/>
                  </a:lnTo>
                  <a:lnTo>
                    <a:pt x="135098" y="2343"/>
                  </a:lnTo>
                  <a:lnTo>
                    <a:pt x="173520" y="16035"/>
                  </a:lnTo>
                  <a:lnTo>
                    <a:pt x="191374" y="31470"/>
                  </a:lnTo>
                  <a:lnTo>
                    <a:pt x="197773" y="40499"/>
                  </a:lnTo>
                  <a:lnTo>
                    <a:pt x="204882" y="63010"/>
                  </a:lnTo>
                  <a:lnTo>
                    <a:pt x="206778" y="75564"/>
                  </a:lnTo>
                  <a:lnTo>
                    <a:pt x="198268" y="121178"/>
                  </a:lnTo>
                  <a:lnTo>
                    <a:pt x="180929" y="154971"/>
                  </a:lnTo>
                  <a:lnTo>
                    <a:pt x="144206" y="185391"/>
                  </a:lnTo>
                  <a:lnTo>
                    <a:pt x="101870" y="205452"/>
                  </a:lnTo>
                  <a:lnTo>
                    <a:pt x="41916" y="207070"/>
                  </a:lnTo>
                  <a:lnTo>
                    <a:pt x="10529" y="205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5337948" y="624932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5695917" y="6217736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0"/>
                  </a:moveTo>
                  <a:lnTo>
                    <a:pt x="42114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6053886" y="6186150"/>
              <a:ext cx="31587" cy="10530"/>
            </a:xfrm>
            <a:custGeom>
              <a:avLst/>
              <a:gdLst/>
              <a:ahLst/>
              <a:cxnLst/>
              <a:rect l="0" t="0" r="0" b="0"/>
              <a:pathLst>
                <a:path w="31587" h="10530">
                  <a:moveTo>
                    <a:pt x="0" y="0"/>
                  </a:moveTo>
                  <a:lnTo>
                    <a:pt x="31586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6432912" y="6122979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5661933" y="6357446"/>
              <a:ext cx="202441" cy="188881"/>
            </a:xfrm>
            <a:custGeom>
              <a:avLst/>
              <a:gdLst/>
              <a:ahLst/>
              <a:cxnLst/>
              <a:rect l="0" t="0" r="0" b="0"/>
              <a:pathLst>
                <a:path w="202441" h="188881">
                  <a:moveTo>
                    <a:pt x="33984" y="81389"/>
                  </a:moveTo>
                  <a:lnTo>
                    <a:pt x="19330" y="136530"/>
                  </a:lnTo>
                  <a:lnTo>
                    <a:pt x="14824" y="179355"/>
                  </a:lnTo>
                  <a:lnTo>
                    <a:pt x="11852" y="186473"/>
                  </a:lnTo>
                  <a:lnTo>
                    <a:pt x="7531" y="188880"/>
                  </a:lnTo>
                  <a:lnTo>
                    <a:pt x="2311" y="188144"/>
                  </a:lnTo>
                  <a:lnTo>
                    <a:pt x="0" y="182975"/>
                  </a:lnTo>
                  <a:lnTo>
                    <a:pt x="7441" y="122596"/>
                  </a:lnTo>
                  <a:lnTo>
                    <a:pt x="22480" y="78650"/>
                  </a:lnTo>
                  <a:lnTo>
                    <a:pt x="52933" y="41582"/>
                  </a:lnTo>
                  <a:lnTo>
                    <a:pt x="91591" y="19551"/>
                  </a:lnTo>
                  <a:lnTo>
                    <a:pt x="139340" y="2796"/>
                  </a:lnTo>
                  <a:lnTo>
                    <a:pt x="175425" y="0"/>
                  </a:lnTo>
                  <a:lnTo>
                    <a:pt x="202440" y="7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5914127" y="6341463"/>
              <a:ext cx="160817" cy="183757"/>
            </a:xfrm>
            <a:custGeom>
              <a:avLst/>
              <a:gdLst/>
              <a:ahLst/>
              <a:cxnLst/>
              <a:rect l="0" t="0" r="0" b="0"/>
              <a:pathLst>
                <a:path w="160817" h="183757">
                  <a:moveTo>
                    <a:pt x="2889" y="76314"/>
                  </a:moveTo>
                  <a:lnTo>
                    <a:pt x="19656" y="81904"/>
                  </a:lnTo>
                  <a:lnTo>
                    <a:pt x="71235" y="77462"/>
                  </a:lnTo>
                  <a:lnTo>
                    <a:pt x="95266" y="71755"/>
                  </a:lnTo>
                  <a:lnTo>
                    <a:pt x="114526" y="59080"/>
                  </a:lnTo>
                  <a:lnTo>
                    <a:pt x="122937" y="50787"/>
                  </a:lnTo>
                  <a:lnTo>
                    <a:pt x="127374" y="41749"/>
                  </a:lnTo>
                  <a:lnTo>
                    <a:pt x="129186" y="22347"/>
                  </a:lnTo>
                  <a:lnTo>
                    <a:pt x="124521" y="14600"/>
                  </a:lnTo>
                  <a:lnTo>
                    <a:pt x="106861" y="2873"/>
                  </a:lnTo>
                  <a:lnTo>
                    <a:pt x="86533" y="0"/>
                  </a:lnTo>
                  <a:lnTo>
                    <a:pt x="76199" y="872"/>
                  </a:lnTo>
                  <a:lnTo>
                    <a:pt x="55358" y="11199"/>
                  </a:lnTo>
                  <a:lnTo>
                    <a:pt x="18972" y="40835"/>
                  </a:lnTo>
                  <a:lnTo>
                    <a:pt x="6918" y="64445"/>
                  </a:lnTo>
                  <a:lnTo>
                    <a:pt x="0" y="93266"/>
                  </a:lnTo>
                  <a:lnTo>
                    <a:pt x="826" y="121673"/>
                  </a:lnTo>
                  <a:lnTo>
                    <a:pt x="13456" y="158384"/>
                  </a:lnTo>
                  <a:lnTo>
                    <a:pt x="28642" y="174401"/>
                  </a:lnTo>
                  <a:lnTo>
                    <a:pt x="37605" y="180310"/>
                  </a:lnTo>
                  <a:lnTo>
                    <a:pt x="60042" y="183756"/>
                  </a:lnTo>
                  <a:lnTo>
                    <a:pt x="72577" y="183037"/>
                  </a:lnTo>
                  <a:lnTo>
                    <a:pt x="95862" y="172880"/>
                  </a:lnTo>
                  <a:lnTo>
                    <a:pt x="146088" y="132235"/>
                  </a:lnTo>
                  <a:lnTo>
                    <a:pt x="160816" y="118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6159171" y="6280907"/>
              <a:ext cx="115815" cy="173795"/>
            </a:xfrm>
            <a:custGeom>
              <a:avLst/>
              <a:gdLst/>
              <a:ahLst/>
              <a:cxnLst/>
              <a:rect l="0" t="0" r="0" b="0"/>
              <a:pathLst>
                <a:path w="115815" h="173795">
                  <a:moveTo>
                    <a:pt x="0" y="52642"/>
                  </a:moveTo>
                  <a:lnTo>
                    <a:pt x="19129" y="113753"/>
                  </a:lnTo>
                  <a:lnTo>
                    <a:pt x="44214" y="168185"/>
                  </a:lnTo>
                  <a:lnTo>
                    <a:pt x="49364" y="172954"/>
                  </a:lnTo>
                  <a:lnTo>
                    <a:pt x="55136" y="173794"/>
                  </a:lnTo>
                  <a:lnTo>
                    <a:pt x="61324" y="172015"/>
                  </a:lnTo>
                  <a:lnTo>
                    <a:pt x="65449" y="166149"/>
                  </a:lnTo>
                  <a:lnTo>
                    <a:pt x="78203" y="104562"/>
                  </a:lnTo>
                  <a:lnTo>
                    <a:pt x="91443" y="47344"/>
                  </a:lnTo>
                  <a:lnTo>
                    <a:pt x="101834" y="15588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6341118" y="6292732"/>
              <a:ext cx="365536" cy="182836"/>
            </a:xfrm>
            <a:custGeom>
              <a:avLst/>
              <a:gdLst/>
              <a:ahLst/>
              <a:cxnLst/>
              <a:rect l="0" t="0" r="0" b="0"/>
              <a:pathLst>
                <a:path w="365536" h="182836">
                  <a:moveTo>
                    <a:pt x="39152" y="114517"/>
                  </a:moveTo>
                  <a:lnTo>
                    <a:pt x="83115" y="94273"/>
                  </a:lnTo>
                  <a:lnTo>
                    <a:pt x="96906" y="78614"/>
                  </a:lnTo>
                  <a:lnTo>
                    <a:pt x="102221" y="69525"/>
                  </a:lnTo>
                  <a:lnTo>
                    <a:pt x="105007" y="50067"/>
                  </a:lnTo>
                  <a:lnTo>
                    <a:pt x="104112" y="39964"/>
                  </a:lnTo>
                  <a:lnTo>
                    <a:pt x="100006" y="32060"/>
                  </a:lnTo>
                  <a:lnTo>
                    <a:pt x="86085" y="20157"/>
                  </a:lnTo>
                  <a:lnTo>
                    <a:pt x="76290" y="18855"/>
                  </a:lnTo>
                  <a:lnTo>
                    <a:pt x="52928" y="23648"/>
                  </a:lnTo>
                  <a:lnTo>
                    <a:pt x="33186" y="42935"/>
                  </a:lnTo>
                  <a:lnTo>
                    <a:pt x="7038" y="97388"/>
                  </a:lnTo>
                  <a:lnTo>
                    <a:pt x="0" y="139208"/>
                  </a:lnTo>
                  <a:lnTo>
                    <a:pt x="4594" y="160976"/>
                  </a:lnTo>
                  <a:lnTo>
                    <a:pt x="9094" y="170056"/>
                  </a:lnTo>
                  <a:lnTo>
                    <a:pt x="16773" y="176109"/>
                  </a:lnTo>
                  <a:lnTo>
                    <a:pt x="37784" y="182835"/>
                  </a:lnTo>
                  <a:lnTo>
                    <a:pt x="48769" y="181119"/>
                  </a:lnTo>
                  <a:lnTo>
                    <a:pt x="70332" y="169855"/>
                  </a:lnTo>
                  <a:lnTo>
                    <a:pt x="111601" y="125621"/>
                  </a:lnTo>
                  <a:lnTo>
                    <a:pt x="150829" y="63568"/>
                  </a:lnTo>
                  <a:lnTo>
                    <a:pt x="159226" y="58324"/>
                  </a:lnTo>
                  <a:lnTo>
                    <a:pt x="168335" y="57168"/>
                  </a:lnTo>
                  <a:lnTo>
                    <a:pt x="177917" y="58737"/>
                  </a:lnTo>
                  <a:lnTo>
                    <a:pt x="184304" y="64462"/>
                  </a:lnTo>
                  <a:lnTo>
                    <a:pt x="191401" y="83302"/>
                  </a:lnTo>
                  <a:lnTo>
                    <a:pt x="195957" y="140759"/>
                  </a:lnTo>
                  <a:lnTo>
                    <a:pt x="196747" y="173635"/>
                  </a:lnTo>
                  <a:lnTo>
                    <a:pt x="202624" y="134116"/>
                  </a:lnTo>
                  <a:lnTo>
                    <a:pt x="221824" y="72274"/>
                  </a:lnTo>
                  <a:lnTo>
                    <a:pt x="252530" y="30263"/>
                  </a:lnTo>
                  <a:lnTo>
                    <a:pt x="272026" y="9221"/>
                  </a:lnTo>
                  <a:lnTo>
                    <a:pt x="284478" y="3375"/>
                  </a:lnTo>
                  <a:lnTo>
                    <a:pt x="313912" y="0"/>
                  </a:lnTo>
                  <a:lnTo>
                    <a:pt x="325270" y="5417"/>
                  </a:lnTo>
                  <a:lnTo>
                    <a:pt x="341011" y="27034"/>
                  </a:lnTo>
                  <a:lnTo>
                    <a:pt x="356449" y="60910"/>
                  </a:lnTo>
                  <a:lnTo>
                    <a:pt x="363741" y="119439"/>
                  </a:lnTo>
                  <a:lnTo>
                    <a:pt x="365535" y="167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6822467" y="6207208"/>
              <a:ext cx="20407" cy="252684"/>
            </a:xfrm>
            <a:custGeom>
              <a:avLst/>
              <a:gdLst/>
              <a:ahLst/>
              <a:cxnLst/>
              <a:rect l="0" t="0" r="0" b="0"/>
              <a:pathLst>
                <a:path w="20407" h="252684">
                  <a:moveTo>
                    <a:pt x="10528" y="0"/>
                  </a:moveTo>
                  <a:lnTo>
                    <a:pt x="18861" y="52049"/>
                  </a:lnTo>
                  <a:lnTo>
                    <a:pt x="20406" y="101989"/>
                  </a:lnTo>
                  <a:lnTo>
                    <a:pt x="17745" y="152661"/>
                  </a:lnTo>
                  <a:lnTo>
                    <a:pt x="6364" y="215898"/>
                  </a:lnTo>
                  <a:lnTo>
                    <a:pt x="0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6769824" y="6228264"/>
              <a:ext cx="273742" cy="42116"/>
            </a:xfrm>
            <a:custGeom>
              <a:avLst/>
              <a:gdLst/>
              <a:ahLst/>
              <a:cxnLst/>
              <a:rect l="0" t="0" r="0" b="0"/>
              <a:pathLst>
                <a:path w="273742" h="42116">
                  <a:moveTo>
                    <a:pt x="0" y="42115"/>
                  </a:moveTo>
                  <a:lnTo>
                    <a:pt x="42028" y="39775"/>
                  </a:lnTo>
                  <a:lnTo>
                    <a:pt x="89791" y="27643"/>
                  </a:lnTo>
                  <a:lnTo>
                    <a:pt x="139819" y="21839"/>
                  </a:lnTo>
                  <a:lnTo>
                    <a:pt x="202357" y="9990"/>
                  </a:lnTo>
                  <a:lnTo>
                    <a:pt x="244011" y="2960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5201078" y="6807332"/>
              <a:ext cx="191824" cy="270996"/>
            </a:xfrm>
            <a:custGeom>
              <a:avLst/>
              <a:gdLst/>
              <a:ahLst/>
              <a:cxnLst/>
              <a:rect l="0" t="0" r="0" b="0"/>
              <a:pathLst>
                <a:path w="191824" h="270996">
                  <a:moveTo>
                    <a:pt x="168456" y="0"/>
                  </a:moveTo>
                  <a:lnTo>
                    <a:pt x="134834" y="2339"/>
                  </a:lnTo>
                  <a:lnTo>
                    <a:pt x="98962" y="16811"/>
                  </a:lnTo>
                  <a:lnTo>
                    <a:pt x="42565" y="63334"/>
                  </a:lnTo>
                  <a:lnTo>
                    <a:pt x="21191" y="90515"/>
                  </a:lnTo>
                  <a:lnTo>
                    <a:pt x="14127" y="102457"/>
                  </a:lnTo>
                  <a:lnTo>
                    <a:pt x="9398" y="125085"/>
                  </a:lnTo>
                  <a:lnTo>
                    <a:pt x="9775" y="136033"/>
                  </a:lnTo>
                  <a:lnTo>
                    <a:pt x="14706" y="142161"/>
                  </a:lnTo>
                  <a:lnTo>
                    <a:pt x="22672" y="145077"/>
                  </a:lnTo>
                  <a:lnTo>
                    <a:pt x="74668" y="146940"/>
                  </a:lnTo>
                  <a:lnTo>
                    <a:pt x="124159" y="147263"/>
                  </a:lnTo>
                  <a:lnTo>
                    <a:pt x="170279" y="147358"/>
                  </a:lnTo>
                  <a:lnTo>
                    <a:pt x="180200" y="152051"/>
                  </a:lnTo>
                  <a:lnTo>
                    <a:pt x="186814" y="159859"/>
                  </a:lnTo>
                  <a:lnTo>
                    <a:pt x="191223" y="169744"/>
                  </a:lnTo>
                  <a:lnTo>
                    <a:pt x="191823" y="179842"/>
                  </a:lnTo>
                  <a:lnTo>
                    <a:pt x="186250" y="200422"/>
                  </a:lnTo>
                  <a:lnTo>
                    <a:pt x="163608" y="233825"/>
                  </a:lnTo>
                  <a:lnTo>
                    <a:pt x="150314" y="248592"/>
                  </a:lnTo>
                  <a:lnTo>
                    <a:pt x="112907" y="264470"/>
                  </a:lnTo>
                  <a:lnTo>
                    <a:pt x="70369" y="270995"/>
                  </a:lnTo>
                  <a:lnTo>
                    <a:pt x="33718" y="267338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5432705" y="6837582"/>
              <a:ext cx="129091" cy="194092"/>
            </a:xfrm>
            <a:custGeom>
              <a:avLst/>
              <a:gdLst/>
              <a:ahLst/>
              <a:cxnLst/>
              <a:rect l="0" t="0" r="0" b="0"/>
              <a:pathLst>
                <a:path w="129091" h="194092">
                  <a:moveTo>
                    <a:pt x="21057" y="64507"/>
                  </a:moveTo>
                  <a:lnTo>
                    <a:pt x="21057" y="123123"/>
                  </a:lnTo>
                  <a:lnTo>
                    <a:pt x="26646" y="157913"/>
                  </a:lnTo>
                  <a:lnTo>
                    <a:pt x="46890" y="190449"/>
                  </a:lnTo>
                  <a:lnTo>
                    <a:pt x="55826" y="194091"/>
                  </a:lnTo>
                  <a:lnTo>
                    <a:pt x="65293" y="193011"/>
                  </a:lnTo>
                  <a:lnTo>
                    <a:pt x="75114" y="188781"/>
                  </a:lnTo>
                  <a:lnTo>
                    <a:pt x="92266" y="171602"/>
                  </a:lnTo>
                  <a:lnTo>
                    <a:pt x="116751" y="128035"/>
                  </a:lnTo>
                  <a:lnTo>
                    <a:pt x="129090" y="90609"/>
                  </a:lnTo>
                  <a:lnTo>
                    <a:pt x="127173" y="63629"/>
                  </a:lnTo>
                  <a:lnTo>
                    <a:pt x="118522" y="38380"/>
                  </a:lnTo>
                  <a:lnTo>
                    <a:pt x="106879" y="19359"/>
                  </a:lnTo>
                  <a:lnTo>
                    <a:pt x="90785" y="6227"/>
                  </a:lnTo>
                  <a:lnTo>
                    <a:pt x="81581" y="1087"/>
                  </a:lnTo>
                  <a:lnTo>
                    <a:pt x="71934" y="0"/>
                  </a:lnTo>
                  <a:lnTo>
                    <a:pt x="51858" y="5031"/>
                  </a:lnTo>
                  <a:lnTo>
                    <a:pt x="0" y="329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5611689" y="6733632"/>
              <a:ext cx="136872" cy="281084"/>
            </a:xfrm>
            <a:custGeom>
              <a:avLst/>
              <a:gdLst/>
              <a:ahLst/>
              <a:cxnLst/>
              <a:rect l="0" t="0" r="0" b="0"/>
              <a:pathLst>
                <a:path w="136872" h="281084">
                  <a:moveTo>
                    <a:pt x="0" y="136871"/>
                  </a:moveTo>
                  <a:lnTo>
                    <a:pt x="14654" y="189899"/>
                  </a:lnTo>
                  <a:lnTo>
                    <a:pt x="28198" y="240109"/>
                  </a:lnTo>
                  <a:lnTo>
                    <a:pt x="35150" y="267372"/>
                  </a:lnTo>
                  <a:lnTo>
                    <a:pt x="40981" y="275344"/>
                  </a:lnTo>
                  <a:lnTo>
                    <a:pt x="48378" y="279490"/>
                  </a:lnTo>
                  <a:lnTo>
                    <a:pt x="56818" y="281083"/>
                  </a:lnTo>
                  <a:lnTo>
                    <a:pt x="64785" y="277466"/>
                  </a:lnTo>
                  <a:lnTo>
                    <a:pt x="79876" y="260969"/>
                  </a:lnTo>
                  <a:lnTo>
                    <a:pt x="108105" y="199845"/>
                  </a:lnTo>
                  <a:lnTo>
                    <a:pt x="126251" y="138014"/>
                  </a:lnTo>
                  <a:lnTo>
                    <a:pt x="133725" y="87687"/>
                  </a:lnTo>
                  <a:lnTo>
                    <a:pt x="136250" y="28759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5853845" y="6754689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0" y="0"/>
                  </a:moveTo>
                  <a:lnTo>
                    <a:pt x="1170" y="49263"/>
                  </a:lnTo>
                  <a:lnTo>
                    <a:pt x="7235" y="100514"/>
                  </a:lnTo>
                  <a:lnTo>
                    <a:pt x="8383" y="157294"/>
                  </a:lnTo>
                  <a:lnTo>
                    <a:pt x="5122" y="210229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5780145" y="6744160"/>
              <a:ext cx="157929" cy="157930"/>
            </a:xfrm>
            <a:custGeom>
              <a:avLst/>
              <a:gdLst/>
              <a:ahLst/>
              <a:cxnLst/>
              <a:rect l="0" t="0" r="0" b="0"/>
              <a:pathLst>
                <a:path w="157929" h="157930">
                  <a:moveTo>
                    <a:pt x="157928" y="0"/>
                  </a:moveTo>
                  <a:lnTo>
                    <a:pt x="98600" y="54116"/>
                  </a:lnTo>
                  <a:lnTo>
                    <a:pt x="45848" y="111775"/>
                  </a:lnTo>
                  <a:lnTo>
                    <a:pt x="0" y="157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5972085" y="6691519"/>
              <a:ext cx="155502" cy="252684"/>
            </a:xfrm>
            <a:custGeom>
              <a:avLst/>
              <a:gdLst/>
              <a:ahLst/>
              <a:cxnLst/>
              <a:rect l="0" t="0" r="0" b="0"/>
              <a:pathLst>
                <a:path w="155502" h="252684">
                  <a:moveTo>
                    <a:pt x="8102" y="0"/>
                  </a:moveTo>
                  <a:lnTo>
                    <a:pt x="16435" y="60382"/>
                  </a:lnTo>
                  <a:lnTo>
                    <a:pt x="17980" y="121226"/>
                  </a:lnTo>
                  <a:lnTo>
                    <a:pt x="15318" y="178638"/>
                  </a:lnTo>
                  <a:lnTo>
                    <a:pt x="3938" y="235068"/>
                  </a:lnTo>
                  <a:lnTo>
                    <a:pt x="1816" y="239770"/>
                  </a:lnTo>
                  <a:lnTo>
                    <a:pt x="402" y="238225"/>
                  </a:lnTo>
                  <a:lnTo>
                    <a:pt x="0" y="222861"/>
                  </a:lnTo>
                  <a:lnTo>
                    <a:pt x="7521" y="184836"/>
                  </a:lnTo>
                  <a:lnTo>
                    <a:pt x="25217" y="156021"/>
                  </a:lnTo>
                  <a:lnTo>
                    <a:pt x="42615" y="136023"/>
                  </a:lnTo>
                  <a:lnTo>
                    <a:pt x="65165" y="121675"/>
                  </a:lnTo>
                  <a:lnTo>
                    <a:pt x="77729" y="116212"/>
                  </a:lnTo>
                  <a:lnTo>
                    <a:pt x="89615" y="116079"/>
                  </a:lnTo>
                  <a:lnTo>
                    <a:pt x="112180" y="125290"/>
                  </a:lnTo>
                  <a:lnTo>
                    <a:pt x="130788" y="144202"/>
                  </a:lnTo>
                  <a:lnTo>
                    <a:pt x="144518" y="168204"/>
                  </a:lnTo>
                  <a:lnTo>
                    <a:pt x="153331" y="218623"/>
                  </a:lnTo>
                  <a:lnTo>
                    <a:pt x="155501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6190757" y="6734841"/>
              <a:ext cx="150445" cy="203892"/>
            </a:xfrm>
            <a:custGeom>
              <a:avLst/>
              <a:gdLst/>
              <a:ahLst/>
              <a:cxnLst/>
              <a:rect l="0" t="0" r="0" b="0"/>
              <a:pathLst>
                <a:path w="150445" h="203892">
                  <a:moveTo>
                    <a:pt x="0" y="72491"/>
                  </a:moveTo>
                  <a:lnTo>
                    <a:pt x="17980" y="88132"/>
                  </a:lnTo>
                  <a:lnTo>
                    <a:pt x="34897" y="96210"/>
                  </a:lnTo>
                  <a:lnTo>
                    <a:pt x="69741" y="101746"/>
                  </a:lnTo>
                  <a:lnTo>
                    <a:pt x="92997" y="96801"/>
                  </a:lnTo>
                  <a:lnTo>
                    <a:pt x="113862" y="85635"/>
                  </a:lnTo>
                  <a:lnTo>
                    <a:pt x="137592" y="59618"/>
                  </a:lnTo>
                  <a:lnTo>
                    <a:pt x="148109" y="39863"/>
                  </a:lnTo>
                  <a:lnTo>
                    <a:pt x="150444" y="19385"/>
                  </a:lnTo>
                  <a:lnTo>
                    <a:pt x="149429" y="9011"/>
                  </a:lnTo>
                  <a:lnTo>
                    <a:pt x="142903" y="3265"/>
                  </a:lnTo>
                  <a:lnTo>
                    <a:pt x="120054" y="0"/>
                  </a:lnTo>
                  <a:lnTo>
                    <a:pt x="99761" y="5568"/>
                  </a:lnTo>
                  <a:lnTo>
                    <a:pt x="81773" y="18181"/>
                  </a:lnTo>
                  <a:lnTo>
                    <a:pt x="54254" y="50420"/>
                  </a:lnTo>
                  <a:lnTo>
                    <a:pt x="37652" y="85059"/>
                  </a:lnTo>
                  <a:lnTo>
                    <a:pt x="27664" y="130157"/>
                  </a:lnTo>
                  <a:lnTo>
                    <a:pt x="29062" y="159341"/>
                  </a:lnTo>
                  <a:lnTo>
                    <a:pt x="36703" y="181670"/>
                  </a:lnTo>
                  <a:lnTo>
                    <a:pt x="42016" y="190901"/>
                  </a:lnTo>
                  <a:lnTo>
                    <a:pt x="51407" y="197054"/>
                  </a:lnTo>
                  <a:lnTo>
                    <a:pt x="77439" y="203891"/>
                  </a:lnTo>
                  <a:lnTo>
                    <a:pt x="99148" y="200691"/>
                  </a:lnTo>
                  <a:lnTo>
                    <a:pt x="147399" y="1777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6443441" y="6702047"/>
              <a:ext cx="115814" cy="198551"/>
            </a:xfrm>
            <a:custGeom>
              <a:avLst/>
              <a:gdLst/>
              <a:ahLst/>
              <a:cxnLst/>
              <a:rect l="0" t="0" r="0" b="0"/>
              <a:pathLst>
                <a:path w="115814" h="198551">
                  <a:moveTo>
                    <a:pt x="0" y="63171"/>
                  </a:moveTo>
                  <a:lnTo>
                    <a:pt x="1170" y="112434"/>
                  </a:lnTo>
                  <a:lnTo>
                    <a:pt x="7236" y="161346"/>
                  </a:lnTo>
                  <a:lnTo>
                    <a:pt x="10723" y="197804"/>
                  </a:lnTo>
                  <a:lnTo>
                    <a:pt x="12997" y="198550"/>
                  </a:lnTo>
                  <a:lnTo>
                    <a:pt x="15684" y="195538"/>
                  </a:lnTo>
                  <a:lnTo>
                    <a:pt x="26174" y="137014"/>
                  </a:lnTo>
                  <a:lnTo>
                    <a:pt x="45445" y="81127"/>
                  </a:lnTo>
                  <a:lnTo>
                    <a:pt x="67277" y="44315"/>
                  </a:lnTo>
                  <a:lnTo>
                    <a:pt x="92853" y="1742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6637893" y="6700542"/>
              <a:ext cx="163518" cy="169962"/>
            </a:xfrm>
            <a:custGeom>
              <a:avLst/>
              <a:gdLst/>
              <a:ahLst/>
              <a:cxnLst/>
              <a:rect l="0" t="0" r="0" b="0"/>
              <a:pathLst>
                <a:path w="163518" h="169962">
                  <a:moveTo>
                    <a:pt x="5589" y="169961"/>
                  </a:moveTo>
                  <a:lnTo>
                    <a:pt x="0" y="153193"/>
                  </a:lnTo>
                  <a:lnTo>
                    <a:pt x="2113" y="114820"/>
                  </a:lnTo>
                  <a:lnTo>
                    <a:pt x="28949" y="57856"/>
                  </a:lnTo>
                  <a:lnTo>
                    <a:pt x="43657" y="29670"/>
                  </a:lnTo>
                  <a:lnTo>
                    <a:pt x="64232" y="10903"/>
                  </a:lnTo>
                  <a:lnTo>
                    <a:pt x="76270" y="4261"/>
                  </a:lnTo>
                  <a:lnTo>
                    <a:pt x="99004" y="0"/>
                  </a:lnTo>
                  <a:lnTo>
                    <a:pt x="109980" y="502"/>
                  </a:lnTo>
                  <a:lnTo>
                    <a:pt x="119636" y="4346"/>
                  </a:lnTo>
                  <a:lnTo>
                    <a:pt x="136605" y="17975"/>
                  </a:lnTo>
                  <a:lnTo>
                    <a:pt x="153723" y="56558"/>
                  </a:lnTo>
                  <a:lnTo>
                    <a:pt x="161582" y="113592"/>
                  </a:lnTo>
                  <a:lnTo>
                    <a:pt x="163517" y="169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7021619" y="6544120"/>
              <a:ext cx="138442" cy="294798"/>
            </a:xfrm>
            <a:custGeom>
              <a:avLst/>
              <a:gdLst/>
              <a:ahLst/>
              <a:cxnLst/>
              <a:rect l="0" t="0" r="0" b="0"/>
              <a:pathLst>
                <a:path w="138442" h="294798">
                  <a:moveTo>
                    <a:pt x="53531" y="0"/>
                  </a:moveTo>
                  <a:lnTo>
                    <a:pt x="4034" y="58562"/>
                  </a:lnTo>
                  <a:lnTo>
                    <a:pt x="645" y="67118"/>
                  </a:lnTo>
                  <a:lnTo>
                    <a:pt x="0" y="85982"/>
                  </a:lnTo>
                  <a:lnTo>
                    <a:pt x="3806" y="93586"/>
                  </a:lnTo>
                  <a:lnTo>
                    <a:pt x="17393" y="105155"/>
                  </a:lnTo>
                  <a:lnTo>
                    <a:pt x="73180" y="128982"/>
                  </a:lnTo>
                  <a:lnTo>
                    <a:pt x="116424" y="154939"/>
                  </a:lnTo>
                  <a:lnTo>
                    <a:pt x="131397" y="174926"/>
                  </a:lnTo>
                  <a:lnTo>
                    <a:pt x="137027" y="186807"/>
                  </a:lnTo>
                  <a:lnTo>
                    <a:pt x="138441" y="198237"/>
                  </a:lnTo>
                  <a:lnTo>
                    <a:pt x="133773" y="220297"/>
                  </a:lnTo>
                  <a:lnTo>
                    <a:pt x="117991" y="246857"/>
                  </a:lnTo>
                  <a:lnTo>
                    <a:pt x="92907" y="269545"/>
                  </a:lnTo>
                  <a:lnTo>
                    <a:pt x="43003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7243607" y="6470420"/>
              <a:ext cx="31458" cy="326385"/>
            </a:xfrm>
            <a:custGeom>
              <a:avLst/>
              <a:gdLst/>
              <a:ahLst/>
              <a:cxnLst/>
              <a:rect l="0" t="0" r="0" b="0"/>
              <a:pathLst>
                <a:path w="31458" h="326385">
                  <a:moveTo>
                    <a:pt x="21057" y="0"/>
                  </a:moveTo>
                  <a:lnTo>
                    <a:pt x="28293" y="27556"/>
                  </a:lnTo>
                  <a:lnTo>
                    <a:pt x="30935" y="83779"/>
                  </a:lnTo>
                  <a:lnTo>
                    <a:pt x="31457" y="140291"/>
                  </a:lnTo>
                  <a:lnTo>
                    <a:pt x="30390" y="202580"/>
                  </a:lnTo>
                  <a:lnTo>
                    <a:pt x="20127" y="260465"/>
                  </a:lnTo>
                  <a:lnTo>
                    <a:pt x="10253" y="302563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7222550" y="6586234"/>
              <a:ext cx="73700" cy="42114"/>
            </a:xfrm>
            <a:custGeom>
              <a:avLst/>
              <a:gdLst/>
              <a:ahLst/>
              <a:cxnLst/>
              <a:rect l="0" t="0" r="0" b="0"/>
              <a:pathLst>
                <a:path w="73700" h="42114">
                  <a:moveTo>
                    <a:pt x="0" y="0"/>
                  </a:moveTo>
                  <a:lnTo>
                    <a:pt x="25216" y="22877"/>
                  </a:lnTo>
                  <a:lnTo>
                    <a:pt x="57753" y="37966"/>
                  </a:lnTo>
                  <a:lnTo>
                    <a:pt x="73699" y="42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7388061" y="6603598"/>
              <a:ext cx="192459" cy="172273"/>
            </a:xfrm>
            <a:custGeom>
              <a:avLst/>
              <a:gdLst/>
              <a:ahLst/>
              <a:cxnLst/>
              <a:rect l="0" t="0" r="0" b="0"/>
              <a:pathLst>
                <a:path w="192459" h="172273">
                  <a:moveTo>
                    <a:pt x="55587" y="24749"/>
                  </a:moveTo>
                  <a:lnTo>
                    <a:pt x="99550" y="10095"/>
                  </a:lnTo>
                  <a:lnTo>
                    <a:pt x="102443" y="6792"/>
                  </a:lnTo>
                  <a:lnTo>
                    <a:pt x="100863" y="3419"/>
                  </a:lnTo>
                  <a:lnTo>
                    <a:pt x="96299" y="0"/>
                  </a:lnTo>
                  <a:lnTo>
                    <a:pt x="89748" y="61"/>
                  </a:lnTo>
                  <a:lnTo>
                    <a:pt x="73109" y="6368"/>
                  </a:lnTo>
                  <a:lnTo>
                    <a:pt x="44012" y="34251"/>
                  </a:lnTo>
                  <a:lnTo>
                    <a:pt x="6850" y="96119"/>
                  </a:lnTo>
                  <a:lnTo>
                    <a:pt x="0" y="118470"/>
                  </a:lnTo>
                  <a:lnTo>
                    <a:pt x="856" y="140103"/>
                  </a:lnTo>
                  <a:lnTo>
                    <a:pt x="8255" y="158295"/>
                  </a:lnTo>
                  <a:lnTo>
                    <a:pt x="13503" y="166423"/>
                  </a:lnTo>
                  <a:lnTo>
                    <a:pt x="20512" y="170671"/>
                  </a:lnTo>
                  <a:lnTo>
                    <a:pt x="37659" y="172272"/>
                  </a:lnTo>
                  <a:lnTo>
                    <a:pt x="56978" y="162845"/>
                  </a:lnTo>
                  <a:lnTo>
                    <a:pt x="76093" y="145786"/>
                  </a:lnTo>
                  <a:lnTo>
                    <a:pt x="107428" y="93588"/>
                  </a:lnTo>
                  <a:lnTo>
                    <a:pt x="130558" y="32888"/>
                  </a:lnTo>
                  <a:lnTo>
                    <a:pt x="132581" y="26027"/>
                  </a:lnTo>
                  <a:lnTo>
                    <a:pt x="131483" y="29110"/>
                  </a:lnTo>
                  <a:lnTo>
                    <a:pt x="141028" y="91730"/>
                  </a:lnTo>
                  <a:lnTo>
                    <a:pt x="153822" y="135452"/>
                  </a:lnTo>
                  <a:lnTo>
                    <a:pt x="159681" y="147684"/>
                  </a:lnTo>
                  <a:lnTo>
                    <a:pt x="165928" y="153499"/>
                  </a:lnTo>
                  <a:lnTo>
                    <a:pt x="172431" y="155036"/>
                  </a:lnTo>
                  <a:lnTo>
                    <a:pt x="192458" y="151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7612104" y="6438835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10528" y="0"/>
                  </a:moveTo>
                  <a:lnTo>
                    <a:pt x="10528" y="52050"/>
                  </a:lnTo>
                  <a:lnTo>
                    <a:pt x="7409" y="101990"/>
                  </a:lnTo>
                  <a:lnTo>
                    <a:pt x="1463" y="160785"/>
                  </a:lnTo>
                  <a:lnTo>
                    <a:pt x="289" y="219800"/>
                  </a:lnTo>
                  <a:lnTo>
                    <a:pt x="86" y="274135"/>
                  </a:lnTo>
                  <a:lnTo>
                    <a:pt x="17" y="326244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7591047" y="6530001"/>
              <a:ext cx="242156" cy="159137"/>
            </a:xfrm>
            <a:custGeom>
              <a:avLst/>
              <a:gdLst/>
              <a:ahLst/>
              <a:cxnLst/>
              <a:rect l="0" t="0" r="0" b="0"/>
              <a:pathLst>
                <a:path w="242156" h="159137">
                  <a:moveTo>
                    <a:pt x="0" y="56233"/>
                  </a:moveTo>
                  <a:lnTo>
                    <a:pt x="19150" y="73043"/>
                  </a:lnTo>
                  <a:lnTo>
                    <a:pt x="52728" y="89810"/>
                  </a:lnTo>
                  <a:lnTo>
                    <a:pt x="109114" y="96660"/>
                  </a:lnTo>
                  <a:lnTo>
                    <a:pt x="139742" y="95257"/>
                  </a:lnTo>
                  <a:lnTo>
                    <a:pt x="188001" y="75293"/>
                  </a:lnTo>
                  <a:lnTo>
                    <a:pt x="207558" y="61194"/>
                  </a:lnTo>
                  <a:lnTo>
                    <a:pt x="220150" y="43230"/>
                  </a:lnTo>
                  <a:lnTo>
                    <a:pt x="223406" y="20428"/>
                  </a:lnTo>
                  <a:lnTo>
                    <a:pt x="222637" y="7796"/>
                  </a:lnTo>
                  <a:lnTo>
                    <a:pt x="217445" y="1715"/>
                  </a:lnTo>
                  <a:lnTo>
                    <a:pt x="209304" y="0"/>
                  </a:lnTo>
                  <a:lnTo>
                    <a:pt x="199197" y="1196"/>
                  </a:lnTo>
                  <a:lnTo>
                    <a:pt x="178609" y="11885"/>
                  </a:lnTo>
                  <a:lnTo>
                    <a:pt x="168206" y="19648"/>
                  </a:lnTo>
                  <a:lnTo>
                    <a:pt x="142386" y="58521"/>
                  </a:lnTo>
                  <a:lnTo>
                    <a:pt x="131096" y="107083"/>
                  </a:lnTo>
                  <a:lnTo>
                    <a:pt x="133340" y="147339"/>
                  </a:lnTo>
                  <a:lnTo>
                    <a:pt x="140366" y="154404"/>
                  </a:lnTo>
                  <a:lnTo>
                    <a:pt x="150899" y="157945"/>
                  </a:lnTo>
                  <a:lnTo>
                    <a:pt x="163770" y="159136"/>
                  </a:lnTo>
                  <a:lnTo>
                    <a:pt x="193670" y="151100"/>
                  </a:lnTo>
                  <a:lnTo>
                    <a:pt x="242155" y="129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7887111" y="6449363"/>
              <a:ext cx="93491" cy="273742"/>
            </a:xfrm>
            <a:custGeom>
              <a:avLst/>
              <a:gdLst/>
              <a:ahLst/>
              <a:cxnLst/>
              <a:rect l="0" t="0" r="0" b="0"/>
              <a:pathLst>
                <a:path w="93491" h="273742">
                  <a:moveTo>
                    <a:pt x="93490" y="0"/>
                  </a:moveTo>
                  <a:lnTo>
                    <a:pt x="71133" y="5589"/>
                  </a:lnTo>
                  <a:lnTo>
                    <a:pt x="40462" y="25832"/>
                  </a:lnTo>
                  <a:lnTo>
                    <a:pt x="9148" y="54057"/>
                  </a:lnTo>
                  <a:lnTo>
                    <a:pt x="3337" y="66454"/>
                  </a:lnTo>
                  <a:lnTo>
                    <a:pt x="0" y="95826"/>
                  </a:lnTo>
                  <a:lnTo>
                    <a:pt x="5536" y="122138"/>
                  </a:lnTo>
                  <a:lnTo>
                    <a:pt x="16965" y="144361"/>
                  </a:lnTo>
                  <a:lnTo>
                    <a:pt x="57330" y="190731"/>
                  </a:lnTo>
                  <a:lnTo>
                    <a:pt x="62601" y="217350"/>
                  </a:lnTo>
                  <a:lnTo>
                    <a:pt x="58992" y="252743"/>
                  </a:lnTo>
                  <a:lnTo>
                    <a:pt x="51377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5146491" y="7186358"/>
              <a:ext cx="223044" cy="357970"/>
            </a:xfrm>
            <a:custGeom>
              <a:avLst/>
              <a:gdLst/>
              <a:ahLst/>
              <a:cxnLst/>
              <a:rect l="0" t="0" r="0" b="0"/>
              <a:pathLst>
                <a:path w="223044" h="357970">
                  <a:moveTo>
                    <a:pt x="223043" y="0"/>
                  </a:moveTo>
                  <a:lnTo>
                    <a:pt x="164426" y="14654"/>
                  </a:lnTo>
                  <a:lnTo>
                    <a:pt x="105356" y="36603"/>
                  </a:lnTo>
                  <a:lnTo>
                    <a:pt x="48520" y="75977"/>
                  </a:lnTo>
                  <a:lnTo>
                    <a:pt x="19384" y="105960"/>
                  </a:lnTo>
                  <a:lnTo>
                    <a:pt x="1523" y="142659"/>
                  </a:lnTo>
                  <a:lnTo>
                    <a:pt x="0" y="188758"/>
                  </a:lnTo>
                  <a:lnTo>
                    <a:pt x="6957" y="239462"/>
                  </a:lnTo>
                  <a:lnTo>
                    <a:pt x="16428" y="291530"/>
                  </a:lnTo>
                  <a:lnTo>
                    <a:pt x="20080" y="320251"/>
                  </a:lnTo>
                  <a:lnTo>
                    <a:pt x="2300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5106321" y="7249986"/>
              <a:ext cx="478008" cy="199782"/>
            </a:xfrm>
            <a:custGeom>
              <a:avLst/>
              <a:gdLst/>
              <a:ahLst/>
              <a:cxnLst/>
              <a:rect l="0" t="0" r="0" b="0"/>
              <a:pathLst>
                <a:path w="478008" h="199782">
                  <a:moveTo>
                    <a:pt x="0" y="157470"/>
                  </a:moveTo>
                  <a:lnTo>
                    <a:pt x="57234" y="111689"/>
                  </a:lnTo>
                  <a:lnTo>
                    <a:pt x="115291" y="78107"/>
                  </a:lnTo>
                  <a:lnTo>
                    <a:pt x="160243" y="61686"/>
                  </a:lnTo>
                  <a:lnTo>
                    <a:pt x="203197" y="60589"/>
                  </a:lnTo>
                  <a:lnTo>
                    <a:pt x="225231" y="71128"/>
                  </a:lnTo>
                  <a:lnTo>
                    <a:pt x="234382" y="78851"/>
                  </a:lnTo>
                  <a:lnTo>
                    <a:pt x="247670" y="99912"/>
                  </a:lnTo>
                  <a:lnTo>
                    <a:pt x="256305" y="126040"/>
                  </a:lnTo>
                  <a:lnTo>
                    <a:pt x="259996" y="171294"/>
                  </a:lnTo>
                  <a:lnTo>
                    <a:pt x="256540" y="199781"/>
                  </a:lnTo>
                  <a:lnTo>
                    <a:pt x="274172" y="137490"/>
                  </a:lnTo>
                  <a:lnTo>
                    <a:pt x="292515" y="85083"/>
                  </a:lnTo>
                  <a:lnTo>
                    <a:pt x="323498" y="45801"/>
                  </a:lnTo>
                  <a:lnTo>
                    <a:pt x="349705" y="29887"/>
                  </a:lnTo>
                  <a:lnTo>
                    <a:pt x="357139" y="30301"/>
                  </a:lnTo>
                  <a:lnTo>
                    <a:pt x="363265" y="34086"/>
                  </a:lnTo>
                  <a:lnTo>
                    <a:pt x="387091" y="70967"/>
                  </a:lnTo>
                  <a:lnTo>
                    <a:pt x="398687" y="130548"/>
                  </a:lnTo>
                  <a:lnTo>
                    <a:pt x="404532" y="159933"/>
                  </a:lnTo>
                  <a:lnTo>
                    <a:pt x="410068" y="168470"/>
                  </a:lnTo>
                  <a:lnTo>
                    <a:pt x="417269" y="172993"/>
                  </a:lnTo>
                  <a:lnTo>
                    <a:pt x="425578" y="174838"/>
                  </a:lnTo>
                  <a:lnTo>
                    <a:pt x="433458" y="172558"/>
                  </a:lnTo>
                  <a:lnTo>
                    <a:pt x="448452" y="160666"/>
                  </a:lnTo>
                  <a:lnTo>
                    <a:pt x="464458" y="123062"/>
                  </a:lnTo>
                  <a:lnTo>
                    <a:pt x="478007" y="66359"/>
                  </a:lnTo>
                  <a:lnTo>
                    <a:pt x="476440" y="38208"/>
                  </a:lnTo>
                  <a:lnTo>
                    <a:pt x="468725" y="16337"/>
                  </a:lnTo>
                  <a:lnTo>
                    <a:pt x="463392" y="7229"/>
                  </a:lnTo>
                  <a:lnTo>
                    <a:pt x="455157" y="2327"/>
                  </a:lnTo>
                  <a:lnTo>
                    <a:pt x="433530" y="0"/>
                  </a:lnTo>
                  <a:lnTo>
                    <a:pt x="395046" y="10857"/>
                  </a:lnTo>
                  <a:lnTo>
                    <a:pt x="377177" y="22509"/>
                  </a:lnTo>
                  <a:lnTo>
                    <a:pt x="357969" y="416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5648713" y="7209238"/>
              <a:ext cx="254982" cy="174045"/>
            </a:xfrm>
            <a:custGeom>
              <a:avLst/>
              <a:gdLst/>
              <a:ahLst/>
              <a:cxnLst/>
              <a:rect l="0" t="0" r="0" b="0"/>
              <a:pathLst>
                <a:path w="254982" h="174045">
                  <a:moveTo>
                    <a:pt x="15619" y="50820"/>
                  </a:moveTo>
                  <a:lnTo>
                    <a:pt x="12499" y="108084"/>
                  </a:lnTo>
                  <a:lnTo>
                    <a:pt x="965" y="168976"/>
                  </a:lnTo>
                  <a:lnTo>
                    <a:pt x="0" y="174044"/>
                  </a:lnTo>
                  <a:lnTo>
                    <a:pt x="14065" y="117438"/>
                  </a:lnTo>
                  <a:lnTo>
                    <a:pt x="37755" y="64454"/>
                  </a:lnTo>
                  <a:lnTo>
                    <a:pt x="52363" y="44012"/>
                  </a:lnTo>
                  <a:lnTo>
                    <a:pt x="70554" y="31025"/>
                  </a:lnTo>
                  <a:lnTo>
                    <a:pt x="79149" y="30605"/>
                  </a:lnTo>
                  <a:lnTo>
                    <a:pt x="87218" y="33833"/>
                  </a:lnTo>
                  <a:lnTo>
                    <a:pt x="94937" y="39496"/>
                  </a:lnTo>
                  <a:lnTo>
                    <a:pt x="106633" y="58265"/>
                  </a:lnTo>
                  <a:lnTo>
                    <a:pt x="114561" y="84544"/>
                  </a:lnTo>
                  <a:lnTo>
                    <a:pt x="117855" y="136461"/>
                  </a:lnTo>
                  <a:lnTo>
                    <a:pt x="114281" y="173161"/>
                  </a:lnTo>
                  <a:lnTo>
                    <a:pt x="115319" y="172155"/>
                  </a:lnTo>
                  <a:lnTo>
                    <a:pt x="128574" y="111295"/>
                  </a:lnTo>
                  <a:lnTo>
                    <a:pt x="140984" y="73028"/>
                  </a:lnTo>
                  <a:lnTo>
                    <a:pt x="185333" y="10475"/>
                  </a:lnTo>
                  <a:lnTo>
                    <a:pt x="195442" y="4036"/>
                  </a:lnTo>
                  <a:lnTo>
                    <a:pt x="216033" y="0"/>
                  </a:lnTo>
                  <a:lnTo>
                    <a:pt x="224098" y="4072"/>
                  </a:lnTo>
                  <a:lnTo>
                    <a:pt x="236177" y="21073"/>
                  </a:lnTo>
                  <a:lnTo>
                    <a:pt x="249555" y="56953"/>
                  </a:lnTo>
                  <a:lnTo>
                    <a:pt x="254981" y="117065"/>
                  </a:lnTo>
                  <a:lnTo>
                    <a:pt x="247246" y="166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6096000" y="7017902"/>
              <a:ext cx="31587" cy="284270"/>
            </a:xfrm>
            <a:custGeom>
              <a:avLst/>
              <a:gdLst/>
              <a:ahLst/>
              <a:cxnLst/>
              <a:rect l="0" t="0" r="0" b="0"/>
              <a:pathLst>
                <a:path w="31587" h="284270">
                  <a:moveTo>
                    <a:pt x="31586" y="0"/>
                  </a:moveTo>
                  <a:lnTo>
                    <a:pt x="25996" y="16768"/>
                  </a:lnTo>
                  <a:lnTo>
                    <a:pt x="28099" y="64620"/>
                  </a:lnTo>
                  <a:lnTo>
                    <a:pt x="23663" y="119362"/>
                  </a:lnTo>
                  <a:lnTo>
                    <a:pt x="19490" y="177696"/>
                  </a:lnTo>
                  <a:lnTo>
                    <a:pt x="4544" y="240515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6053886" y="7144244"/>
              <a:ext cx="73701" cy="10530"/>
            </a:xfrm>
            <a:custGeom>
              <a:avLst/>
              <a:gdLst/>
              <a:ahLst/>
              <a:cxnLst/>
              <a:rect l="0" t="0" r="0" b="0"/>
              <a:pathLst>
                <a:path w="73701" h="10530">
                  <a:moveTo>
                    <a:pt x="0" y="0"/>
                  </a:moveTo>
                  <a:lnTo>
                    <a:pt x="37478" y="8333"/>
                  </a:lnTo>
                  <a:lnTo>
                    <a:pt x="7370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6221232" y="7102129"/>
              <a:ext cx="190624" cy="182760"/>
            </a:xfrm>
            <a:custGeom>
              <a:avLst/>
              <a:gdLst/>
              <a:ahLst/>
              <a:cxnLst/>
              <a:rect l="0" t="0" r="0" b="0"/>
              <a:pathLst>
                <a:path w="190624" h="182760">
                  <a:moveTo>
                    <a:pt x="116924" y="0"/>
                  </a:moveTo>
                  <a:lnTo>
                    <a:pt x="56051" y="50996"/>
                  </a:lnTo>
                  <a:lnTo>
                    <a:pt x="33377" y="79451"/>
                  </a:lnTo>
                  <a:lnTo>
                    <a:pt x="4754" y="130988"/>
                  </a:lnTo>
                  <a:lnTo>
                    <a:pt x="0" y="155314"/>
                  </a:lnTo>
                  <a:lnTo>
                    <a:pt x="370" y="166714"/>
                  </a:lnTo>
                  <a:lnTo>
                    <a:pt x="5296" y="174314"/>
                  </a:lnTo>
                  <a:lnTo>
                    <a:pt x="13260" y="179381"/>
                  </a:lnTo>
                  <a:lnTo>
                    <a:pt x="23248" y="182759"/>
                  </a:lnTo>
                  <a:lnTo>
                    <a:pt x="43705" y="180272"/>
                  </a:lnTo>
                  <a:lnTo>
                    <a:pt x="54073" y="176334"/>
                  </a:lnTo>
                  <a:lnTo>
                    <a:pt x="85433" y="148434"/>
                  </a:lnTo>
                  <a:lnTo>
                    <a:pt x="111830" y="97085"/>
                  </a:lnTo>
                  <a:lnTo>
                    <a:pt x="129193" y="55803"/>
                  </a:lnTo>
                  <a:lnTo>
                    <a:pt x="134207" y="24463"/>
                  </a:lnTo>
                  <a:lnTo>
                    <a:pt x="131234" y="36220"/>
                  </a:lnTo>
                  <a:lnTo>
                    <a:pt x="136284" y="99412"/>
                  </a:lnTo>
                  <a:lnTo>
                    <a:pt x="139566" y="128412"/>
                  </a:lnTo>
                  <a:lnTo>
                    <a:pt x="148824" y="149099"/>
                  </a:lnTo>
                  <a:lnTo>
                    <a:pt x="155738" y="154382"/>
                  </a:lnTo>
                  <a:lnTo>
                    <a:pt x="163857" y="156734"/>
                  </a:lnTo>
                  <a:lnTo>
                    <a:pt x="190623" y="157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6485555" y="6965259"/>
              <a:ext cx="21057" cy="305328"/>
            </a:xfrm>
            <a:custGeom>
              <a:avLst/>
              <a:gdLst/>
              <a:ahLst/>
              <a:cxnLst/>
              <a:rect l="0" t="0" r="0" b="0"/>
              <a:pathLst>
                <a:path w="21057" h="305328">
                  <a:moveTo>
                    <a:pt x="21056" y="0"/>
                  </a:moveTo>
                  <a:lnTo>
                    <a:pt x="13821" y="28726"/>
                  </a:lnTo>
                  <a:lnTo>
                    <a:pt x="11504" y="80261"/>
                  </a:lnTo>
                  <a:lnTo>
                    <a:pt x="9647" y="142194"/>
                  </a:lnTo>
                  <a:lnTo>
                    <a:pt x="3378" y="188361"/>
                  </a:lnTo>
                  <a:lnTo>
                    <a:pt x="1001" y="242594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6502108" y="7038959"/>
              <a:ext cx="120318" cy="200042"/>
            </a:xfrm>
            <a:custGeom>
              <a:avLst/>
              <a:gdLst/>
              <a:ahLst/>
              <a:cxnLst/>
              <a:rect l="0" t="0" r="0" b="0"/>
              <a:pathLst>
                <a:path w="120318" h="200042">
                  <a:moveTo>
                    <a:pt x="99260" y="0"/>
                  </a:moveTo>
                  <a:lnTo>
                    <a:pt x="62173" y="53874"/>
                  </a:lnTo>
                  <a:lnTo>
                    <a:pt x="7530" y="109856"/>
                  </a:lnTo>
                  <a:lnTo>
                    <a:pt x="0" y="133443"/>
                  </a:lnTo>
                  <a:lnTo>
                    <a:pt x="1501" y="143944"/>
                  </a:lnTo>
                  <a:lnTo>
                    <a:pt x="12528" y="161851"/>
                  </a:lnTo>
                  <a:lnTo>
                    <a:pt x="29127" y="174489"/>
                  </a:lnTo>
                  <a:lnTo>
                    <a:pt x="68379" y="192135"/>
                  </a:lnTo>
                  <a:lnTo>
                    <a:pt x="120317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6690911" y="7060016"/>
              <a:ext cx="5215" cy="189514"/>
            </a:xfrm>
            <a:custGeom>
              <a:avLst/>
              <a:gdLst/>
              <a:ahLst/>
              <a:cxnLst/>
              <a:rect l="0" t="0" r="0" b="0"/>
              <a:pathLst>
                <a:path w="5215" h="189514">
                  <a:moveTo>
                    <a:pt x="5214" y="0"/>
                  </a:moveTo>
                  <a:lnTo>
                    <a:pt x="5214" y="49262"/>
                  </a:lnTo>
                  <a:lnTo>
                    <a:pt x="4044" y="98174"/>
                  </a:lnTo>
                  <a:lnTo>
                    <a:pt x="0" y="154096"/>
                  </a:lnTo>
                  <a:lnTo>
                    <a:pt x="5214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6782416" y="6986679"/>
              <a:ext cx="320019" cy="443585"/>
            </a:xfrm>
            <a:custGeom>
              <a:avLst/>
              <a:gdLst/>
              <a:ahLst/>
              <a:cxnLst/>
              <a:rect l="0" t="0" r="0" b="0"/>
              <a:pathLst>
                <a:path w="320019" h="443585">
                  <a:moveTo>
                    <a:pt x="40051" y="52280"/>
                  </a:moveTo>
                  <a:lnTo>
                    <a:pt x="28598" y="112664"/>
                  </a:lnTo>
                  <a:lnTo>
                    <a:pt x="18719" y="164148"/>
                  </a:lnTo>
                  <a:lnTo>
                    <a:pt x="4901" y="217877"/>
                  </a:lnTo>
                  <a:lnTo>
                    <a:pt x="2580" y="221169"/>
                  </a:lnTo>
                  <a:lnTo>
                    <a:pt x="1032" y="218685"/>
                  </a:lnTo>
                  <a:lnTo>
                    <a:pt x="0" y="212350"/>
                  </a:lnTo>
                  <a:lnTo>
                    <a:pt x="17994" y="150322"/>
                  </a:lnTo>
                  <a:lnTo>
                    <a:pt x="44815" y="88760"/>
                  </a:lnTo>
                  <a:lnTo>
                    <a:pt x="58156" y="70053"/>
                  </a:lnTo>
                  <a:lnTo>
                    <a:pt x="75004" y="57059"/>
                  </a:lnTo>
                  <a:lnTo>
                    <a:pt x="84410" y="51956"/>
                  </a:lnTo>
                  <a:lnTo>
                    <a:pt x="94190" y="52064"/>
                  </a:lnTo>
                  <a:lnTo>
                    <a:pt x="114415" y="61543"/>
                  </a:lnTo>
                  <a:lnTo>
                    <a:pt x="128864" y="80573"/>
                  </a:lnTo>
                  <a:lnTo>
                    <a:pt x="147671" y="136507"/>
                  </a:lnTo>
                  <a:lnTo>
                    <a:pt x="156585" y="194306"/>
                  </a:lnTo>
                  <a:lnTo>
                    <a:pt x="166323" y="218348"/>
                  </a:lnTo>
                  <a:lnTo>
                    <a:pt x="173366" y="224993"/>
                  </a:lnTo>
                  <a:lnTo>
                    <a:pt x="181570" y="228253"/>
                  </a:lnTo>
                  <a:lnTo>
                    <a:pt x="190548" y="229257"/>
                  </a:lnTo>
                  <a:lnTo>
                    <a:pt x="206764" y="224133"/>
                  </a:lnTo>
                  <a:lnTo>
                    <a:pt x="236239" y="201780"/>
                  </a:lnTo>
                  <a:lnTo>
                    <a:pt x="271826" y="149618"/>
                  </a:lnTo>
                  <a:lnTo>
                    <a:pt x="299480" y="89228"/>
                  </a:lnTo>
                  <a:lnTo>
                    <a:pt x="309551" y="50749"/>
                  </a:lnTo>
                  <a:lnTo>
                    <a:pt x="310964" y="37221"/>
                  </a:lnTo>
                  <a:lnTo>
                    <a:pt x="306295" y="15951"/>
                  </a:lnTo>
                  <a:lnTo>
                    <a:pt x="301776" y="7003"/>
                  </a:lnTo>
                  <a:lnTo>
                    <a:pt x="295252" y="2208"/>
                  </a:lnTo>
                  <a:lnTo>
                    <a:pt x="287394" y="181"/>
                  </a:lnTo>
                  <a:lnTo>
                    <a:pt x="278646" y="0"/>
                  </a:lnTo>
                  <a:lnTo>
                    <a:pt x="262687" y="6038"/>
                  </a:lnTo>
                  <a:lnTo>
                    <a:pt x="247794" y="17690"/>
                  </a:lnTo>
                  <a:lnTo>
                    <a:pt x="227427" y="43980"/>
                  </a:lnTo>
                  <a:lnTo>
                    <a:pt x="214633" y="75167"/>
                  </a:lnTo>
                  <a:lnTo>
                    <a:pt x="211492" y="113523"/>
                  </a:lnTo>
                  <a:lnTo>
                    <a:pt x="218619" y="152184"/>
                  </a:lnTo>
                  <a:lnTo>
                    <a:pt x="253569" y="211766"/>
                  </a:lnTo>
                  <a:lnTo>
                    <a:pt x="292148" y="269484"/>
                  </a:lnTo>
                  <a:lnTo>
                    <a:pt x="313748" y="311869"/>
                  </a:lnTo>
                  <a:lnTo>
                    <a:pt x="320018" y="355233"/>
                  </a:lnTo>
                  <a:lnTo>
                    <a:pt x="317338" y="387747"/>
                  </a:lnTo>
                  <a:lnTo>
                    <a:pt x="311477" y="401096"/>
                  </a:lnTo>
                  <a:lnTo>
                    <a:pt x="292485" y="422169"/>
                  </a:lnTo>
                  <a:lnTo>
                    <a:pt x="255486" y="441597"/>
                  </a:lnTo>
                  <a:lnTo>
                    <a:pt x="209298" y="443584"/>
                  </a:lnTo>
                  <a:lnTo>
                    <a:pt x="156185" y="433732"/>
                  </a:lnTo>
                  <a:lnTo>
                    <a:pt x="145336" y="4313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6717181" y="69863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7317306" y="7196886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7268428" y="6938613"/>
              <a:ext cx="196278" cy="247746"/>
            </a:xfrm>
            <a:custGeom>
              <a:avLst/>
              <a:gdLst/>
              <a:ahLst/>
              <a:cxnLst/>
              <a:rect l="0" t="0" r="0" b="0"/>
              <a:pathLst>
                <a:path w="196278" h="247746">
                  <a:moveTo>
                    <a:pt x="133106" y="5589"/>
                  </a:moveTo>
                  <a:lnTo>
                    <a:pt x="116338" y="0"/>
                  </a:lnTo>
                  <a:lnTo>
                    <a:pt x="98747" y="376"/>
                  </a:lnTo>
                  <a:lnTo>
                    <a:pt x="89143" y="2114"/>
                  </a:lnTo>
                  <a:lnTo>
                    <a:pt x="72232" y="13403"/>
                  </a:lnTo>
                  <a:lnTo>
                    <a:pt x="36313" y="52025"/>
                  </a:lnTo>
                  <a:lnTo>
                    <a:pt x="10711" y="111254"/>
                  </a:lnTo>
                  <a:lnTo>
                    <a:pt x="1045" y="146082"/>
                  </a:lnTo>
                  <a:lnTo>
                    <a:pt x="0" y="195786"/>
                  </a:lnTo>
                  <a:lnTo>
                    <a:pt x="8047" y="222313"/>
                  </a:lnTo>
                  <a:lnTo>
                    <a:pt x="22542" y="239561"/>
                  </a:lnTo>
                  <a:lnTo>
                    <a:pt x="31321" y="245799"/>
                  </a:lnTo>
                  <a:lnTo>
                    <a:pt x="39513" y="247617"/>
                  </a:lnTo>
                  <a:lnTo>
                    <a:pt x="47314" y="246490"/>
                  </a:lnTo>
                  <a:lnTo>
                    <a:pt x="63390" y="237829"/>
                  </a:lnTo>
                  <a:lnTo>
                    <a:pt x="89833" y="213221"/>
                  </a:lnTo>
                  <a:lnTo>
                    <a:pt x="125586" y="152731"/>
                  </a:lnTo>
                  <a:lnTo>
                    <a:pt x="150301" y="89794"/>
                  </a:lnTo>
                  <a:lnTo>
                    <a:pt x="169340" y="26428"/>
                  </a:lnTo>
                  <a:lnTo>
                    <a:pt x="168961" y="26501"/>
                  </a:lnTo>
                  <a:lnTo>
                    <a:pt x="167537" y="30059"/>
                  </a:lnTo>
                  <a:lnTo>
                    <a:pt x="165254" y="87371"/>
                  </a:lnTo>
                  <a:lnTo>
                    <a:pt x="164858" y="150574"/>
                  </a:lnTo>
                  <a:lnTo>
                    <a:pt x="167080" y="205045"/>
                  </a:lnTo>
                  <a:lnTo>
                    <a:pt x="175892" y="232276"/>
                  </a:lnTo>
                  <a:lnTo>
                    <a:pt x="180348" y="239773"/>
                  </a:lnTo>
                  <a:lnTo>
                    <a:pt x="184487" y="243600"/>
                  </a:lnTo>
                  <a:lnTo>
                    <a:pt x="196277" y="247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7531839" y="6912617"/>
              <a:ext cx="210334" cy="239666"/>
            </a:xfrm>
            <a:custGeom>
              <a:avLst/>
              <a:gdLst/>
              <a:ahLst/>
              <a:cxnLst/>
              <a:rect l="0" t="0" r="0" b="0"/>
              <a:pathLst>
                <a:path w="210334" h="239666">
                  <a:moveTo>
                    <a:pt x="17094" y="52642"/>
                  </a:moveTo>
                  <a:lnTo>
                    <a:pt x="8688" y="101905"/>
                  </a:lnTo>
                  <a:lnTo>
                    <a:pt x="306" y="151987"/>
                  </a:lnTo>
                  <a:lnTo>
                    <a:pt x="0" y="215072"/>
                  </a:lnTo>
                  <a:lnTo>
                    <a:pt x="2188" y="227609"/>
                  </a:lnTo>
                  <a:lnTo>
                    <a:pt x="8326" y="234798"/>
                  </a:lnTo>
                  <a:lnTo>
                    <a:pt x="17099" y="238420"/>
                  </a:lnTo>
                  <a:lnTo>
                    <a:pt x="27625" y="239665"/>
                  </a:lnTo>
                  <a:lnTo>
                    <a:pt x="36983" y="235816"/>
                  </a:lnTo>
                  <a:lnTo>
                    <a:pt x="53620" y="219061"/>
                  </a:lnTo>
                  <a:lnTo>
                    <a:pt x="76139" y="177731"/>
                  </a:lnTo>
                  <a:lnTo>
                    <a:pt x="86451" y="122850"/>
                  </a:lnTo>
                  <a:lnTo>
                    <a:pt x="95096" y="78904"/>
                  </a:lnTo>
                  <a:lnTo>
                    <a:pt x="98341" y="74829"/>
                  </a:lnTo>
                  <a:lnTo>
                    <a:pt x="101674" y="76793"/>
                  </a:lnTo>
                  <a:lnTo>
                    <a:pt x="108497" y="92622"/>
                  </a:lnTo>
                  <a:lnTo>
                    <a:pt x="122410" y="150443"/>
                  </a:lnTo>
                  <a:lnTo>
                    <a:pt x="130582" y="180338"/>
                  </a:lnTo>
                  <a:lnTo>
                    <a:pt x="142013" y="201422"/>
                  </a:lnTo>
                  <a:lnTo>
                    <a:pt x="150676" y="207981"/>
                  </a:lnTo>
                  <a:lnTo>
                    <a:pt x="172780" y="215268"/>
                  </a:lnTo>
                  <a:lnTo>
                    <a:pt x="181717" y="212532"/>
                  </a:lnTo>
                  <a:lnTo>
                    <a:pt x="188843" y="206028"/>
                  </a:lnTo>
                  <a:lnTo>
                    <a:pt x="199882" y="185154"/>
                  </a:lnTo>
                  <a:lnTo>
                    <a:pt x="210333" y="142858"/>
                  </a:lnTo>
                  <a:lnTo>
                    <a:pt x="207690" y="89700"/>
                  </a:lnTo>
                  <a:lnTo>
                    <a:pt x="201232" y="34746"/>
                  </a:lnTo>
                  <a:lnTo>
                    <a:pt x="1960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7810402" y="6906479"/>
              <a:ext cx="170200" cy="206153"/>
            </a:xfrm>
            <a:custGeom>
              <a:avLst/>
              <a:gdLst/>
              <a:ahLst/>
              <a:cxnLst/>
              <a:rect l="0" t="0" r="0" b="0"/>
              <a:pathLst>
                <a:path w="170200" h="206153">
                  <a:moveTo>
                    <a:pt x="117557" y="27195"/>
                  </a:moveTo>
                  <a:lnTo>
                    <a:pt x="106378" y="10427"/>
                  </a:lnTo>
                  <a:lnTo>
                    <a:pt x="98406" y="5488"/>
                  </a:lnTo>
                  <a:lnTo>
                    <a:pt x="77070" y="0"/>
                  </a:lnTo>
                  <a:lnTo>
                    <a:pt x="67169" y="2047"/>
                  </a:lnTo>
                  <a:lnTo>
                    <a:pt x="49928" y="13678"/>
                  </a:lnTo>
                  <a:lnTo>
                    <a:pt x="21480" y="45546"/>
                  </a:lnTo>
                  <a:lnTo>
                    <a:pt x="2002" y="90214"/>
                  </a:lnTo>
                  <a:lnTo>
                    <a:pt x="0" y="140494"/>
                  </a:lnTo>
                  <a:lnTo>
                    <a:pt x="6816" y="181257"/>
                  </a:lnTo>
                  <a:lnTo>
                    <a:pt x="12144" y="190734"/>
                  </a:lnTo>
                  <a:lnTo>
                    <a:pt x="27423" y="204384"/>
                  </a:lnTo>
                  <a:lnTo>
                    <a:pt x="35241" y="206152"/>
                  </a:lnTo>
                  <a:lnTo>
                    <a:pt x="42792" y="204991"/>
                  </a:lnTo>
                  <a:lnTo>
                    <a:pt x="50166" y="201878"/>
                  </a:lnTo>
                  <a:lnTo>
                    <a:pt x="64599" y="185940"/>
                  </a:lnTo>
                  <a:lnTo>
                    <a:pt x="92929" y="131991"/>
                  </a:lnTo>
                  <a:lnTo>
                    <a:pt x="113818" y="73199"/>
                  </a:lnTo>
                  <a:lnTo>
                    <a:pt x="119744" y="69563"/>
                  </a:lnTo>
                  <a:lnTo>
                    <a:pt x="126034" y="69478"/>
                  </a:lnTo>
                  <a:lnTo>
                    <a:pt x="130227" y="75271"/>
                  </a:lnTo>
                  <a:lnTo>
                    <a:pt x="136957" y="123476"/>
                  </a:lnTo>
                  <a:lnTo>
                    <a:pt x="143875" y="172814"/>
                  </a:lnTo>
                  <a:lnTo>
                    <a:pt x="147971" y="180426"/>
                  </a:lnTo>
                  <a:lnTo>
                    <a:pt x="153041" y="185501"/>
                  </a:lnTo>
                  <a:lnTo>
                    <a:pt x="170199" y="195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8033244" y="6912617"/>
              <a:ext cx="73700" cy="168457"/>
            </a:xfrm>
            <a:custGeom>
              <a:avLst/>
              <a:gdLst/>
              <a:ahLst/>
              <a:cxnLst/>
              <a:rect l="0" t="0" r="0" b="0"/>
              <a:pathLst>
                <a:path w="73700" h="168457">
                  <a:moveTo>
                    <a:pt x="0" y="0"/>
                  </a:moveTo>
                  <a:lnTo>
                    <a:pt x="17958" y="62281"/>
                  </a:lnTo>
                  <a:lnTo>
                    <a:pt x="34786" y="113211"/>
                  </a:lnTo>
                  <a:lnTo>
                    <a:pt x="73699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7980601" y="6891560"/>
              <a:ext cx="221100" cy="389555"/>
            </a:xfrm>
            <a:custGeom>
              <a:avLst/>
              <a:gdLst/>
              <a:ahLst/>
              <a:cxnLst/>
              <a:rect l="0" t="0" r="0" b="0"/>
              <a:pathLst>
                <a:path w="221100" h="389555">
                  <a:moveTo>
                    <a:pt x="221099" y="0"/>
                  </a:moveTo>
                  <a:lnTo>
                    <a:pt x="200855" y="55141"/>
                  </a:lnTo>
                  <a:lnTo>
                    <a:pt x="176435" y="114757"/>
                  </a:lnTo>
                  <a:lnTo>
                    <a:pt x="149620" y="169487"/>
                  </a:lnTo>
                  <a:lnTo>
                    <a:pt x="117292" y="221995"/>
                  </a:lnTo>
                  <a:lnTo>
                    <a:pt x="80913" y="283001"/>
                  </a:lnTo>
                  <a:lnTo>
                    <a:pt x="37452" y="341263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0" name="Freeform 639"/>
          <p:cNvSpPr/>
          <p:nvPr/>
        </p:nvSpPr>
        <p:spPr>
          <a:xfrm>
            <a:off x="3716560" y="7354814"/>
            <a:ext cx="73700" cy="52643"/>
          </a:xfrm>
          <a:custGeom>
            <a:avLst/>
            <a:gdLst/>
            <a:ahLst/>
            <a:cxnLst/>
            <a:rect l="0" t="0" r="0" b="0"/>
            <a:pathLst>
              <a:path w="73700" h="52643">
                <a:moveTo>
                  <a:pt x="0" y="0"/>
                </a:moveTo>
                <a:lnTo>
                  <a:pt x="52539" y="39542"/>
                </a:lnTo>
                <a:lnTo>
                  <a:pt x="73699" y="526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3" name="Group 642"/>
          <p:cNvGrpSpPr/>
          <p:nvPr/>
        </p:nvGrpSpPr>
        <p:grpSpPr>
          <a:xfrm>
            <a:off x="4715955" y="7260058"/>
            <a:ext cx="327196" cy="157927"/>
            <a:chOff x="4715955" y="7260058"/>
            <a:chExt cx="327196" cy="157927"/>
          </a:xfrm>
        </p:grpSpPr>
        <p:sp>
          <p:nvSpPr>
            <p:cNvPr id="641" name="Freeform 640"/>
            <p:cNvSpPr/>
            <p:nvPr/>
          </p:nvSpPr>
          <p:spPr>
            <a:xfrm>
              <a:off x="4737824" y="7368381"/>
              <a:ext cx="305327" cy="49604"/>
            </a:xfrm>
            <a:custGeom>
              <a:avLst/>
              <a:gdLst/>
              <a:ahLst/>
              <a:cxnLst/>
              <a:rect l="0" t="0" r="0" b="0"/>
              <a:pathLst>
                <a:path w="305327" h="49604">
                  <a:moveTo>
                    <a:pt x="305326" y="28547"/>
                  </a:moveTo>
                  <a:lnTo>
                    <a:pt x="251451" y="10589"/>
                  </a:lnTo>
                  <a:lnTo>
                    <a:pt x="204087" y="0"/>
                  </a:lnTo>
                  <a:lnTo>
                    <a:pt x="162246" y="982"/>
                  </a:lnTo>
                  <a:lnTo>
                    <a:pt x="105488" y="11793"/>
                  </a:lnTo>
                  <a:lnTo>
                    <a:pt x="43527" y="36985"/>
                  </a:lnTo>
                  <a:lnTo>
                    <a:pt x="0" y="49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4715955" y="7260058"/>
              <a:ext cx="74513" cy="157927"/>
            </a:xfrm>
            <a:custGeom>
              <a:avLst/>
              <a:gdLst/>
              <a:ahLst/>
              <a:cxnLst/>
              <a:rect l="0" t="0" r="0" b="0"/>
              <a:pathLst>
                <a:path w="74513" h="157927">
                  <a:moveTo>
                    <a:pt x="74512" y="0"/>
                  </a:moveTo>
                  <a:lnTo>
                    <a:pt x="31850" y="48901"/>
                  </a:lnTo>
                  <a:lnTo>
                    <a:pt x="740" y="104792"/>
                  </a:lnTo>
                  <a:lnTo>
                    <a:pt x="0" y="126122"/>
                  </a:lnTo>
                  <a:lnTo>
                    <a:pt x="3780" y="134384"/>
                  </a:lnTo>
                  <a:lnTo>
                    <a:pt x="17339" y="146684"/>
                  </a:lnTo>
                  <a:lnTo>
                    <a:pt x="42926" y="157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8" name="Group 657"/>
          <p:cNvGrpSpPr/>
          <p:nvPr/>
        </p:nvGrpSpPr>
        <p:grpSpPr>
          <a:xfrm>
            <a:off x="3228178" y="6683719"/>
            <a:ext cx="1604814" cy="839551"/>
            <a:chOff x="3228178" y="6683719"/>
            <a:chExt cx="1604814" cy="839551"/>
          </a:xfrm>
        </p:grpSpPr>
        <p:sp>
          <p:nvSpPr>
            <p:cNvPr id="644" name="Freeform 643"/>
            <p:cNvSpPr/>
            <p:nvPr/>
          </p:nvSpPr>
          <p:spPr>
            <a:xfrm>
              <a:off x="3228178" y="6954731"/>
              <a:ext cx="204113" cy="334194"/>
            </a:xfrm>
            <a:custGeom>
              <a:avLst/>
              <a:gdLst/>
              <a:ahLst/>
              <a:cxnLst/>
              <a:rect l="0" t="0" r="0" b="0"/>
              <a:pathLst>
                <a:path w="204113" h="334194">
                  <a:moveTo>
                    <a:pt x="161998" y="0"/>
                  </a:moveTo>
                  <a:lnTo>
                    <a:pt x="139642" y="0"/>
                  </a:lnTo>
                  <a:lnTo>
                    <a:pt x="119306" y="9359"/>
                  </a:lnTo>
                  <a:lnTo>
                    <a:pt x="75571" y="46639"/>
                  </a:lnTo>
                  <a:lnTo>
                    <a:pt x="49563" y="85121"/>
                  </a:lnTo>
                  <a:lnTo>
                    <a:pt x="21847" y="138158"/>
                  </a:lnTo>
                  <a:lnTo>
                    <a:pt x="4809" y="199818"/>
                  </a:lnTo>
                  <a:lnTo>
                    <a:pt x="0" y="260026"/>
                  </a:lnTo>
                  <a:lnTo>
                    <a:pt x="4601" y="294552"/>
                  </a:lnTo>
                  <a:lnTo>
                    <a:pt x="14445" y="321595"/>
                  </a:lnTo>
                  <a:lnTo>
                    <a:pt x="21516" y="329040"/>
                  </a:lnTo>
                  <a:lnTo>
                    <a:pt x="29739" y="332833"/>
                  </a:lnTo>
                  <a:lnTo>
                    <a:pt x="38730" y="334193"/>
                  </a:lnTo>
                  <a:lnTo>
                    <a:pt x="47064" y="331590"/>
                  </a:lnTo>
                  <a:lnTo>
                    <a:pt x="62563" y="319339"/>
                  </a:lnTo>
                  <a:lnTo>
                    <a:pt x="84443" y="281532"/>
                  </a:lnTo>
                  <a:lnTo>
                    <a:pt x="100155" y="227696"/>
                  </a:lnTo>
                  <a:lnTo>
                    <a:pt x="112219" y="178469"/>
                  </a:lnTo>
                  <a:lnTo>
                    <a:pt x="117613" y="128659"/>
                  </a:lnTo>
                  <a:lnTo>
                    <a:pt x="124801" y="88034"/>
                  </a:lnTo>
                  <a:lnTo>
                    <a:pt x="126671" y="85596"/>
                  </a:lnTo>
                  <a:lnTo>
                    <a:pt x="128750" y="98483"/>
                  </a:lnTo>
                  <a:lnTo>
                    <a:pt x="131254" y="159314"/>
                  </a:lnTo>
                  <a:lnTo>
                    <a:pt x="145024" y="219894"/>
                  </a:lnTo>
                  <a:lnTo>
                    <a:pt x="160738" y="252327"/>
                  </a:lnTo>
                  <a:lnTo>
                    <a:pt x="168177" y="259465"/>
                  </a:lnTo>
                  <a:lnTo>
                    <a:pt x="204112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3466100" y="6881031"/>
              <a:ext cx="103062" cy="305328"/>
            </a:xfrm>
            <a:custGeom>
              <a:avLst/>
              <a:gdLst/>
              <a:ahLst/>
              <a:cxnLst/>
              <a:rect l="0" t="0" r="0" b="0"/>
              <a:pathLst>
                <a:path w="103062" h="305328">
                  <a:moveTo>
                    <a:pt x="103061" y="0"/>
                  </a:moveTo>
                  <a:lnTo>
                    <a:pt x="64687" y="29308"/>
                  </a:lnTo>
                  <a:lnTo>
                    <a:pt x="31428" y="84952"/>
                  </a:lnTo>
                  <a:lnTo>
                    <a:pt x="5284" y="147463"/>
                  </a:lnTo>
                  <a:lnTo>
                    <a:pt x="0" y="195771"/>
                  </a:lnTo>
                  <a:lnTo>
                    <a:pt x="4024" y="243360"/>
                  </a:lnTo>
                  <a:lnTo>
                    <a:pt x="18214" y="281508"/>
                  </a:lnTo>
                  <a:lnTo>
                    <a:pt x="27527" y="294740"/>
                  </a:lnTo>
                  <a:lnTo>
                    <a:pt x="3989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442819" y="6954731"/>
              <a:ext cx="231628" cy="147399"/>
            </a:xfrm>
            <a:custGeom>
              <a:avLst/>
              <a:gdLst/>
              <a:ahLst/>
              <a:cxnLst/>
              <a:rect l="0" t="0" r="0" b="0"/>
              <a:pathLst>
                <a:path w="231628" h="147399">
                  <a:moveTo>
                    <a:pt x="0" y="147398"/>
                  </a:moveTo>
                  <a:lnTo>
                    <a:pt x="20243" y="103436"/>
                  </a:lnTo>
                  <a:lnTo>
                    <a:pt x="50581" y="78740"/>
                  </a:lnTo>
                  <a:lnTo>
                    <a:pt x="89206" y="56605"/>
                  </a:lnTo>
                  <a:lnTo>
                    <a:pt x="113347" y="51674"/>
                  </a:lnTo>
                  <a:lnTo>
                    <a:pt x="134604" y="54552"/>
                  </a:lnTo>
                  <a:lnTo>
                    <a:pt x="151851" y="63630"/>
                  </a:lnTo>
                  <a:lnTo>
                    <a:pt x="164195" y="81702"/>
                  </a:lnTo>
                  <a:lnTo>
                    <a:pt x="181652" y="131432"/>
                  </a:lnTo>
                  <a:lnTo>
                    <a:pt x="184272" y="134415"/>
                  </a:lnTo>
                  <a:lnTo>
                    <a:pt x="186019" y="130554"/>
                  </a:lnTo>
                  <a:lnTo>
                    <a:pt x="198628" y="68925"/>
                  </a:lnTo>
                  <a:lnTo>
                    <a:pt x="219086" y="2531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3779731" y="704948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3937658" y="6686601"/>
              <a:ext cx="147400" cy="310244"/>
            </a:xfrm>
            <a:custGeom>
              <a:avLst/>
              <a:gdLst/>
              <a:ahLst/>
              <a:cxnLst/>
              <a:rect l="0" t="0" r="0" b="0"/>
              <a:pathLst>
                <a:path w="147400" h="310244">
                  <a:moveTo>
                    <a:pt x="0" y="310243"/>
                  </a:moveTo>
                  <a:lnTo>
                    <a:pt x="14654" y="260691"/>
                  </a:lnTo>
                  <a:lnTo>
                    <a:pt x="24749" y="210163"/>
                  </a:lnTo>
                  <a:lnTo>
                    <a:pt x="31405" y="148188"/>
                  </a:lnTo>
                  <a:lnTo>
                    <a:pt x="46062" y="89988"/>
                  </a:lnTo>
                  <a:lnTo>
                    <a:pt x="63229" y="36614"/>
                  </a:lnTo>
                  <a:lnTo>
                    <a:pt x="71386" y="16665"/>
                  </a:lnTo>
                  <a:lnTo>
                    <a:pt x="82810" y="0"/>
                  </a:lnTo>
                  <a:lnTo>
                    <a:pt x="89132" y="469"/>
                  </a:lnTo>
                  <a:lnTo>
                    <a:pt x="102395" y="16589"/>
                  </a:lnTo>
                  <a:lnTo>
                    <a:pt x="117427" y="64138"/>
                  </a:lnTo>
                  <a:lnTo>
                    <a:pt x="125751" y="126277"/>
                  </a:lnTo>
                  <a:lnTo>
                    <a:pt x="134328" y="183611"/>
                  </a:lnTo>
                  <a:lnTo>
                    <a:pt x="141958" y="239996"/>
                  </a:lnTo>
                  <a:lnTo>
                    <a:pt x="147399" y="2786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3958715" y="6683719"/>
              <a:ext cx="519450" cy="214622"/>
            </a:xfrm>
            <a:custGeom>
              <a:avLst/>
              <a:gdLst/>
              <a:ahLst/>
              <a:cxnLst/>
              <a:rect l="0" t="0" r="0" b="0"/>
              <a:pathLst>
                <a:path w="519450" h="214622">
                  <a:moveTo>
                    <a:pt x="0" y="186784"/>
                  </a:moveTo>
                  <a:lnTo>
                    <a:pt x="16768" y="192373"/>
                  </a:lnTo>
                  <a:lnTo>
                    <a:pt x="37478" y="188878"/>
                  </a:lnTo>
                  <a:lnTo>
                    <a:pt x="88902" y="167571"/>
                  </a:lnTo>
                  <a:lnTo>
                    <a:pt x="150185" y="142001"/>
                  </a:lnTo>
                  <a:lnTo>
                    <a:pt x="175544" y="132565"/>
                  </a:lnTo>
                  <a:lnTo>
                    <a:pt x="187219" y="133090"/>
                  </a:lnTo>
                  <a:lnTo>
                    <a:pt x="209551" y="143033"/>
                  </a:lnTo>
                  <a:lnTo>
                    <a:pt x="224935" y="162270"/>
                  </a:lnTo>
                  <a:lnTo>
                    <a:pt x="244343" y="212747"/>
                  </a:lnTo>
                  <a:lnTo>
                    <a:pt x="247124" y="214621"/>
                  </a:lnTo>
                  <a:lnTo>
                    <a:pt x="257541" y="154748"/>
                  </a:lnTo>
                  <a:lnTo>
                    <a:pt x="271667" y="103377"/>
                  </a:lnTo>
                  <a:lnTo>
                    <a:pt x="282958" y="76795"/>
                  </a:lnTo>
                  <a:lnTo>
                    <a:pt x="298895" y="58741"/>
                  </a:lnTo>
                  <a:lnTo>
                    <a:pt x="308058" y="52289"/>
                  </a:lnTo>
                  <a:lnTo>
                    <a:pt x="316506" y="51497"/>
                  </a:lnTo>
                  <a:lnTo>
                    <a:pt x="324478" y="54478"/>
                  </a:lnTo>
                  <a:lnTo>
                    <a:pt x="332132" y="59976"/>
                  </a:lnTo>
                  <a:lnTo>
                    <a:pt x="343756" y="75443"/>
                  </a:lnTo>
                  <a:lnTo>
                    <a:pt x="352822" y="97524"/>
                  </a:lnTo>
                  <a:lnTo>
                    <a:pt x="364503" y="138889"/>
                  </a:lnTo>
                  <a:lnTo>
                    <a:pt x="368174" y="140816"/>
                  </a:lnTo>
                  <a:lnTo>
                    <a:pt x="371791" y="138591"/>
                  </a:lnTo>
                  <a:lnTo>
                    <a:pt x="382472" y="107514"/>
                  </a:lnTo>
                  <a:lnTo>
                    <a:pt x="393045" y="55672"/>
                  </a:lnTo>
                  <a:lnTo>
                    <a:pt x="406314" y="25567"/>
                  </a:lnTo>
                  <a:lnTo>
                    <a:pt x="414765" y="12625"/>
                  </a:lnTo>
                  <a:lnTo>
                    <a:pt x="423909" y="5167"/>
                  </a:lnTo>
                  <a:lnTo>
                    <a:pt x="433515" y="1365"/>
                  </a:lnTo>
                  <a:lnTo>
                    <a:pt x="443428" y="0"/>
                  </a:lnTo>
                  <a:lnTo>
                    <a:pt x="460682" y="4723"/>
                  </a:lnTo>
                  <a:lnTo>
                    <a:pt x="468558" y="9258"/>
                  </a:lnTo>
                  <a:lnTo>
                    <a:pt x="480429" y="23655"/>
                  </a:lnTo>
                  <a:lnTo>
                    <a:pt x="503171" y="72672"/>
                  </a:lnTo>
                  <a:lnTo>
                    <a:pt x="519449" y="127936"/>
                  </a:lnTo>
                  <a:lnTo>
                    <a:pt x="515897" y="165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3758674" y="7267609"/>
              <a:ext cx="157928" cy="227040"/>
            </a:xfrm>
            <a:custGeom>
              <a:avLst/>
              <a:gdLst/>
              <a:ahLst/>
              <a:cxnLst/>
              <a:rect l="0" t="0" r="0" b="0"/>
              <a:pathLst>
                <a:path w="157928" h="227040">
                  <a:moveTo>
                    <a:pt x="0" y="66148"/>
                  </a:moveTo>
                  <a:lnTo>
                    <a:pt x="17958" y="122362"/>
                  </a:lnTo>
                  <a:lnTo>
                    <a:pt x="34786" y="177814"/>
                  </a:lnTo>
                  <a:lnTo>
                    <a:pt x="54704" y="223256"/>
                  </a:lnTo>
                  <a:lnTo>
                    <a:pt x="55187" y="227039"/>
                  </a:lnTo>
                  <a:lnTo>
                    <a:pt x="53169" y="226051"/>
                  </a:lnTo>
                  <a:lnTo>
                    <a:pt x="49484" y="221883"/>
                  </a:lnTo>
                  <a:lnTo>
                    <a:pt x="38708" y="188071"/>
                  </a:lnTo>
                  <a:lnTo>
                    <a:pt x="33696" y="135419"/>
                  </a:lnTo>
                  <a:lnTo>
                    <a:pt x="43389" y="86543"/>
                  </a:lnTo>
                  <a:lnTo>
                    <a:pt x="61079" y="48014"/>
                  </a:lnTo>
                  <a:lnTo>
                    <a:pt x="86727" y="19961"/>
                  </a:lnTo>
                  <a:lnTo>
                    <a:pt x="116554" y="2420"/>
                  </a:lnTo>
                  <a:lnTo>
                    <a:pt x="134080" y="0"/>
                  </a:lnTo>
                  <a:lnTo>
                    <a:pt x="157927" y="2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4021886" y="7260058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0" y="0"/>
                  </a:moveTo>
                  <a:lnTo>
                    <a:pt x="8334" y="37478"/>
                  </a:lnTo>
                  <a:lnTo>
                    <a:pt x="18669" y="95519"/>
                  </a:lnTo>
                  <a:lnTo>
                    <a:pt x="21057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4042943" y="7102129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4150492" y="7117597"/>
              <a:ext cx="141078" cy="405673"/>
            </a:xfrm>
            <a:custGeom>
              <a:avLst/>
              <a:gdLst/>
              <a:ahLst/>
              <a:cxnLst/>
              <a:rect l="0" t="0" r="0" b="0"/>
              <a:pathLst>
                <a:path w="141078" h="405673">
                  <a:moveTo>
                    <a:pt x="92493" y="5590"/>
                  </a:moveTo>
                  <a:lnTo>
                    <a:pt x="75725" y="0"/>
                  </a:lnTo>
                  <a:lnTo>
                    <a:pt x="68446" y="693"/>
                  </a:lnTo>
                  <a:lnTo>
                    <a:pt x="54120" y="7703"/>
                  </a:lnTo>
                  <a:lnTo>
                    <a:pt x="32900" y="30392"/>
                  </a:lnTo>
                  <a:lnTo>
                    <a:pt x="5377" y="90147"/>
                  </a:lnTo>
                  <a:lnTo>
                    <a:pt x="0" y="132679"/>
                  </a:lnTo>
                  <a:lnTo>
                    <a:pt x="3996" y="171147"/>
                  </a:lnTo>
                  <a:lnTo>
                    <a:pt x="10098" y="177962"/>
                  </a:lnTo>
                  <a:lnTo>
                    <a:pt x="18846" y="181336"/>
                  </a:lnTo>
                  <a:lnTo>
                    <a:pt x="29357" y="182416"/>
                  </a:lnTo>
                  <a:lnTo>
                    <a:pt x="47275" y="177376"/>
                  </a:lnTo>
                  <a:lnTo>
                    <a:pt x="55328" y="172756"/>
                  </a:lnTo>
                  <a:lnTo>
                    <a:pt x="77842" y="143898"/>
                  </a:lnTo>
                  <a:lnTo>
                    <a:pt x="88152" y="100123"/>
                  </a:lnTo>
                  <a:lnTo>
                    <a:pt x="85617" y="55696"/>
                  </a:lnTo>
                  <a:lnTo>
                    <a:pt x="84400" y="50693"/>
                  </a:lnTo>
                  <a:lnTo>
                    <a:pt x="83588" y="52036"/>
                  </a:lnTo>
                  <a:lnTo>
                    <a:pt x="83855" y="67177"/>
                  </a:lnTo>
                  <a:lnTo>
                    <a:pt x="91753" y="106246"/>
                  </a:lnTo>
                  <a:lnTo>
                    <a:pt x="115806" y="162908"/>
                  </a:lnTo>
                  <a:lnTo>
                    <a:pt x="127216" y="211691"/>
                  </a:lnTo>
                  <a:lnTo>
                    <a:pt x="140382" y="267010"/>
                  </a:lnTo>
                  <a:lnTo>
                    <a:pt x="141077" y="321785"/>
                  </a:lnTo>
                  <a:lnTo>
                    <a:pt x="135143" y="348502"/>
                  </a:lnTo>
                  <a:lnTo>
                    <a:pt x="124706" y="372075"/>
                  </a:lnTo>
                  <a:lnTo>
                    <a:pt x="109150" y="388011"/>
                  </a:lnTo>
                  <a:lnTo>
                    <a:pt x="86899" y="400439"/>
                  </a:lnTo>
                  <a:lnTo>
                    <a:pt x="71436" y="405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4306156" y="7007374"/>
              <a:ext cx="231628" cy="209227"/>
            </a:xfrm>
            <a:custGeom>
              <a:avLst/>
              <a:gdLst/>
              <a:ahLst/>
              <a:cxnLst/>
              <a:rect l="0" t="0" r="0" b="0"/>
              <a:pathLst>
                <a:path w="231628" h="209227">
                  <a:moveTo>
                    <a:pt x="0" y="0"/>
                  </a:moveTo>
                  <a:lnTo>
                    <a:pt x="17958" y="53874"/>
                  </a:lnTo>
                  <a:lnTo>
                    <a:pt x="35148" y="111036"/>
                  </a:lnTo>
                  <a:lnTo>
                    <a:pt x="47974" y="172624"/>
                  </a:lnTo>
                  <a:lnTo>
                    <a:pt x="52429" y="208555"/>
                  </a:lnTo>
                  <a:lnTo>
                    <a:pt x="54839" y="209226"/>
                  </a:lnTo>
                  <a:lnTo>
                    <a:pt x="57616" y="206164"/>
                  </a:lnTo>
                  <a:lnTo>
                    <a:pt x="70479" y="154327"/>
                  </a:lnTo>
                  <a:lnTo>
                    <a:pt x="87775" y="95668"/>
                  </a:lnTo>
                  <a:lnTo>
                    <a:pt x="116742" y="37019"/>
                  </a:lnTo>
                  <a:lnTo>
                    <a:pt x="123452" y="28189"/>
                  </a:lnTo>
                  <a:lnTo>
                    <a:pt x="133773" y="23472"/>
                  </a:lnTo>
                  <a:lnTo>
                    <a:pt x="160840" y="21350"/>
                  </a:lnTo>
                  <a:lnTo>
                    <a:pt x="171568" y="27101"/>
                  </a:lnTo>
                  <a:lnTo>
                    <a:pt x="186606" y="49089"/>
                  </a:lnTo>
                  <a:lnTo>
                    <a:pt x="209725" y="104816"/>
                  </a:lnTo>
                  <a:lnTo>
                    <a:pt x="217728" y="139851"/>
                  </a:lnTo>
                  <a:lnTo>
                    <a:pt x="223219" y="170509"/>
                  </a:lnTo>
                  <a:lnTo>
                    <a:pt x="231627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4558840" y="6859974"/>
              <a:ext cx="42115" cy="326385"/>
            </a:xfrm>
            <a:custGeom>
              <a:avLst/>
              <a:gdLst/>
              <a:ahLst/>
              <a:cxnLst/>
              <a:rect l="0" t="0" r="0" b="0"/>
              <a:pathLst>
                <a:path w="42115" h="326385">
                  <a:moveTo>
                    <a:pt x="0" y="0"/>
                  </a:moveTo>
                  <a:lnTo>
                    <a:pt x="11452" y="52051"/>
                  </a:lnTo>
                  <a:lnTo>
                    <a:pt x="18211" y="101991"/>
                  </a:lnTo>
                  <a:lnTo>
                    <a:pt x="20494" y="160787"/>
                  </a:lnTo>
                  <a:lnTo>
                    <a:pt x="28181" y="217461"/>
                  </a:lnTo>
                  <a:lnTo>
                    <a:pt x="34032" y="273715"/>
                  </a:lnTo>
                  <a:lnTo>
                    <a:pt x="42114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4537783" y="6891560"/>
              <a:ext cx="126343" cy="157929"/>
            </a:xfrm>
            <a:custGeom>
              <a:avLst/>
              <a:gdLst/>
              <a:ahLst/>
              <a:cxnLst/>
              <a:rect l="0" t="0" r="0" b="0"/>
              <a:pathLst>
                <a:path w="126343" h="157929">
                  <a:moveTo>
                    <a:pt x="126342" y="0"/>
                  </a:moveTo>
                  <a:lnTo>
                    <a:pt x="83189" y="57624"/>
                  </a:lnTo>
                  <a:lnTo>
                    <a:pt x="38821" y="115235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4695949" y="6817860"/>
              <a:ext cx="137043" cy="315856"/>
            </a:xfrm>
            <a:custGeom>
              <a:avLst/>
              <a:gdLst/>
              <a:ahLst/>
              <a:cxnLst/>
              <a:rect l="0" t="0" r="0" b="0"/>
              <a:pathLst>
                <a:path w="137043" h="315856">
                  <a:moveTo>
                    <a:pt x="83989" y="0"/>
                  </a:moveTo>
                  <a:lnTo>
                    <a:pt x="39667" y="62281"/>
                  </a:lnTo>
                  <a:lnTo>
                    <a:pt x="120" y="124608"/>
                  </a:lnTo>
                  <a:lnTo>
                    <a:pt x="0" y="133375"/>
                  </a:lnTo>
                  <a:lnTo>
                    <a:pt x="3430" y="140390"/>
                  </a:lnTo>
                  <a:lnTo>
                    <a:pt x="9226" y="146236"/>
                  </a:lnTo>
                  <a:lnTo>
                    <a:pt x="28144" y="152732"/>
                  </a:lnTo>
                  <a:lnTo>
                    <a:pt x="90803" y="165649"/>
                  </a:lnTo>
                  <a:lnTo>
                    <a:pt x="113923" y="172278"/>
                  </a:lnTo>
                  <a:lnTo>
                    <a:pt x="122663" y="179192"/>
                  </a:lnTo>
                  <a:lnTo>
                    <a:pt x="135493" y="199354"/>
                  </a:lnTo>
                  <a:lnTo>
                    <a:pt x="137042" y="210112"/>
                  </a:lnTo>
                  <a:lnTo>
                    <a:pt x="132525" y="231424"/>
                  </a:lnTo>
                  <a:lnTo>
                    <a:pt x="116479" y="252594"/>
                  </a:lnTo>
                  <a:lnTo>
                    <a:pt x="63051" y="295739"/>
                  </a:lnTo>
                  <a:lnTo>
                    <a:pt x="20818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7" name="Group 756"/>
          <p:cNvGrpSpPr/>
          <p:nvPr/>
        </p:nvGrpSpPr>
        <p:grpSpPr>
          <a:xfrm>
            <a:off x="7727917" y="4364720"/>
            <a:ext cx="2140317" cy="3242779"/>
            <a:chOff x="7727917" y="4364720"/>
            <a:chExt cx="2140317" cy="3242779"/>
          </a:xfrm>
        </p:grpSpPr>
        <p:sp>
          <p:nvSpPr>
            <p:cNvPr id="659" name="Freeform 658"/>
            <p:cNvSpPr/>
            <p:nvPr/>
          </p:nvSpPr>
          <p:spPr>
            <a:xfrm>
              <a:off x="7799105" y="4396306"/>
              <a:ext cx="202554" cy="347441"/>
            </a:xfrm>
            <a:custGeom>
              <a:avLst/>
              <a:gdLst/>
              <a:ahLst/>
              <a:cxnLst/>
              <a:rect l="0" t="0" r="0" b="0"/>
              <a:pathLst>
                <a:path w="202554" h="347441">
                  <a:moveTo>
                    <a:pt x="76211" y="0"/>
                  </a:moveTo>
                  <a:lnTo>
                    <a:pt x="76211" y="58617"/>
                  </a:lnTo>
                  <a:lnTo>
                    <a:pt x="75042" y="118857"/>
                  </a:lnTo>
                  <a:lnTo>
                    <a:pt x="61639" y="176336"/>
                  </a:lnTo>
                  <a:lnTo>
                    <a:pt x="42398" y="237472"/>
                  </a:lnTo>
                  <a:lnTo>
                    <a:pt x="20618" y="297301"/>
                  </a:lnTo>
                  <a:lnTo>
                    <a:pt x="14583" y="310504"/>
                  </a:lnTo>
                  <a:lnTo>
                    <a:pt x="9390" y="315797"/>
                  </a:lnTo>
                  <a:lnTo>
                    <a:pt x="4757" y="315816"/>
                  </a:lnTo>
                  <a:lnTo>
                    <a:pt x="499" y="312320"/>
                  </a:lnTo>
                  <a:lnTo>
                    <a:pt x="0" y="307649"/>
                  </a:lnTo>
                  <a:lnTo>
                    <a:pt x="5684" y="296220"/>
                  </a:lnTo>
                  <a:lnTo>
                    <a:pt x="12816" y="292236"/>
                  </a:lnTo>
                  <a:lnTo>
                    <a:pt x="33218" y="287810"/>
                  </a:lnTo>
                  <a:lnTo>
                    <a:pt x="65423" y="290908"/>
                  </a:lnTo>
                  <a:lnTo>
                    <a:pt x="126624" y="317191"/>
                  </a:lnTo>
                  <a:lnTo>
                    <a:pt x="178863" y="341551"/>
                  </a:lnTo>
                  <a:lnTo>
                    <a:pt x="202553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8043773" y="4554233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0" y="0"/>
                  </a:moveTo>
                  <a:lnTo>
                    <a:pt x="3119" y="54145"/>
                  </a:lnTo>
                  <a:lnTo>
                    <a:pt x="9064" y="114681"/>
                  </a:lnTo>
                  <a:lnTo>
                    <a:pt x="10335" y="176424"/>
                  </a:lnTo>
                  <a:lnTo>
                    <a:pt x="1052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8143468" y="4553889"/>
              <a:ext cx="216160" cy="158273"/>
            </a:xfrm>
            <a:custGeom>
              <a:avLst/>
              <a:gdLst/>
              <a:ahLst/>
              <a:cxnLst/>
              <a:rect l="0" t="0" r="0" b="0"/>
              <a:pathLst>
                <a:path w="216160" h="158273">
                  <a:moveTo>
                    <a:pt x="5590" y="158272"/>
                  </a:moveTo>
                  <a:lnTo>
                    <a:pt x="0" y="141504"/>
                  </a:lnTo>
                  <a:lnTo>
                    <a:pt x="2114" y="103131"/>
                  </a:lnTo>
                  <a:lnTo>
                    <a:pt x="21714" y="47338"/>
                  </a:lnTo>
                  <a:lnTo>
                    <a:pt x="34593" y="23570"/>
                  </a:lnTo>
                  <a:lnTo>
                    <a:pt x="43642" y="16998"/>
                  </a:lnTo>
                  <a:lnTo>
                    <a:pt x="66175" y="12815"/>
                  </a:lnTo>
                  <a:lnTo>
                    <a:pt x="75226" y="15677"/>
                  </a:lnTo>
                  <a:lnTo>
                    <a:pt x="82429" y="21095"/>
                  </a:lnTo>
                  <a:lnTo>
                    <a:pt x="93552" y="36473"/>
                  </a:lnTo>
                  <a:lnTo>
                    <a:pt x="110226" y="81180"/>
                  </a:lnTo>
                  <a:lnTo>
                    <a:pt x="115265" y="109971"/>
                  </a:lnTo>
                  <a:lnTo>
                    <a:pt x="113606" y="134465"/>
                  </a:lnTo>
                  <a:lnTo>
                    <a:pt x="111526" y="138891"/>
                  </a:lnTo>
                  <a:lnTo>
                    <a:pt x="108969" y="138332"/>
                  </a:lnTo>
                  <a:lnTo>
                    <a:pt x="106094" y="134450"/>
                  </a:lnTo>
                  <a:lnTo>
                    <a:pt x="102049" y="101041"/>
                  </a:lnTo>
                  <a:lnTo>
                    <a:pt x="106440" y="59686"/>
                  </a:lnTo>
                  <a:lnTo>
                    <a:pt x="120739" y="23386"/>
                  </a:lnTo>
                  <a:lnTo>
                    <a:pt x="136315" y="7466"/>
                  </a:lnTo>
                  <a:lnTo>
                    <a:pt x="145383" y="1582"/>
                  </a:lnTo>
                  <a:lnTo>
                    <a:pt x="153767" y="0"/>
                  </a:lnTo>
                  <a:lnTo>
                    <a:pt x="161696" y="1285"/>
                  </a:lnTo>
                  <a:lnTo>
                    <a:pt x="169322" y="4480"/>
                  </a:lnTo>
                  <a:lnTo>
                    <a:pt x="184035" y="20510"/>
                  </a:lnTo>
                  <a:lnTo>
                    <a:pt x="202351" y="55842"/>
                  </a:lnTo>
                  <a:lnTo>
                    <a:pt x="212068" y="92827"/>
                  </a:lnTo>
                  <a:lnTo>
                    <a:pt x="216159" y="126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8433327" y="4564762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4144"/>
                  </a:lnTo>
                  <a:lnTo>
                    <a:pt x="0" y="92082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8538611" y="4364720"/>
              <a:ext cx="20083" cy="315856"/>
            </a:xfrm>
            <a:custGeom>
              <a:avLst/>
              <a:gdLst/>
              <a:ahLst/>
              <a:cxnLst/>
              <a:rect l="0" t="0" r="0" b="0"/>
              <a:pathLst>
                <a:path w="20083" h="315856">
                  <a:moveTo>
                    <a:pt x="10529" y="0"/>
                  </a:moveTo>
                  <a:lnTo>
                    <a:pt x="16119" y="62093"/>
                  </a:lnTo>
                  <a:lnTo>
                    <a:pt x="20082" y="123053"/>
                  </a:lnTo>
                  <a:lnTo>
                    <a:pt x="19599" y="179960"/>
                  </a:lnTo>
                  <a:lnTo>
                    <a:pt x="13737" y="233216"/>
                  </a:lnTo>
                  <a:lnTo>
                    <a:pt x="8043" y="28748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8496498" y="4516528"/>
              <a:ext cx="242095" cy="196936"/>
            </a:xfrm>
            <a:custGeom>
              <a:avLst/>
              <a:gdLst/>
              <a:ahLst/>
              <a:cxnLst/>
              <a:rect l="0" t="0" r="0" b="0"/>
              <a:pathLst>
                <a:path w="242095" h="196936">
                  <a:moveTo>
                    <a:pt x="0" y="16648"/>
                  </a:moveTo>
                  <a:lnTo>
                    <a:pt x="34898" y="45957"/>
                  </a:lnTo>
                  <a:lnTo>
                    <a:pt x="91164" y="71874"/>
                  </a:lnTo>
                  <a:lnTo>
                    <a:pt x="140225" y="84354"/>
                  </a:lnTo>
                  <a:lnTo>
                    <a:pt x="183747" y="87402"/>
                  </a:lnTo>
                  <a:lnTo>
                    <a:pt x="208007" y="83969"/>
                  </a:lnTo>
                  <a:lnTo>
                    <a:pt x="227369" y="72305"/>
                  </a:lnTo>
                  <a:lnTo>
                    <a:pt x="235807" y="64281"/>
                  </a:lnTo>
                  <a:lnTo>
                    <a:pt x="240263" y="54253"/>
                  </a:lnTo>
                  <a:lnTo>
                    <a:pt x="242094" y="30632"/>
                  </a:lnTo>
                  <a:lnTo>
                    <a:pt x="238605" y="20121"/>
                  </a:lnTo>
                  <a:lnTo>
                    <a:pt x="225369" y="2204"/>
                  </a:lnTo>
                  <a:lnTo>
                    <a:pt x="215757" y="0"/>
                  </a:lnTo>
                  <a:lnTo>
                    <a:pt x="192598" y="6909"/>
                  </a:lnTo>
                  <a:lnTo>
                    <a:pt x="172946" y="21679"/>
                  </a:lnTo>
                  <a:lnTo>
                    <a:pt x="164430" y="30530"/>
                  </a:lnTo>
                  <a:lnTo>
                    <a:pt x="146856" y="70934"/>
                  </a:lnTo>
                  <a:lnTo>
                    <a:pt x="145418" y="119951"/>
                  </a:lnTo>
                  <a:lnTo>
                    <a:pt x="152400" y="165930"/>
                  </a:lnTo>
                  <a:lnTo>
                    <a:pt x="158922" y="177001"/>
                  </a:lnTo>
                  <a:lnTo>
                    <a:pt x="178646" y="192421"/>
                  </a:lnTo>
                  <a:lnTo>
                    <a:pt x="199891" y="196935"/>
                  </a:lnTo>
                  <a:lnTo>
                    <a:pt x="231627" y="195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8813136" y="4375249"/>
              <a:ext cx="178202" cy="301607"/>
            </a:xfrm>
            <a:custGeom>
              <a:avLst/>
              <a:gdLst/>
              <a:ahLst/>
              <a:cxnLst/>
              <a:rect l="0" t="0" r="0" b="0"/>
              <a:pathLst>
                <a:path w="178202" h="301607">
                  <a:moveTo>
                    <a:pt x="146616" y="0"/>
                  </a:moveTo>
                  <a:lnTo>
                    <a:pt x="153852" y="27556"/>
                  </a:lnTo>
                  <a:lnTo>
                    <a:pt x="156494" y="90018"/>
                  </a:lnTo>
                  <a:lnTo>
                    <a:pt x="156951" y="142875"/>
                  </a:lnTo>
                  <a:lnTo>
                    <a:pt x="151517" y="197068"/>
                  </a:lnTo>
                  <a:lnTo>
                    <a:pt x="146414" y="256039"/>
                  </a:lnTo>
                  <a:lnTo>
                    <a:pt x="141456" y="281081"/>
                  </a:lnTo>
                  <a:lnTo>
                    <a:pt x="138497" y="284484"/>
                  </a:lnTo>
                  <a:lnTo>
                    <a:pt x="135354" y="282073"/>
                  </a:lnTo>
                  <a:lnTo>
                    <a:pt x="111846" y="227390"/>
                  </a:lnTo>
                  <a:lnTo>
                    <a:pt x="86325" y="185816"/>
                  </a:lnTo>
                  <a:lnTo>
                    <a:pt x="77176" y="181199"/>
                  </a:lnTo>
                  <a:lnTo>
                    <a:pt x="54533" y="179189"/>
                  </a:lnTo>
                  <a:lnTo>
                    <a:pt x="31990" y="188434"/>
                  </a:lnTo>
                  <a:lnTo>
                    <a:pt x="21066" y="195813"/>
                  </a:lnTo>
                  <a:lnTo>
                    <a:pt x="5808" y="216489"/>
                  </a:lnTo>
                  <a:lnTo>
                    <a:pt x="101" y="228554"/>
                  </a:lnTo>
                  <a:lnTo>
                    <a:pt x="0" y="254438"/>
                  </a:lnTo>
                  <a:lnTo>
                    <a:pt x="3248" y="267891"/>
                  </a:lnTo>
                  <a:lnTo>
                    <a:pt x="8923" y="278030"/>
                  </a:lnTo>
                  <a:lnTo>
                    <a:pt x="24587" y="292415"/>
                  </a:lnTo>
                  <a:lnTo>
                    <a:pt x="46367" y="299588"/>
                  </a:lnTo>
                  <a:lnTo>
                    <a:pt x="71645" y="301606"/>
                  </a:lnTo>
                  <a:lnTo>
                    <a:pt x="111014" y="294995"/>
                  </a:lnTo>
                  <a:lnTo>
                    <a:pt x="153231" y="275513"/>
                  </a:lnTo>
                  <a:lnTo>
                    <a:pt x="178201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7801617" y="4870088"/>
              <a:ext cx="158694" cy="266313"/>
            </a:xfrm>
            <a:custGeom>
              <a:avLst/>
              <a:gdLst/>
              <a:ahLst/>
              <a:cxnLst/>
              <a:rect l="0" t="0" r="0" b="0"/>
              <a:pathLst>
                <a:path w="158694" h="266313">
                  <a:moveTo>
                    <a:pt x="136871" y="0"/>
                  </a:moveTo>
                  <a:lnTo>
                    <a:pt x="78253" y="5590"/>
                  </a:lnTo>
                  <a:lnTo>
                    <a:pt x="57786" y="14573"/>
                  </a:lnTo>
                  <a:lnTo>
                    <a:pt x="49053" y="20244"/>
                  </a:lnTo>
                  <a:lnTo>
                    <a:pt x="36229" y="35903"/>
                  </a:lnTo>
                  <a:lnTo>
                    <a:pt x="31172" y="44993"/>
                  </a:lnTo>
                  <a:lnTo>
                    <a:pt x="28672" y="64450"/>
                  </a:lnTo>
                  <a:lnTo>
                    <a:pt x="29643" y="74552"/>
                  </a:lnTo>
                  <a:lnTo>
                    <a:pt x="40080" y="92016"/>
                  </a:lnTo>
                  <a:lnTo>
                    <a:pt x="56418" y="106407"/>
                  </a:lnTo>
                  <a:lnTo>
                    <a:pt x="116145" y="142419"/>
                  </a:lnTo>
                  <a:lnTo>
                    <a:pt x="145158" y="170100"/>
                  </a:lnTo>
                  <a:lnTo>
                    <a:pt x="157321" y="190244"/>
                  </a:lnTo>
                  <a:lnTo>
                    <a:pt x="158693" y="200529"/>
                  </a:lnTo>
                  <a:lnTo>
                    <a:pt x="153978" y="221315"/>
                  </a:lnTo>
                  <a:lnTo>
                    <a:pt x="140965" y="239132"/>
                  </a:lnTo>
                  <a:lnTo>
                    <a:pt x="122313" y="253680"/>
                  </a:lnTo>
                  <a:lnTo>
                    <a:pt x="98425" y="264045"/>
                  </a:lnTo>
                  <a:lnTo>
                    <a:pt x="72210" y="266312"/>
                  </a:lnTo>
                  <a:lnTo>
                    <a:pt x="47301" y="262250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8001658" y="4912202"/>
              <a:ext cx="126343" cy="205399"/>
            </a:xfrm>
            <a:custGeom>
              <a:avLst/>
              <a:gdLst/>
              <a:ahLst/>
              <a:cxnLst/>
              <a:rect l="0" t="0" r="0" b="0"/>
              <a:pathLst>
                <a:path w="126343" h="205399">
                  <a:moveTo>
                    <a:pt x="0" y="73700"/>
                  </a:moveTo>
                  <a:lnTo>
                    <a:pt x="14655" y="128841"/>
                  </a:lnTo>
                  <a:lnTo>
                    <a:pt x="29368" y="183464"/>
                  </a:lnTo>
                  <a:lnTo>
                    <a:pt x="40739" y="202813"/>
                  </a:lnTo>
                  <a:lnTo>
                    <a:pt x="48216" y="205398"/>
                  </a:lnTo>
                  <a:lnTo>
                    <a:pt x="56711" y="203613"/>
                  </a:lnTo>
                  <a:lnTo>
                    <a:pt x="65883" y="198913"/>
                  </a:lnTo>
                  <a:lnTo>
                    <a:pt x="82314" y="181213"/>
                  </a:lnTo>
                  <a:lnTo>
                    <a:pt x="101598" y="144940"/>
                  </a:lnTo>
                  <a:lnTo>
                    <a:pt x="121177" y="84121"/>
                  </a:lnTo>
                  <a:lnTo>
                    <a:pt x="125322" y="3399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8216200" y="4908940"/>
              <a:ext cx="132900" cy="192840"/>
            </a:xfrm>
            <a:custGeom>
              <a:avLst/>
              <a:gdLst/>
              <a:ahLst/>
              <a:cxnLst/>
              <a:rect l="0" t="0" r="0" b="0"/>
              <a:pathLst>
                <a:path w="132900" h="192840">
                  <a:moveTo>
                    <a:pt x="132899" y="34848"/>
                  </a:moveTo>
                  <a:lnTo>
                    <a:pt x="127309" y="18080"/>
                  </a:lnTo>
                  <a:lnTo>
                    <a:pt x="115207" y="6728"/>
                  </a:lnTo>
                  <a:lnTo>
                    <a:pt x="107066" y="2063"/>
                  </a:lnTo>
                  <a:lnTo>
                    <a:pt x="88662" y="0"/>
                  </a:lnTo>
                  <a:lnTo>
                    <a:pt x="69955" y="4152"/>
                  </a:lnTo>
                  <a:lnTo>
                    <a:pt x="53841" y="13796"/>
                  </a:lnTo>
                  <a:lnTo>
                    <a:pt x="24432" y="55862"/>
                  </a:lnTo>
                  <a:lnTo>
                    <a:pt x="5484" y="96706"/>
                  </a:lnTo>
                  <a:lnTo>
                    <a:pt x="0" y="142993"/>
                  </a:lnTo>
                  <a:lnTo>
                    <a:pt x="2863" y="168311"/>
                  </a:lnTo>
                  <a:lnTo>
                    <a:pt x="7603" y="177635"/>
                  </a:lnTo>
                  <a:lnTo>
                    <a:pt x="22230" y="191116"/>
                  </a:lnTo>
                  <a:lnTo>
                    <a:pt x="33383" y="192839"/>
                  </a:lnTo>
                  <a:lnTo>
                    <a:pt x="90784" y="182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8408295" y="4885556"/>
              <a:ext cx="98732" cy="195812"/>
            </a:xfrm>
            <a:custGeom>
              <a:avLst/>
              <a:gdLst/>
              <a:ahLst/>
              <a:cxnLst/>
              <a:rect l="0" t="0" r="0" b="0"/>
              <a:pathLst>
                <a:path w="98732" h="195812">
                  <a:moveTo>
                    <a:pt x="98731" y="5589"/>
                  </a:moveTo>
                  <a:lnTo>
                    <a:pt x="81964" y="0"/>
                  </a:lnTo>
                  <a:lnTo>
                    <a:pt x="74685" y="693"/>
                  </a:lnTo>
                  <a:lnTo>
                    <a:pt x="60358" y="7703"/>
                  </a:lnTo>
                  <a:lnTo>
                    <a:pt x="33549" y="35981"/>
                  </a:lnTo>
                  <a:lnTo>
                    <a:pt x="5558" y="97993"/>
                  </a:lnTo>
                  <a:lnTo>
                    <a:pt x="0" y="120357"/>
                  </a:lnTo>
                  <a:lnTo>
                    <a:pt x="1427" y="141995"/>
                  </a:lnTo>
                  <a:lnTo>
                    <a:pt x="14399" y="173907"/>
                  </a:lnTo>
                  <a:lnTo>
                    <a:pt x="32784" y="188802"/>
                  </a:lnTo>
                  <a:lnTo>
                    <a:pt x="44238" y="194411"/>
                  </a:lnTo>
                  <a:lnTo>
                    <a:pt x="55384" y="195811"/>
                  </a:lnTo>
                  <a:lnTo>
                    <a:pt x="98731" y="1845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8591254" y="4871725"/>
              <a:ext cx="164320" cy="198406"/>
            </a:xfrm>
            <a:custGeom>
              <a:avLst/>
              <a:gdLst/>
              <a:ahLst/>
              <a:cxnLst/>
              <a:rect l="0" t="0" r="0" b="0"/>
              <a:pathLst>
                <a:path w="164320" h="198406">
                  <a:moveTo>
                    <a:pt x="0" y="51006"/>
                  </a:moveTo>
                  <a:lnTo>
                    <a:pt x="9575" y="82288"/>
                  </a:lnTo>
                  <a:lnTo>
                    <a:pt x="20244" y="98444"/>
                  </a:lnTo>
                  <a:lnTo>
                    <a:pt x="42142" y="107185"/>
                  </a:lnTo>
                  <a:lnTo>
                    <a:pt x="70203" y="108730"/>
                  </a:lnTo>
                  <a:lnTo>
                    <a:pt x="98271" y="101617"/>
                  </a:lnTo>
                  <a:lnTo>
                    <a:pt x="134792" y="78870"/>
                  </a:lnTo>
                  <a:lnTo>
                    <a:pt x="162251" y="44314"/>
                  </a:lnTo>
                  <a:lnTo>
                    <a:pt x="164319" y="32507"/>
                  </a:lnTo>
                  <a:lnTo>
                    <a:pt x="162188" y="21125"/>
                  </a:lnTo>
                  <a:lnTo>
                    <a:pt x="157259" y="10029"/>
                  </a:lnTo>
                  <a:lnTo>
                    <a:pt x="150463" y="3800"/>
                  </a:lnTo>
                  <a:lnTo>
                    <a:pt x="142423" y="818"/>
                  </a:lnTo>
                  <a:lnTo>
                    <a:pt x="133553" y="0"/>
                  </a:lnTo>
                  <a:lnTo>
                    <a:pt x="114339" y="8449"/>
                  </a:lnTo>
                  <a:lnTo>
                    <a:pt x="83792" y="36057"/>
                  </a:lnTo>
                  <a:lnTo>
                    <a:pt x="47617" y="81718"/>
                  </a:lnTo>
                  <a:lnTo>
                    <a:pt x="41830" y="106380"/>
                  </a:lnTo>
                  <a:lnTo>
                    <a:pt x="44327" y="131768"/>
                  </a:lnTo>
                  <a:lnTo>
                    <a:pt x="53236" y="154751"/>
                  </a:lnTo>
                  <a:lnTo>
                    <a:pt x="76995" y="181830"/>
                  </a:lnTo>
                  <a:lnTo>
                    <a:pt x="99341" y="191038"/>
                  </a:lnTo>
                  <a:lnTo>
                    <a:pt x="136871" y="198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8814199" y="4849031"/>
              <a:ext cx="134288" cy="200043"/>
            </a:xfrm>
            <a:custGeom>
              <a:avLst/>
              <a:gdLst/>
              <a:ahLst/>
              <a:cxnLst/>
              <a:rect l="0" t="0" r="0" b="0"/>
              <a:pathLst>
                <a:path w="134288" h="200043">
                  <a:moveTo>
                    <a:pt x="113967" y="0"/>
                  </a:moveTo>
                  <a:lnTo>
                    <a:pt x="55350" y="20243"/>
                  </a:lnTo>
                  <a:lnTo>
                    <a:pt x="10206" y="52998"/>
                  </a:lnTo>
                  <a:lnTo>
                    <a:pt x="2679" y="59898"/>
                  </a:lnTo>
                  <a:lnTo>
                    <a:pt x="0" y="66839"/>
                  </a:lnTo>
                  <a:lnTo>
                    <a:pt x="554" y="73805"/>
                  </a:lnTo>
                  <a:lnTo>
                    <a:pt x="3264" y="80789"/>
                  </a:lnTo>
                  <a:lnTo>
                    <a:pt x="15633" y="91668"/>
                  </a:lnTo>
                  <a:lnTo>
                    <a:pt x="23844" y="96207"/>
                  </a:lnTo>
                  <a:lnTo>
                    <a:pt x="77881" y="104662"/>
                  </a:lnTo>
                  <a:lnTo>
                    <a:pt x="106508" y="110077"/>
                  </a:lnTo>
                  <a:lnTo>
                    <a:pt x="117183" y="115499"/>
                  </a:lnTo>
                  <a:lnTo>
                    <a:pt x="132164" y="130882"/>
                  </a:lnTo>
                  <a:lnTo>
                    <a:pt x="134287" y="138727"/>
                  </a:lnTo>
                  <a:lnTo>
                    <a:pt x="133363" y="146297"/>
                  </a:lnTo>
                  <a:lnTo>
                    <a:pt x="130407" y="153683"/>
                  </a:lnTo>
                  <a:lnTo>
                    <a:pt x="114644" y="168129"/>
                  </a:lnTo>
                  <a:lnTo>
                    <a:pt x="79463" y="186297"/>
                  </a:lnTo>
                  <a:lnTo>
                    <a:pt x="19211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8993098" y="4806917"/>
              <a:ext cx="155259" cy="210571"/>
            </a:xfrm>
            <a:custGeom>
              <a:avLst/>
              <a:gdLst/>
              <a:ahLst/>
              <a:cxnLst/>
              <a:rect l="0" t="0" r="0" b="0"/>
              <a:pathLst>
                <a:path w="155259" h="210571">
                  <a:moveTo>
                    <a:pt x="103524" y="0"/>
                  </a:moveTo>
                  <a:lnTo>
                    <a:pt x="43583" y="43152"/>
                  </a:lnTo>
                  <a:lnTo>
                    <a:pt x="2636" y="85982"/>
                  </a:lnTo>
                  <a:lnTo>
                    <a:pt x="0" y="94756"/>
                  </a:lnTo>
                  <a:lnTo>
                    <a:pt x="582" y="102945"/>
                  </a:lnTo>
                  <a:lnTo>
                    <a:pt x="3311" y="110744"/>
                  </a:lnTo>
                  <a:lnTo>
                    <a:pt x="10979" y="115944"/>
                  </a:lnTo>
                  <a:lnTo>
                    <a:pt x="49717" y="123261"/>
                  </a:lnTo>
                  <a:lnTo>
                    <a:pt x="112090" y="128853"/>
                  </a:lnTo>
                  <a:lnTo>
                    <a:pt x="126782" y="131526"/>
                  </a:lnTo>
                  <a:lnTo>
                    <a:pt x="137747" y="136817"/>
                  </a:lnTo>
                  <a:lnTo>
                    <a:pt x="153049" y="152055"/>
                  </a:lnTo>
                  <a:lnTo>
                    <a:pt x="155258" y="159862"/>
                  </a:lnTo>
                  <a:lnTo>
                    <a:pt x="154391" y="167406"/>
                  </a:lnTo>
                  <a:lnTo>
                    <a:pt x="151473" y="174775"/>
                  </a:lnTo>
                  <a:lnTo>
                    <a:pt x="130599" y="196325"/>
                  </a:lnTo>
                  <a:lnTo>
                    <a:pt x="108929" y="204239"/>
                  </a:lnTo>
                  <a:lnTo>
                    <a:pt x="6141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9328249" y="4880617"/>
              <a:ext cx="221099" cy="9070"/>
            </a:xfrm>
            <a:custGeom>
              <a:avLst/>
              <a:gdLst/>
              <a:ahLst/>
              <a:cxnLst/>
              <a:rect l="0" t="0" r="0" b="0"/>
              <a:pathLst>
                <a:path w="221099" h="9070">
                  <a:moveTo>
                    <a:pt x="0" y="0"/>
                  </a:moveTo>
                  <a:lnTo>
                    <a:pt x="54145" y="3119"/>
                  </a:lnTo>
                  <a:lnTo>
                    <a:pt x="109091" y="9065"/>
                  </a:lnTo>
                  <a:lnTo>
                    <a:pt x="163835" y="9069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9507234" y="4785860"/>
              <a:ext cx="123520" cy="157929"/>
            </a:xfrm>
            <a:custGeom>
              <a:avLst/>
              <a:gdLst/>
              <a:ahLst/>
              <a:cxnLst/>
              <a:rect l="0" t="0" r="0" b="0"/>
              <a:pathLst>
                <a:path w="123520" h="157929">
                  <a:moveTo>
                    <a:pt x="0" y="0"/>
                  </a:moveTo>
                  <a:lnTo>
                    <a:pt x="58617" y="29309"/>
                  </a:lnTo>
                  <a:lnTo>
                    <a:pt x="120353" y="61234"/>
                  </a:lnTo>
                  <a:lnTo>
                    <a:pt x="123519" y="68898"/>
                  </a:lnTo>
                  <a:lnTo>
                    <a:pt x="123290" y="77518"/>
                  </a:lnTo>
                  <a:lnTo>
                    <a:pt x="120798" y="86774"/>
                  </a:lnTo>
                  <a:lnTo>
                    <a:pt x="100522" y="116568"/>
                  </a:lnTo>
                  <a:lnTo>
                    <a:pt x="72288" y="142033"/>
                  </a:lnTo>
                  <a:lnTo>
                    <a:pt x="52015" y="150863"/>
                  </a:lnTo>
                  <a:lnTo>
                    <a:pt x="21056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7727917" y="5333342"/>
              <a:ext cx="121656" cy="136393"/>
            </a:xfrm>
            <a:custGeom>
              <a:avLst/>
              <a:gdLst/>
              <a:ahLst/>
              <a:cxnLst/>
              <a:rect l="0" t="0" r="0" b="0"/>
              <a:pathLst>
                <a:path w="121656" h="136393">
                  <a:moveTo>
                    <a:pt x="42114" y="0"/>
                  </a:moveTo>
                  <a:lnTo>
                    <a:pt x="30936" y="16768"/>
                  </a:lnTo>
                  <a:lnTo>
                    <a:pt x="23984" y="55141"/>
                  </a:lnTo>
                  <a:lnTo>
                    <a:pt x="21924" y="97967"/>
                  </a:lnTo>
                  <a:lnTo>
                    <a:pt x="27682" y="119970"/>
                  </a:lnTo>
                  <a:lnTo>
                    <a:pt x="32493" y="129113"/>
                  </a:lnTo>
                  <a:lnTo>
                    <a:pt x="39210" y="134039"/>
                  </a:lnTo>
                  <a:lnTo>
                    <a:pt x="47197" y="136152"/>
                  </a:lnTo>
                  <a:lnTo>
                    <a:pt x="56031" y="136392"/>
                  </a:lnTo>
                  <a:lnTo>
                    <a:pt x="75206" y="130419"/>
                  </a:lnTo>
                  <a:lnTo>
                    <a:pt x="94257" y="118795"/>
                  </a:lnTo>
                  <a:lnTo>
                    <a:pt x="110522" y="101931"/>
                  </a:lnTo>
                  <a:lnTo>
                    <a:pt x="119311" y="79618"/>
                  </a:lnTo>
                  <a:lnTo>
                    <a:pt x="121655" y="67116"/>
                  </a:lnTo>
                  <a:lnTo>
                    <a:pt x="119708" y="55273"/>
                  </a:lnTo>
                  <a:lnTo>
                    <a:pt x="108185" y="32755"/>
                  </a:lnTo>
                  <a:lnTo>
                    <a:pt x="88247" y="17288"/>
                  </a:lnTo>
                  <a:lnTo>
                    <a:pt x="63787" y="7684"/>
                  </a:lnTo>
                  <a:lnTo>
                    <a:pt x="19316" y="151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7885845" y="5299204"/>
              <a:ext cx="168457" cy="160481"/>
            </a:xfrm>
            <a:custGeom>
              <a:avLst/>
              <a:gdLst/>
              <a:ahLst/>
              <a:cxnLst/>
              <a:rect l="0" t="0" r="0" b="0"/>
              <a:pathLst>
                <a:path w="168457" h="160481">
                  <a:moveTo>
                    <a:pt x="0" y="13081"/>
                  </a:moveTo>
                  <a:lnTo>
                    <a:pt x="8333" y="67226"/>
                  </a:lnTo>
                  <a:lnTo>
                    <a:pt x="15684" y="122172"/>
                  </a:lnTo>
                  <a:lnTo>
                    <a:pt x="18645" y="126753"/>
                  </a:lnTo>
                  <a:lnTo>
                    <a:pt x="21789" y="125127"/>
                  </a:lnTo>
                  <a:lnTo>
                    <a:pt x="28401" y="109672"/>
                  </a:lnTo>
                  <a:lnTo>
                    <a:pt x="45297" y="61450"/>
                  </a:lnTo>
                  <a:lnTo>
                    <a:pt x="78798" y="14858"/>
                  </a:lnTo>
                  <a:lnTo>
                    <a:pt x="97022" y="2953"/>
                  </a:lnTo>
                  <a:lnTo>
                    <a:pt x="116820" y="0"/>
                  </a:lnTo>
                  <a:lnTo>
                    <a:pt x="127013" y="851"/>
                  </a:lnTo>
                  <a:lnTo>
                    <a:pt x="136148" y="6098"/>
                  </a:lnTo>
                  <a:lnTo>
                    <a:pt x="152536" y="24406"/>
                  </a:lnTo>
                  <a:lnTo>
                    <a:pt x="161381" y="51259"/>
                  </a:lnTo>
                  <a:lnTo>
                    <a:pt x="167058" y="110570"/>
                  </a:lnTo>
                  <a:lnTo>
                    <a:pt x="168456" y="16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8233600" y="5246129"/>
              <a:ext cx="156333" cy="275101"/>
            </a:xfrm>
            <a:custGeom>
              <a:avLst/>
              <a:gdLst/>
              <a:ahLst/>
              <a:cxnLst/>
              <a:rect l="0" t="0" r="0" b="0"/>
              <a:pathLst>
                <a:path w="156333" h="275101">
                  <a:moveTo>
                    <a:pt x="20743" y="108270"/>
                  </a:moveTo>
                  <a:lnTo>
                    <a:pt x="20743" y="160321"/>
                  </a:lnTo>
                  <a:lnTo>
                    <a:pt x="20743" y="213380"/>
                  </a:lnTo>
                  <a:lnTo>
                    <a:pt x="15153" y="272532"/>
                  </a:lnTo>
                  <a:lnTo>
                    <a:pt x="13507" y="275100"/>
                  </a:lnTo>
                  <a:lnTo>
                    <a:pt x="3267" y="219815"/>
                  </a:lnTo>
                  <a:lnTo>
                    <a:pt x="746" y="168227"/>
                  </a:lnTo>
                  <a:lnTo>
                    <a:pt x="0" y="116547"/>
                  </a:lnTo>
                  <a:lnTo>
                    <a:pt x="2117" y="72248"/>
                  </a:lnTo>
                  <a:lnTo>
                    <a:pt x="16524" y="37545"/>
                  </a:lnTo>
                  <a:lnTo>
                    <a:pt x="29006" y="19905"/>
                  </a:lnTo>
                  <a:lnTo>
                    <a:pt x="45472" y="7386"/>
                  </a:lnTo>
                  <a:lnTo>
                    <a:pt x="54776" y="2409"/>
                  </a:lnTo>
                  <a:lnTo>
                    <a:pt x="74473" y="0"/>
                  </a:lnTo>
                  <a:lnTo>
                    <a:pt x="94925" y="3998"/>
                  </a:lnTo>
                  <a:lnTo>
                    <a:pt x="126170" y="20573"/>
                  </a:lnTo>
                  <a:lnTo>
                    <a:pt x="147148" y="37708"/>
                  </a:lnTo>
                  <a:lnTo>
                    <a:pt x="152976" y="48361"/>
                  </a:lnTo>
                  <a:lnTo>
                    <a:pt x="156332" y="72675"/>
                  </a:lnTo>
                  <a:lnTo>
                    <a:pt x="147685" y="95960"/>
                  </a:lnTo>
                  <a:lnTo>
                    <a:pt x="130973" y="116837"/>
                  </a:lnTo>
                  <a:lnTo>
                    <a:pt x="107949" y="133914"/>
                  </a:lnTo>
                  <a:lnTo>
                    <a:pt x="78998" y="143065"/>
                  </a:lnTo>
                  <a:lnTo>
                    <a:pt x="50143" y="144792"/>
                  </a:lnTo>
                  <a:lnTo>
                    <a:pt x="29520" y="137760"/>
                  </a:lnTo>
                  <a:lnTo>
                    <a:pt x="18794" y="129955"/>
                  </a:lnTo>
                  <a:lnTo>
                    <a:pt x="10214" y="11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8453438" y="5258541"/>
              <a:ext cx="179931" cy="128542"/>
            </a:xfrm>
            <a:custGeom>
              <a:avLst/>
              <a:gdLst/>
              <a:ahLst/>
              <a:cxnLst/>
              <a:rect l="0" t="0" r="0" b="0"/>
              <a:pathLst>
                <a:path w="179931" h="128542">
                  <a:moveTo>
                    <a:pt x="116759" y="64272"/>
                  </a:moveTo>
                  <a:lnTo>
                    <a:pt x="102105" y="20310"/>
                  </a:lnTo>
                  <a:lnTo>
                    <a:pt x="89189" y="6519"/>
                  </a:lnTo>
                  <a:lnTo>
                    <a:pt x="80832" y="1204"/>
                  </a:lnTo>
                  <a:lnTo>
                    <a:pt x="71751" y="0"/>
                  </a:lnTo>
                  <a:lnTo>
                    <a:pt x="52302" y="4902"/>
                  </a:lnTo>
                  <a:lnTo>
                    <a:pt x="35079" y="17998"/>
                  </a:lnTo>
                  <a:lnTo>
                    <a:pt x="4958" y="60591"/>
                  </a:lnTo>
                  <a:lnTo>
                    <a:pt x="0" y="86813"/>
                  </a:lnTo>
                  <a:lnTo>
                    <a:pt x="315" y="100357"/>
                  </a:lnTo>
                  <a:lnTo>
                    <a:pt x="4035" y="110555"/>
                  </a:lnTo>
                  <a:lnTo>
                    <a:pt x="17526" y="125007"/>
                  </a:lnTo>
                  <a:lnTo>
                    <a:pt x="26037" y="128159"/>
                  </a:lnTo>
                  <a:lnTo>
                    <a:pt x="44853" y="128541"/>
                  </a:lnTo>
                  <a:lnTo>
                    <a:pt x="61794" y="121693"/>
                  </a:lnTo>
                  <a:lnTo>
                    <a:pt x="77123" y="109680"/>
                  </a:lnTo>
                  <a:lnTo>
                    <a:pt x="113114" y="57731"/>
                  </a:lnTo>
                  <a:lnTo>
                    <a:pt x="128677" y="23340"/>
                  </a:lnTo>
                  <a:lnTo>
                    <a:pt x="131723" y="20607"/>
                  </a:lnTo>
                  <a:lnTo>
                    <a:pt x="133754" y="23464"/>
                  </a:lnTo>
                  <a:lnTo>
                    <a:pt x="139620" y="80302"/>
                  </a:lnTo>
                  <a:lnTo>
                    <a:pt x="148757" y="104152"/>
                  </a:lnTo>
                  <a:lnTo>
                    <a:pt x="154469" y="111916"/>
                  </a:lnTo>
                  <a:lnTo>
                    <a:pt x="179930" y="1274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8677628" y="5238586"/>
              <a:ext cx="124721" cy="227005"/>
            </a:xfrm>
            <a:custGeom>
              <a:avLst/>
              <a:gdLst/>
              <a:ahLst/>
              <a:cxnLst/>
              <a:rect l="0" t="0" r="0" b="0"/>
              <a:pathLst>
                <a:path w="124721" h="227005">
                  <a:moveTo>
                    <a:pt x="18911" y="0"/>
                  </a:moveTo>
                  <a:lnTo>
                    <a:pt x="10578" y="48931"/>
                  </a:lnTo>
                  <a:lnTo>
                    <a:pt x="9033" y="96776"/>
                  </a:lnTo>
                  <a:lnTo>
                    <a:pt x="8576" y="151117"/>
                  </a:lnTo>
                  <a:lnTo>
                    <a:pt x="8440" y="205432"/>
                  </a:lnTo>
                  <a:lnTo>
                    <a:pt x="8408" y="227004"/>
                  </a:lnTo>
                  <a:lnTo>
                    <a:pt x="1149" y="169432"/>
                  </a:lnTo>
                  <a:lnTo>
                    <a:pt x="0" y="114153"/>
                  </a:lnTo>
                  <a:lnTo>
                    <a:pt x="6549" y="62549"/>
                  </a:lnTo>
                  <a:lnTo>
                    <a:pt x="12637" y="35988"/>
                  </a:lnTo>
                  <a:lnTo>
                    <a:pt x="18237" y="26332"/>
                  </a:lnTo>
                  <a:lnTo>
                    <a:pt x="33819" y="12483"/>
                  </a:lnTo>
                  <a:lnTo>
                    <a:pt x="55563" y="5548"/>
                  </a:lnTo>
                  <a:lnTo>
                    <a:pt x="67912" y="3698"/>
                  </a:lnTo>
                  <a:lnTo>
                    <a:pt x="90993" y="7883"/>
                  </a:lnTo>
                  <a:lnTo>
                    <a:pt x="102060" y="12274"/>
                  </a:lnTo>
                  <a:lnTo>
                    <a:pt x="110608" y="19881"/>
                  </a:lnTo>
                  <a:lnTo>
                    <a:pt x="123227" y="40811"/>
                  </a:lnTo>
                  <a:lnTo>
                    <a:pt x="124720" y="50604"/>
                  </a:lnTo>
                  <a:lnTo>
                    <a:pt x="120140" y="67724"/>
                  </a:lnTo>
                  <a:lnTo>
                    <a:pt x="98818" y="90516"/>
                  </a:lnTo>
                  <a:lnTo>
                    <a:pt x="77042" y="98721"/>
                  </a:lnTo>
                  <a:lnTo>
                    <a:pt x="54106" y="101198"/>
                  </a:lnTo>
                  <a:lnTo>
                    <a:pt x="18911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8854467" y="5196055"/>
              <a:ext cx="126342" cy="137349"/>
            </a:xfrm>
            <a:custGeom>
              <a:avLst/>
              <a:gdLst/>
              <a:ahLst/>
              <a:cxnLst/>
              <a:rect l="0" t="0" r="0" b="0"/>
              <a:pathLst>
                <a:path w="126342" h="137349">
                  <a:moveTo>
                    <a:pt x="0" y="74116"/>
                  </a:moveTo>
                  <a:lnTo>
                    <a:pt x="62092" y="68527"/>
                  </a:lnTo>
                  <a:lnTo>
                    <a:pt x="94437" y="53873"/>
                  </a:lnTo>
                  <a:lnTo>
                    <a:pt x="109432" y="38213"/>
                  </a:lnTo>
                  <a:lnTo>
                    <a:pt x="115068" y="29124"/>
                  </a:lnTo>
                  <a:lnTo>
                    <a:pt x="116487" y="20724"/>
                  </a:lnTo>
                  <a:lnTo>
                    <a:pt x="115092" y="12785"/>
                  </a:lnTo>
                  <a:lnTo>
                    <a:pt x="111823" y="5153"/>
                  </a:lnTo>
                  <a:lnTo>
                    <a:pt x="103794" y="1234"/>
                  </a:lnTo>
                  <a:lnTo>
                    <a:pt x="79276" y="0"/>
                  </a:lnTo>
                  <a:lnTo>
                    <a:pt x="43766" y="11472"/>
                  </a:lnTo>
                  <a:lnTo>
                    <a:pt x="16607" y="35278"/>
                  </a:lnTo>
                  <a:lnTo>
                    <a:pt x="7380" y="57635"/>
                  </a:lnTo>
                  <a:lnTo>
                    <a:pt x="4920" y="70148"/>
                  </a:lnTo>
                  <a:lnTo>
                    <a:pt x="8425" y="93409"/>
                  </a:lnTo>
                  <a:lnTo>
                    <a:pt x="23553" y="123116"/>
                  </a:lnTo>
                  <a:lnTo>
                    <a:pt x="29740" y="131350"/>
                  </a:lnTo>
                  <a:lnTo>
                    <a:pt x="39713" y="135668"/>
                  </a:lnTo>
                  <a:lnTo>
                    <a:pt x="66393" y="137348"/>
                  </a:lnTo>
                  <a:lnTo>
                    <a:pt x="126341" y="1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9033451" y="5178547"/>
              <a:ext cx="157929" cy="140956"/>
            </a:xfrm>
            <a:custGeom>
              <a:avLst/>
              <a:gdLst/>
              <a:ahLst/>
              <a:cxnLst/>
              <a:rect l="0" t="0" r="0" b="0"/>
              <a:pathLst>
                <a:path w="157929" h="140956">
                  <a:moveTo>
                    <a:pt x="0" y="28453"/>
                  </a:moveTo>
                  <a:lnTo>
                    <a:pt x="0" y="82597"/>
                  </a:lnTo>
                  <a:lnTo>
                    <a:pt x="5590" y="137544"/>
                  </a:lnTo>
                  <a:lnTo>
                    <a:pt x="7236" y="140955"/>
                  </a:lnTo>
                  <a:lnTo>
                    <a:pt x="9065" y="129147"/>
                  </a:lnTo>
                  <a:lnTo>
                    <a:pt x="12580" y="76246"/>
                  </a:lnTo>
                  <a:lnTo>
                    <a:pt x="27254" y="41834"/>
                  </a:lnTo>
                  <a:lnTo>
                    <a:pt x="39799" y="24261"/>
                  </a:lnTo>
                  <a:lnTo>
                    <a:pt x="56293" y="11773"/>
                  </a:lnTo>
                  <a:lnTo>
                    <a:pt x="77662" y="3492"/>
                  </a:lnTo>
                  <a:lnTo>
                    <a:pt x="119068" y="0"/>
                  </a:lnTo>
                  <a:lnTo>
                    <a:pt x="157928" y="73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9317720" y="5301757"/>
              <a:ext cx="31587" cy="52643"/>
            </a:xfrm>
            <a:custGeom>
              <a:avLst/>
              <a:gdLst/>
              <a:ahLst/>
              <a:cxnLst/>
              <a:rect l="0" t="0" r="0" b="0"/>
              <a:pathLst>
                <a:path w="31587" h="52643">
                  <a:moveTo>
                    <a:pt x="31586" y="0"/>
                  </a:move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7856590" y="5515371"/>
              <a:ext cx="165275" cy="239112"/>
            </a:xfrm>
            <a:custGeom>
              <a:avLst/>
              <a:gdLst/>
              <a:ahLst/>
              <a:cxnLst/>
              <a:rect l="0" t="0" r="0" b="0"/>
              <a:pathLst>
                <a:path w="165275" h="239112">
                  <a:moveTo>
                    <a:pt x="29255" y="239111"/>
                  </a:moveTo>
                  <a:lnTo>
                    <a:pt x="18077" y="227933"/>
                  </a:lnTo>
                  <a:lnTo>
                    <a:pt x="5536" y="198624"/>
                  </a:lnTo>
                  <a:lnTo>
                    <a:pt x="0" y="160305"/>
                  </a:lnTo>
                  <a:lnTo>
                    <a:pt x="3950" y="113725"/>
                  </a:lnTo>
                  <a:lnTo>
                    <a:pt x="23707" y="68468"/>
                  </a:lnTo>
                  <a:lnTo>
                    <a:pt x="61824" y="20830"/>
                  </a:lnTo>
                  <a:lnTo>
                    <a:pt x="82335" y="3277"/>
                  </a:lnTo>
                  <a:lnTo>
                    <a:pt x="92717" y="0"/>
                  </a:lnTo>
                  <a:lnTo>
                    <a:pt x="113613" y="2598"/>
                  </a:lnTo>
                  <a:lnTo>
                    <a:pt x="131477" y="17791"/>
                  </a:lnTo>
                  <a:lnTo>
                    <a:pt x="156422" y="60083"/>
                  </a:lnTo>
                  <a:lnTo>
                    <a:pt x="163251" y="108467"/>
                  </a:lnTo>
                  <a:lnTo>
                    <a:pt x="165274" y="161667"/>
                  </a:lnTo>
                  <a:lnTo>
                    <a:pt x="157552" y="212895"/>
                  </a:lnTo>
                  <a:lnTo>
                    <a:pt x="145068" y="239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7864788" y="5649197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7905" y="0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8102818" y="5500385"/>
              <a:ext cx="162054" cy="198596"/>
            </a:xfrm>
            <a:custGeom>
              <a:avLst/>
              <a:gdLst/>
              <a:ahLst/>
              <a:cxnLst/>
              <a:rect l="0" t="0" r="0" b="0"/>
              <a:pathLst>
                <a:path w="162054" h="198596">
                  <a:moveTo>
                    <a:pt x="14654" y="180398"/>
                  </a:moveTo>
                  <a:lnTo>
                    <a:pt x="9064" y="197165"/>
                  </a:lnTo>
                  <a:lnTo>
                    <a:pt x="6248" y="198595"/>
                  </a:lnTo>
                  <a:lnTo>
                    <a:pt x="3201" y="196039"/>
                  </a:lnTo>
                  <a:lnTo>
                    <a:pt x="0" y="190825"/>
                  </a:lnTo>
                  <a:lnTo>
                    <a:pt x="1083" y="155541"/>
                  </a:lnTo>
                  <a:lnTo>
                    <a:pt x="15177" y="97056"/>
                  </a:lnTo>
                  <a:lnTo>
                    <a:pt x="40676" y="37578"/>
                  </a:lnTo>
                  <a:lnTo>
                    <a:pt x="53905" y="19046"/>
                  </a:lnTo>
                  <a:lnTo>
                    <a:pt x="70703" y="6130"/>
                  </a:lnTo>
                  <a:lnTo>
                    <a:pt x="80096" y="1049"/>
                  </a:lnTo>
                  <a:lnTo>
                    <a:pt x="89868" y="0"/>
                  </a:lnTo>
                  <a:lnTo>
                    <a:pt x="110083" y="5075"/>
                  </a:lnTo>
                  <a:lnTo>
                    <a:pt x="127647" y="21368"/>
                  </a:lnTo>
                  <a:lnTo>
                    <a:pt x="142082" y="45377"/>
                  </a:lnTo>
                  <a:lnTo>
                    <a:pt x="157762" y="105330"/>
                  </a:lnTo>
                  <a:lnTo>
                    <a:pt x="161205" y="162580"/>
                  </a:lnTo>
                  <a:lnTo>
                    <a:pt x="162053" y="190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8138529" y="5607083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0"/>
                  </a:moveTo>
                  <a:lnTo>
                    <a:pt x="37477" y="8334"/>
                  </a:lnTo>
                  <a:lnTo>
                    <a:pt x="7369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8370156" y="5479138"/>
              <a:ext cx="100574" cy="133412"/>
            </a:xfrm>
            <a:custGeom>
              <a:avLst/>
              <a:gdLst/>
              <a:ahLst/>
              <a:cxnLst/>
              <a:rect l="0" t="0" r="0" b="0"/>
              <a:pathLst>
                <a:path w="100574" h="133412">
                  <a:moveTo>
                    <a:pt x="84228" y="12131"/>
                  </a:moveTo>
                  <a:lnTo>
                    <a:pt x="67460" y="953"/>
                  </a:lnTo>
                  <a:lnTo>
                    <a:pt x="59012" y="0"/>
                  </a:lnTo>
                  <a:lnTo>
                    <a:pt x="40266" y="5180"/>
                  </a:lnTo>
                  <a:lnTo>
                    <a:pt x="26475" y="18401"/>
                  </a:lnTo>
                  <a:lnTo>
                    <a:pt x="21159" y="26839"/>
                  </a:lnTo>
                  <a:lnTo>
                    <a:pt x="19955" y="34805"/>
                  </a:lnTo>
                  <a:lnTo>
                    <a:pt x="21492" y="42455"/>
                  </a:lnTo>
                  <a:lnTo>
                    <a:pt x="34834" y="64400"/>
                  </a:lnTo>
                  <a:lnTo>
                    <a:pt x="48237" y="77476"/>
                  </a:lnTo>
                  <a:lnTo>
                    <a:pt x="95563" y="99231"/>
                  </a:lnTo>
                  <a:lnTo>
                    <a:pt x="99974" y="105293"/>
                  </a:lnTo>
                  <a:lnTo>
                    <a:pt x="100573" y="112844"/>
                  </a:lnTo>
                  <a:lnTo>
                    <a:pt x="98635" y="121387"/>
                  </a:lnTo>
                  <a:lnTo>
                    <a:pt x="92662" y="127083"/>
                  </a:lnTo>
                  <a:lnTo>
                    <a:pt x="73549" y="133411"/>
                  </a:lnTo>
                  <a:lnTo>
                    <a:pt x="42069" y="131384"/>
                  </a:lnTo>
                  <a:lnTo>
                    <a:pt x="0" y="1174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8654425" y="5502839"/>
              <a:ext cx="410613" cy="161519"/>
            </a:xfrm>
            <a:custGeom>
              <a:avLst/>
              <a:gdLst/>
              <a:ahLst/>
              <a:cxnLst/>
              <a:rect l="0" t="0" r="0" b="0"/>
              <a:pathLst>
                <a:path w="410613" h="161519">
                  <a:moveTo>
                    <a:pt x="0" y="20016"/>
                  </a:moveTo>
                  <a:lnTo>
                    <a:pt x="9066" y="78633"/>
                  </a:lnTo>
                  <a:lnTo>
                    <a:pt x="18645" y="131637"/>
                  </a:lnTo>
                  <a:lnTo>
                    <a:pt x="25055" y="155023"/>
                  </a:lnTo>
                  <a:lnTo>
                    <a:pt x="29571" y="160323"/>
                  </a:lnTo>
                  <a:lnTo>
                    <a:pt x="34922" y="161518"/>
                  </a:lnTo>
                  <a:lnTo>
                    <a:pt x="40829" y="159974"/>
                  </a:lnTo>
                  <a:lnTo>
                    <a:pt x="53631" y="148900"/>
                  </a:lnTo>
                  <a:lnTo>
                    <a:pt x="65950" y="131110"/>
                  </a:lnTo>
                  <a:lnTo>
                    <a:pt x="87179" y="73654"/>
                  </a:lnTo>
                  <a:lnTo>
                    <a:pt x="93215" y="67473"/>
                  </a:lnTo>
                  <a:lnTo>
                    <a:pt x="100748" y="64522"/>
                  </a:lnTo>
                  <a:lnTo>
                    <a:pt x="109279" y="63725"/>
                  </a:lnTo>
                  <a:lnTo>
                    <a:pt x="117306" y="67873"/>
                  </a:lnTo>
                  <a:lnTo>
                    <a:pt x="154153" y="115298"/>
                  </a:lnTo>
                  <a:lnTo>
                    <a:pt x="161260" y="118632"/>
                  </a:lnTo>
                  <a:lnTo>
                    <a:pt x="168338" y="117346"/>
                  </a:lnTo>
                  <a:lnTo>
                    <a:pt x="175397" y="112979"/>
                  </a:lnTo>
                  <a:lnTo>
                    <a:pt x="180102" y="104218"/>
                  </a:lnTo>
                  <a:lnTo>
                    <a:pt x="185331" y="78886"/>
                  </a:lnTo>
                  <a:lnTo>
                    <a:pt x="191404" y="70961"/>
                  </a:lnTo>
                  <a:lnTo>
                    <a:pt x="200132" y="66847"/>
                  </a:lnTo>
                  <a:lnTo>
                    <a:pt x="210631" y="65275"/>
                  </a:lnTo>
                  <a:lnTo>
                    <a:pt x="228534" y="69767"/>
                  </a:lnTo>
                  <a:lnTo>
                    <a:pt x="236584" y="74240"/>
                  </a:lnTo>
                  <a:lnTo>
                    <a:pt x="275860" y="80536"/>
                  </a:lnTo>
                  <a:lnTo>
                    <a:pt x="318952" y="76812"/>
                  </a:lnTo>
                  <a:lnTo>
                    <a:pt x="341018" y="68266"/>
                  </a:lnTo>
                  <a:lnTo>
                    <a:pt x="350178" y="62711"/>
                  </a:lnTo>
                  <a:lnTo>
                    <a:pt x="363476" y="47180"/>
                  </a:lnTo>
                  <a:lnTo>
                    <a:pt x="368659" y="38125"/>
                  </a:lnTo>
                  <a:lnTo>
                    <a:pt x="371298" y="18706"/>
                  </a:lnTo>
                  <a:lnTo>
                    <a:pt x="370365" y="8614"/>
                  </a:lnTo>
                  <a:lnTo>
                    <a:pt x="363894" y="3056"/>
                  </a:lnTo>
                  <a:lnTo>
                    <a:pt x="341105" y="0"/>
                  </a:lnTo>
                  <a:lnTo>
                    <a:pt x="331519" y="3163"/>
                  </a:lnTo>
                  <a:lnTo>
                    <a:pt x="317748" y="16035"/>
                  </a:lnTo>
                  <a:lnTo>
                    <a:pt x="303417" y="48602"/>
                  </a:lnTo>
                  <a:lnTo>
                    <a:pt x="302941" y="93477"/>
                  </a:lnTo>
                  <a:lnTo>
                    <a:pt x="308416" y="105255"/>
                  </a:lnTo>
                  <a:lnTo>
                    <a:pt x="326976" y="121461"/>
                  </a:lnTo>
                  <a:lnTo>
                    <a:pt x="350824" y="126324"/>
                  </a:lnTo>
                  <a:lnTo>
                    <a:pt x="384318" y="122485"/>
                  </a:lnTo>
                  <a:lnTo>
                    <a:pt x="410612" y="1147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9128208" y="5452078"/>
              <a:ext cx="263213" cy="156157"/>
            </a:xfrm>
            <a:custGeom>
              <a:avLst/>
              <a:gdLst/>
              <a:ahLst/>
              <a:cxnLst/>
              <a:rect l="0" t="0" r="0" b="0"/>
              <a:pathLst>
                <a:path w="263213" h="156157">
                  <a:moveTo>
                    <a:pt x="0" y="49720"/>
                  </a:moveTo>
                  <a:lnTo>
                    <a:pt x="0" y="103864"/>
                  </a:lnTo>
                  <a:lnTo>
                    <a:pt x="5589" y="153222"/>
                  </a:lnTo>
                  <a:lnTo>
                    <a:pt x="7235" y="156156"/>
                  </a:lnTo>
                  <a:lnTo>
                    <a:pt x="8333" y="153433"/>
                  </a:lnTo>
                  <a:lnTo>
                    <a:pt x="19814" y="96826"/>
                  </a:lnTo>
                  <a:lnTo>
                    <a:pt x="30643" y="72996"/>
                  </a:lnTo>
                  <a:lnTo>
                    <a:pt x="46374" y="56945"/>
                  </a:lnTo>
                  <a:lnTo>
                    <a:pt x="55483" y="51027"/>
                  </a:lnTo>
                  <a:lnTo>
                    <a:pt x="74961" y="47572"/>
                  </a:lnTo>
                  <a:lnTo>
                    <a:pt x="95317" y="51105"/>
                  </a:lnTo>
                  <a:lnTo>
                    <a:pt x="153062" y="73313"/>
                  </a:lnTo>
                  <a:lnTo>
                    <a:pt x="193660" y="73349"/>
                  </a:lnTo>
                  <a:lnTo>
                    <a:pt x="215143" y="65681"/>
                  </a:lnTo>
                  <a:lnTo>
                    <a:pt x="224147" y="60361"/>
                  </a:lnTo>
                  <a:lnTo>
                    <a:pt x="228980" y="52134"/>
                  </a:lnTo>
                  <a:lnTo>
                    <a:pt x="231230" y="30516"/>
                  </a:lnTo>
                  <a:lnTo>
                    <a:pt x="225212" y="11549"/>
                  </a:lnTo>
                  <a:lnTo>
                    <a:pt x="220331" y="3216"/>
                  </a:lnTo>
                  <a:lnTo>
                    <a:pt x="213568" y="0"/>
                  </a:lnTo>
                  <a:lnTo>
                    <a:pt x="205549" y="195"/>
                  </a:lnTo>
                  <a:lnTo>
                    <a:pt x="196694" y="2666"/>
                  </a:lnTo>
                  <a:lnTo>
                    <a:pt x="180616" y="14769"/>
                  </a:lnTo>
                  <a:lnTo>
                    <a:pt x="166842" y="33016"/>
                  </a:lnTo>
                  <a:lnTo>
                    <a:pt x="156820" y="56724"/>
                  </a:lnTo>
                  <a:lnTo>
                    <a:pt x="154705" y="79739"/>
                  </a:lnTo>
                  <a:lnTo>
                    <a:pt x="158834" y="101666"/>
                  </a:lnTo>
                  <a:lnTo>
                    <a:pt x="168470" y="123110"/>
                  </a:lnTo>
                  <a:lnTo>
                    <a:pt x="176653" y="130232"/>
                  </a:lnTo>
                  <a:lnTo>
                    <a:pt x="198226" y="138146"/>
                  </a:lnTo>
                  <a:lnTo>
                    <a:pt x="220291" y="138544"/>
                  </a:lnTo>
                  <a:lnTo>
                    <a:pt x="263212" y="133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9549347" y="5459684"/>
              <a:ext cx="94758" cy="1"/>
            </a:xfrm>
            <a:custGeom>
              <a:avLst/>
              <a:gdLst/>
              <a:ahLst/>
              <a:cxnLst/>
              <a:rect l="0" t="0" r="0" b="0"/>
              <a:pathLst>
                <a:path w="94758" h="1">
                  <a:moveTo>
                    <a:pt x="0" y="0"/>
                  </a:moveTo>
                  <a:lnTo>
                    <a:pt x="58618" y="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9570404" y="5543912"/>
              <a:ext cx="168458" cy="10529"/>
            </a:xfrm>
            <a:custGeom>
              <a:avLst/>
              <a:gdLst/>
              <a:ahLst/>
              <a:cxnLst/>
              <a:rect l="0" t="0" r="0" b="0"/>
              <a:pathLst>
                <a:path w="168458" h="10529">
                  <a:moveTo>
                    <a:pt x="0" y="10528"/>
                  </a:moveTo>
                  <a:lnTo>
                    <a:pt x="27557" y="3293"/>
                  </a:lnTo>
                  <a:lnTo>
                    <a:pt x="86899" y="650"/>
                  </a:lnTo>
                  <a:lnTo>
                    <a:pt x="131423" y="193"/>
                  </a:lnTo>
                  <a:lnTo>
                    <a:pt x="1684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7875316" y="5838710"/>
              <a:ext cx="153176" cy="242157"/>
            </a:xfrm>
            <a:custGeom>
              <a:avLst/>
              <a:gdLst/>
              <a:ahLst/>
              <a:cxnLst/>
              <a:rect l="0" t="0" r="0" b="0"/>
              <a:pathLst>
                <a:path w="153176" h="242157">
                  <a:moveTo>
                    <a:pt x="0" y="0"/>
                  </a:moveTo>
                  <a:lnTo>
                    <a:pt x="8334" y="37478"/>
                  </a:lnTo>
                  <a:lnTo>
                    <a:pt x="4506" y="94490"/>
                  </a:lnTo>
                  <a:lnTo>
                    <a:pt x="1335" y="150440"/>
                  </a:lnTo>
                  <a:lnTo>
                    <a:pt x="7500" y="212124"/>
                  </a:lnTo>
                  <a:lnTo>
                    <a:pt x="8510" y="210436"/>
                  </a:lnTo>
                  <a:lnTo>
                    <a:pt x="19839" y="158646"/>
                  </a:lnTo>
                  <a:lnTo>
                    <a:pt x="37984" y="120836"/>
                  </a:lnTo>
                  <a:lnTo>
                    <a:pt x="55487" y="102058"/>
                  </a:lnTo>
                  <a:lnTo>
                    <a:pt x="85070" y="83922"/>
                  </a:lnTo>
                  <a:lnTo>
                    <a:pt x="105660" y="81362"/>
                  </a:lnTo>
                  <a:lnTo>
                    <a:pt x="116064" y="82317"/>
                  </a:lnTo>
                  <a:lnTo>
                    <a:pt x="133862" y="92738"/>
                  </a:lnTo>
                  <a:lnTo>
                    <a:pt x="141884" y="100430"/>
                  </a:lnTo>
                  <a:lnTo>
                    <a:pt x="150797" y="121455"/>
                  </a:lnTo>
                  <a:lnTo>
                    <a:pt x="153175" y="133612"/>
                  </a:lnTo>
                  <a:lnTo>
                    <a:pt x="149576" y="159599"/>
                  </a:lnTo>
                  <a:lnTo>
                    <a:pt x="139008" y="185577"/>
                  </a:lnTo>
                  <a:lnTo>
                    <a:pt x="122613" y="208820"/>
                  </a:lnTo>
                  <a:lnTo>
                    <a:pt x="100508" y="224611"/>
                  </a:lnTo>
                  <a:lnTo>
                    <a:pt x="64875" y="236957"/>
                  </a:lnTo>
                  <a:lnTo>
                    <a:pt x="3158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8085886" y="5838710"/>
              <a:ext cx="89852" cy="194730"/>
            </a:xfrm>
            <a:custGeom>
              <a:avLst/>
              <a:gdLst/>
              <a:ahLst/>
              <a:cxnLst/>
              <a:rect l="0" t="0" r="0" b="0"/>
              <a:pathLst>
                <a:path w="89852" h="194730">
                  <a:moveTo>
                    <a:pt x="0" y="105285"/>
                  </a:moveTo>
                  <a:lnTo>
                    <a:pt x="14654" y="160426"/>
                  </a:lnTo>
                  <a:lnTo>
                    <a:pt x="30338" y="192073"/>
                  </a:lnTo>
                  <a:lnTo>
                    <a:pt x="36603" y="194729"/>
                  </a:lnTo>
                  <a:lnTo>
                    <a:pt x="43120" y="192990"/>
                  </a:lnTo>
                  <a:lnTo>
                    <a:pt x="49804" y="188321"/>
                  </a:lnTo>
                  <a:lnTo>
                    <a:pt x="60350" y="170656"/>
                  </a:lnTo>
                  <a:lnTo>
                    <a:pt x="79178" y="114933"/>
                  </a:lnTo>
                  <a:lnTo>
                    <a:pt x="86350" y="62304"/>
                  </a:lnTo>
                  <a:lnTo>
                    <a:pt x="89851" y="37049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8254343" y="5807125"/>
              <a:ext cx="28659" cy="210570"/>
            </a:xfrm>
            <a:custGeom>
              <a:avLst/>
              <a:gdLst/>
              <a:ahLst/>
              <a:cxnLst/>
              <a:rect l="0" t="0" r="0" b="0"/>
              <a:pathLst>
                <a:path w="28659" h="210570">
                  <a:moveTo>
                    <a:pt x="10528" y="0"/>
                  </a:moveTo>
                  <a:lnTo>
                    <a:pt x="21706" y="16767"/>
                  </a:lnTo>
                  <a:lnTo>
                    <a:pt x="28658" y="49551"/>
                  </a:lnTo>
                  <a:lnTo>
                    <a:pt x="22601" y="110956"/>
                  </a:lnTo>
                  <a:lnTo>
                    <a:pt x="10140" y="173172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8191171" y="5828181"/>
              <a:ext cx="136872" cy="105287"/>
            </a:xfrm>
            <a:custGeom>
              <a:avLst/>
              <a:gdLst/>
              <a:ahLst/>
              <a:cxnLst/>
              <a:rect l="0" t="0" r="0" b="0"/>
              <a:pathLst>
                <a:path w="136872" h="105287">
                  <a:moveTo>
                    <a:pt x="136871" y="0"/>
                  </a:moveTo>
                  <a:lnTo>
                    <a:pt x="78308" y="49499"/>
                  </a:lnTo>
                  <a:lnTo>
                    <a:pt x="25593" y="89490"/>
                  </a:lnTo>
                  <a:lnTo>
                    <a:pt x="0" y="105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8496498" y="5796783"/>
              <a:ext cx="289605" cy="168270"/>
            </a:xfrm>
            <a:custGeom>
              <a:avLst/>
              <a:gdLst/>
              <a:ahLst/>
              <a:cxnLst/>
              <a:rect l="0" t="0" r="0" b="0"/>
              <a:pathLst>
                <a:path w="289605" h="168270">
                  <a:moveTo>
                    <a:pt x="0" y="84041"/>
                  </a:moveTo>
                  <a:lnTo>
                    <a:pt x="5589" y="146133"/>
                  </a:lnTo>
                  <a:lnTo>
                    <a:pt x="7236" y="146493"/>
                  </a:lnTo>
                  <a:lnTo>
                    <a:pt x="15684" y="83989"/>
                  </a:lnTo>
                  <a:lnTo>
                    <a:pt x="36806" y="27402"/>
                  </a:lnTo>
                  <a:lnTo>
                    <a:pt x="49894" y="7786"/>
                  </a:lnTo>
                  <a:lnTo>
                    <a:pt x="58998" y="2789"/>
                  </a:lnTo>
                  <a:lnTo>
                    <a:pt x="81593" y="356"/>
                  </a:lnTo>
                  <a:lnTo>
                    <a:pt x="91830" y="3685"/>
                  </a:lnTo>
                  <a:lnTo>
                    <a:pt x="109443" y="16742"/>
                  </a:lnTo>
                  <a:lnTo>
                    <a:pt x="147022" y="72160"/>
                  </a:lnTo>
                  <a:lnTo>
                    <a:pt x="162439" y="91629"/>
                  </a:lnTo>
                  <a:lnTo>
                    <a:pt x="180989" y="104181"/>
                  </a:lnTo>
                  <a:lnTo>
                    <a:pt x="200932" y="107419"/>
                  </a:lnTo>
                  <a:lnTo>
                    <a:pt x="222664" y="103790"/>
                  </a:lnTo>
                  <a:lnTo>
                    <a:pt x="247920" y="94378"/>
                  </a:lnTo>
                  <a:lnTo>
                    <a:pt x="268504" y="79277"/>
                  </a:lnTo>
                  <a:lnTo>
                    <a:pt x="277269" y="70336"/>
                  </a:lnTo>
                  <a:lnTo>
                    <a:pt x="287007" y="47924"/>
                  </a:lnTo>
                  <a:lnTo>
                    <a:pt x="289604" y="35397"/>
                  </a:lnTo>
                  <a:lnTo>
                    <a:pt x="288996" y="24705"/>
                  </a:lnTo>
                  <a:lnTo>
                    <a:pt x="282080" y="6587"/>
                  </a:lnTo>
                  <a:lnTo>
                    <a:pt x="274621" y="1989"/>
                  </a:lnTo>
                  <a:lnTo>
                    <a:pt x="253855" y="0"/>
                  </a:lnTo>
                  <a:lnTo>
                    <a:pt x="229028" y="9255"/>
                  </a:lnTo>
                  <a:lnTo>
                    <a:pt x="203566" y="26236"/>
                  </a:lnTo>
                  <a:lnTo>
                    <a:pt x="171840" y="60935"/>
                  </a:lnTo>
                  <a:lnTo>
                    <a:pt x="159041" y="83130"/>
                  </a:lnTo>
                  <a:lnTo>
                    <a:pt x="155692" y="110932"/>
                  </a:lnTo>
                  <a:lnTo>
                    <a:pt x="156437" y="126535"/>
                  </a:lnTo>
                  <a:lnTo>
                    <a:pt x="161613" y="139277"/>
                  </a:lnTo>
                  <a:lnTo>
                    <a:pt x="179842" y="159673"/>
                  </a:lnTo>
                  <a:lnTo>
                    <a:pt x="191255" y="164878"/>
                  </a:lnTo>
                  <a:lnTo>
                    <a:pt x="236953" y="167946"/>
                  </a:lnTo>
                  <a:lnTo>
                    <a:pt x="263212" y="168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8857169" y="5775539"/>
              <a:ext cx="155226" cy="167886"/>
            </a:xfrm>
            <a:custGeom>
              <a:avLst/>
              <a:gdLst/>
              <a:ahLst/>
              <a:cxnLst/>
              <a:rect l="0" t="0" r="0" b="0"/>
              <a:pathLst>
                <a:path w="155226" h="167886">
                  <a:moveTo>
                    <a:pt x="81526" y="0"/>
                  </a:moveTo>
                  <a:lnTo>
                    <a:pt x="43152" y="29309"/>
                  </a:lnTo>
                  <a:lnTo>
                    <a:pt x="21932" y="60676"/>
                  </a:lnTo>
                  <a:lnTo>
                    <a:pt x="3377" y="113197"/>
                  </a:lnTo>
                  <a:lnTo>
                    <a:pt x="0" y="140777"/>
                  </a:lnTo>
                  <a:lnTo>
                    <a:pt x="2608" y="151173"/>
                  </a:lnTo>
                  <a:lnTo>
                    <a:pt x="7857" y="159274"/>
                  </a:lnTo>
                  <a:lnTo>
                    <a:pt x="14865" y="165844"/>
                  </a:lnTo>
                  <a:lnTo>
                    <a:pt x="23048" y="167885"/>
                  </a:lnTo>
                  <a:lnTo>
                    <a:pt x="41497" y="163913"/>
                  </a:lnTo>
                  <a:lnTo>
                    <a:pt x="48991" y="158408"/>
                  </a:lnTo>
                  <a:lnTo>
                    <a:pt x="72543" y="121238"/>
                  </a:lnTo>
                  <a:lnTo>
                    <a:pt x="83382" y="95997"/>
                  </a:lnTo>
                  <a:lnTo>
                    <a:pt x="90341" y="41666"/>
                  </a:lnTo>
                  <a:lnTo>
                    <a:pt x="90912" y="27777"/>
                  </a:lnTo>
                  <a:lnTo>
                    <a:pt x="92463" y="23197"/>
                  </a:lnTo>
                  <a:lnTo>
                    <a:pt x="94666" y="24824"/>
                  </a:lnTo>
                  <a:lnTo>
                    <a:pt x="113341" y="86407"/>
                  </a:lnTo>
                  <a:lnTo>
                    <a:pt x="121402" y="110933"/>
                  </a:lnTo>
                  <a:lnTo>
                    <a:pt x="137924" y="135555"/>
                  </a:lnTo>
                  <a:lnTo>
                    <a:pt x="155225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9101937" y="5680783"/>
              <a:ext cx="5214" cy="242156"/>
            </a:xfrm>
            <a:custGeom>
              <a:avLst/>
              <a:gdLst/>
              <a:ahLst/>
              <a:cxnLst/>
              <a:rect l="0" t="0" r="0" b="0"/>
              <a:pathLst>
                <a:path w="5214" h="242156">
                  <a:moveTo>
                    <a:pt x="5213" y="0"/>
                  </a:moveTo>
                  <a:lnTo>
                    <a:pt x="5213" y="52050"/>
                  </a:lnTo>
                  <a:lnTo>
                    <a:pt x="5213" y="108229"/>
                  </a:lnTo>
                  <a:lnTo>
                    <a:pt x="2094" y="163089"/>
                  </a:lnTo>
                  <a:lnTo>
                    <a:pt x="0" y="205860"/>
                  </a:lnTo>
                  <a:lnTo>
                    <a:pt x="5213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9216898" y="5807125"/>
              <a:ext cx="6067" cy="115814"/>
            </a:xfrm>
            <a:custGeom>
              <a:avLst/>
              <a:gdLst/>
              <a:ahLst/>
              <a:cxnLst/>
              <a:rect l="0" t="0" r="0" b="0"/>
              <a:pathLst>
                <a:path w="6067" h="115814">
                  <a:moveTo>
                    <a:pt x="6066" y="0"/>
                  </a:moveTo>
                  <a:lnTo>
                    <a:pt x="2946" y="54144"/>
                  </a:lnTo>
                  <a:lnTo>
                    <a:pt x="0" y="80216"/>
                  </a:lnTo>
                  <a:lnTo>
                    <a:pt x="4521" y="113071"/>
                  </a:lnTo>
                  <a:lnTo>
                    <a:pt x="6066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9364297" y="5659725"/>
              <a:ext cx="6067" cy="242157"/>
            </a:xfrm>
            <a:custGeom>
              <a:avLst/>
              <a:gdLst/>
              <a:ahLst/>
              <a:cxnLst/>
              <a:rect l="0" t="0" r="0" b="0"/>
              <a:pathLst>
                <a:path w="6067" h="242157">
                  <a:moveTo>
                    <a:pt x="6066" y="0"/>
                  </a:moveTo>
                  <a:lnTo>
                    <a:pt x="6066" y="48932"/>
                  </a:lnTo>
                  <a:lnTo>
                    <a:pt x="6066" y="96777"/>
                  </a:lnTo>
                  <a:lnTo>
                    <a:pt x="6066" y="151118"/>
                  </a:lnTo>
                  <a:lnTo>
                    <a:pt x="2947" y="202313"/>
                  </a:lnTo>
                  <a:lnTo>
                    <a:pt x="0" y="224448"/>
                  </a:lnTo>
                  <a:lnTo>
                    <a:pt x="852" y="230351"/>
                  </a:lnTo>
                  <a:lnTo>
                    <a:pt x="606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9296664" y="5743954"/>
              <a:ext cx="105286" cy="63172"/>
            </a:xfrm>
            <a:custGeom>
              <a:avLst/>
              <a:gdLst/>
              <a:ahLst/>
              <a:cxnLst/>
              <a:rect l="0" t="0" r="0" b="0"/>
              <a:pathLst>
                <a:path w="105286" h="63172">
                  <a:moveTo>
                    <a:pt x="105285" y="0"/>
                  </a:moveTo>
                  <a:lnTo>
                    <a:pt x="55733" y="20243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9475648" y="5743954"/>
              <a:ext cx="73700" cy="136871"/>
            </a:xfrm>
            <a:custGeom>
              <a:avLst/>
              <a:gdLst/>
              <a:ahLst/>
              <a:cxnLst/>
              <a:rect l="0" t="0" r="0" b="0"/>
              <a:pathLst>
                <a:path w="73700" h="136871">
                  <a:moveTo>
                    <a:pt x="0" y="0"/>
                  </a:moveTo>
                  <a:lnTo>
                    <a:pt x="34747" y="61110"/>
                  </a:lnTo>
                  <a:lnTo>
                    <a:pt x="59323" y="122651"/>
                  </a:lnTo>
                  <a:lnTo>
                    <a:pt x="73699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9528290" y="5712368"/>
              <a:ext cx="136872" cy="200043"/>
            </a:xfrm>
            <a:custGeom>
              <a:avLst/>
              <a:gdLst/>
              <a:ahLst/>
              <a:cxnLst/>
              <a:rect l="0" t="0" r="0" b="0"/>
              <a:pathLst>
                <a:path w="136872" h="200043">
                  <a:moveTo>
                    <a:pt x="136871" y="0"/>
                  </a:moveTo>
                  <a:lnTo>
                    <a:pt x="93719" y="58793"/>
                  </a:lnTo>
                  <a:lnTo>
                    <a:pt x="62067" y="115237"/>
                  </a:lnTo>
                  <a:lnTo>
                    <a:pt x="30978" y="165260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8328042" y="6134966"/>
              <a:ext cx="136871" cy="9072"/>
            </a:xfrm>
            <a:custGeom>
              <a:avLst/>
              <a:gdLst/>
              <a:ahLst/>
              <a:cxnLst/>
              <a:rect l="0" t="0" r="0" b="0"/>
              <a:pathLst>
                <a:path w="136871" h="9072">
                  <a:moveTo>
                    <a:pt x="0" y="9071"/>
                  </a:moveTo>
                  <a:lnTo>
                    <a:pt x="58617" y="5"/>
                  </a:lnTo>
                  <a:lnTo>
                    <a:pt x="109282" y="0"/>
                  </a:lnTo>
                  <a:lnTo>
                    <a:pt x="136870" y="90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8338570" y="6186150"/>
              <a:ext cx="136872" cy="2"/>
            </a:xfrm>
            <a:custGeom>
              <a:avLst/>
              <a:gdLst/>
              <a:ahLst/>
              <a:cxnLst/>
              <a:rect l="0" t="0" r="0" b="0"/>
              <a:pathLst>
                <a:path w="136872" h="2">
                  <a:moveTo>
                    <a:pt x="0" y="0"/>
                  </a:moveTo>
                  <a:lnTo>
                    <a:pt x="58617" y="1"/>
                  </a:lnTo>
                  <a:lnTo>
                    <a:pt x="115347" y="1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8633368" y="6070337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13821" y="27556"/>
                  </a:lnTo>
                  <a:lnTo>
                    <a:pt x="8060" y="86898"/>
                  </a:lnTo>
                  <a:lnTo>
                    <a:pt x="2388" y="137662"/>
                  </a:lnTo>
                  <a:lnTo>
                    <a:pt x="708" y="186628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8663454" y="6017694"/>
              <a:ext cx="159428" cy="231628"/>
            </a:xfrm>
            <a:custGeom>
              <a:avLst/>
              <a:gdLst/>
              <a:ahLst/>
              <a:cxnLst/>
              <a:rect l="0" t="0" r="0" b="0"/>
              <a:pathLst>
                <a:path w="159428" h="231628">
                  <a:moveTo>
                    <a:pt x="138370" y="0"/>
                  </a:moveTo>
                  <a:lnTo>
                    <a:pt x="118127" y="43963"/>
                  </a:lnTo>
                  <a:lnTo>
                    <a:pt x="72883" y="96383"/>
                  </a:lnTo>
                  <a:lnTo>
                    <a:pt x="25392" y="127617"/>
                  </a:lnTo>
                  <a:lnTo>
                    <a:pt x="2760" y="137827"/>
                  </a:lnTo>
                  <a:lnTo>
                    <a:pt x="0" y="141018"/>
                  </a:lnTo>
                  <a:lnTo>
                    <a:pt x="2839" y="143145"/>
                  </a:lnTo>
                  <a:lnTo>
                    <a:pt x="45176" y="156414"/>
                  </a:lnTo>
                  <a:lnTo>
                    <a:pt x="74492" y="174767"/>
                  </a:lnTo>
                  <a:lnTo>
                    <a:pt x="113248" y="216341"/>
                  </a:lnTo>
                  <a:lnTo>
                    <a:pt x="130715" y="224833"/>
                  </a:lnTo>
                  <a:lnTo>
                    <a:pt x="159427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8896581" y="6028223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21057" y="0"/>
                  </a:moveTo>
                  <a:lnTo>
                    <a:pt x="13821" y="27556"/>
                  </a:lnTo>
                  <a:lnTo>
                    <a:pt x="8059" y="80659"/>
                  </a:lnTo>
                  <a:lnTo>
                    <a:pt x="1592" y="142405"/>
                  </a:lnTo>
                  <a:lnTo>
                    <a:pt x="471" y="196092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8901375" y="6007166"/>
              <a:ext cx="153134" cy="242156"/>
            </a:xfrm>
            <a:custGeom>
              <a:avLst/>
              <a:gdLst/>
              <a:ahLst/>
              <a:cxnLst/>
              <a:rect l="0" t="0" r="0" b="0"/>
              <a:pathLst>
                <a:path w="153134" h="242156">
                  <a:moveTo>
                    <a:pt x="153133" y="0"/>
                  </a:moveTo>
                  <a:lnTo>
                    <a:pt x="136322" y="19151"/>
                  </a:lnTo>
                  <a:lnTo>
                    <a:pt x="96738" y="75501"/>
                  </a:lnTo>
                  <a:lnTo>
                    <a:pt x="35231" y="138883"/>
                  </a:lnTo>
                  <a:lnTo>
                    <a:pt x="5115" y="157874"/>
                  </a:lnTo>
                  <a:lnTo>
                    <a:pt x="642" y="159061"/>
                  </a:lnTo>
                  <a:lnTo>
                    <a:pt x="0" y="157514"/>
                  </a:lnTo>
                  <a:lnTo>
                    <a:pt x="1911" y="154142"/>
                  </a:lnTo>
                  <a:lnTo>
                    <a:pt x="19633" y="153516"/>
                  </a:lnTo>
                  <a:lnTo>
                    <a:pt x="43497" y="158307"/>
                  </a:lnTo>
                  <a:lnTo>
                    <a:pt x="71255" y="175327"/>
                  </a:lnTo>
                  <a:lnTo>
                    <a:pt x="128170" y="227985"/>
                  </a:lnTo>
                  <a:lnTo>
                    <a:pt x="14260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9138736" y="6017694"/>
              <a:ext cx="29391" cy="221100"/>
            </a:xfrm>
            <a:custGeom>
              <a:avLst/>
              <a:gdLst/>
              <a:ahLst/>
              <a:cxnLst/>
              <a:rect l="0" t="0" r="0" b="0"/>
              <a:pathLst>
                <a:path w="29391" h="221100">
                  <a:moveTo>
                    <a:pt x="21057" y="0"/>
                  </a:moveTo>
                  <a:lnTo>
                    <a:pt x="29390" y="48931"/>
                  </a:lnTo>
                  <a:lnTo>
                    <a:pt x="27815" y="90537"/>
                  </a:lnTo>
                  <a:lnTo>
                    <a:pt x="16803" y="147216"/>
                  </a:lnTo>
                  <a:lnTo>
                    <a:pt x="3022" y="208135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9191420" y="5996637"/>
              <a:ext cx="157887" cy="252685"/>
            </a:xfrm>
            <a:custGeom>
              <a:avLst/>
              <a:gdLst/>
              <a:ahLst/>
              <a:cxnLst/>
              <a:rect l="0" t="0" r="0" b="0"/>
              <a:pathLst>
                <a:path w="157887" h="252685">
                  <a:moveTo>
                    <a:pt x="126300" y="0"/>
                  </a:moveTo>
                  <a:lnTo>
                    <a:pt x="75305" y="60874"/>
                  </a:lnTo>
                  <a:lnTo>
                    <a:pt x="19033" y="112170"/>
                  </a:lnTo>
                  <a:lnTo>
                    <a:pt x="5316" y="129402"/>
                  </a:lnTo>
                  <a:lnTo>
                    <a:pt x="21" y="138911"/>
                  </a:lnTo>
                  <a:lnTo>
                    <a:pt x="0" y="147590"/>
                  </a:lnTo>
                  <a:lnTo>
                    <a:pt x="3495" y="155715"/>
                  </a:lnTo>
                  <a:lnTo>
                    <a:pt x="9335" y="163471"/>
                  </a:lnTo>
                  <a:lnTo>
                    <a:pt x="28303" y="175210"/>
                  </a:lnTo>
                  <a:lnTo>
                    <a:pt x="90995" y="204441"/>
                  </a:lnTo>
                  <a:lnTo>
                    <a:pt x="152881" y="237338"/>
                  </a:lnTo>
                  <a:lnTo>
                    <a:pt x="155720" y="241284"/>
                  </a:lnTo>
                  <a:lnTo>
                    <a:pt x="15788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8317513" y="6375664"/>
              <a:ext cx="134388" cy="185605"/>
            </a:xfrm>
            <a:custGeom>
              <a:avLst/>
              <a:gdLst/>
              <a:ahLst/>
              <a:cxnLst/>
              <a:rect l="0" t="0" r="0" b="0"/>
              <a:pathLst>
                <a:path w="134388" h="185605">
                  <a:moveTo>
                    <a:pt x="115814" y="0"/>
                  </a:moveTo>
                  <a:lnTo>
                    <a:pt x="73122" y="3119"/>
                  </a:lnTo>
                  <a:lnTo>
                    <a:pt x="62786" y="5589"/>
                  </a:lnTo>
                  <a:lnTo>
                    <a:pt x="45062" y="17691"/>
                  </a:lnTo>
                  <a:lnTo>
                    <a:pt x="30556" y="34769"/>
                  </a:lnTo>
                  <a:lnTo>
                    <a:pt x="20210" y="54057"/>
                  </a:lnTo>
                  <a:lnTo>
                    <a:pt x="19322" y="62944"/>
                  </a:lnTo>
                  <a:lnTo>
                    <a:pt x="24575" y="79057"/>
                  </a:lnTo>
                  <a:lnTo>
                    <a:pt x="37829" y="90898"/>
                  </a:lnTo>
                  <a:lnTo>
                    <a:pt x="95304" y="115474"/>
                  </a:lnTo>
                  <a:lnTo>
                    <a:pt x="114888" y="123851"/>
                  </a:lnTo>
                  <a:lnTo>
                    <a:pt x="131390" y="135373"/>
                  </a:lnTo>
                  <a:lnTo>
                    <a:pt x="134387" y="141721"/>
                  </a:lnTo>
                  <a:lnTo>
                    <a:pt x="134045" y="148294"/>
                  </a:lnTo>
                  <a:lnTo>
                    <a:pt x="127426" y="161835"/>
                  </a:lnTo>
                  <a:lnTo>
                    <a:pt x="116685" y="175651"/>
                  </a:lnTo>
                  <a:lnTo>
                    <a:pt x="94754" y="183351"/>
                  </a:lnTo>
                  <a:lnTo>
                    <a:pt x="67850" y="185604"/>
                  </a:lnTo>
                  <a:lnTo>
                    <a:pt x="44193" y="182706"/>
                  </a:lnTo>
                  <a:lnTo>
                    <a:pt x="25100" y="174399"/>
                  </a:lnTo>
                  <a:lnTo>
                    <a:pt x="0" y="157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8527962" y="6393947"/>
              <a:ext cx="115935" cy="103365"/>
            </a:xfrm>
            <a:custGeom>
              <a:avLst/>
              <a:gdLst/>
              <a:ahLst/>
              <a:cxnLst/>
              <a:rect l="0" t="0" r="0" b="0"/>
              <a:pathLst>
                <a:path w="115935" h="103365">
                  <a:moveTo>
                    <a:pt x="105406" y="13302"/>
                  </a:moveTo>
                  <a:lnTo>
                    <a:pt x="94228" y="2123"/>
                  </a:lnTo>
                  <a:lnTo>
                    <a:pt x="86256" y="0"/>
                  </a:lnTo>
                  <a:lnTo>
                    <a:pt x="64920" y="761"/>
                  </a:lnTo>
                  <a:lnTo>
                    <a:pt x="32188" y="13355"/>
                  </a:lnTo>
                  <a:lnTo>
                    <a:pt x="5854" y="37495"/>
                  </a:lnTo>
                  <a:lnTo>
                    <a:pt x="1603" y="46978"/>
                  </a:lnTo>
                  <a:lnTo>
                    <a:pt x="0" y="66873"/>
                  </a:lnTo>
                  <a:lnTo>
                    <a:pt x="6306" y="84295"/>
                  </a:lnTo>
                  <a:lnTo>
                    <a:pt x="11263" y="92216"/>
                  </a:lnTo>
                  <a:lnTo>
                    <a:pt x="20418" y="97497"/>
                  </a:lnTo>
                  <a:lnTo>
                    <a:pt x="46187" y="103364"/>
                  </a:lnTo>
                  <a:lnTo>
                    <a:pt x="103514" y="99107"/>
                  </a:lnTo>
                  <a:lnTo>
                    <a:pt x="115934" y="97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8720298" y="6365135"/>
              <a:ext cx="144698" cy="133750"/>
            </a:xfrm>
            <a:custGeom>
              <a:avLst/>
              <a:gdLst/>
              <a:ahLst/>
              <a:cxnLst/>
              <a:rect l="0" t="0" r="0" b="0"/>
              <a:pathLst>
                <a:path w="144698" h="133750">
                  <a:moveTo>
                    <a:pt x="81526" y="0"/>
                  </a:moveTo>
                  <a:lnTo>
                    <a:pt x="57479" y="9575"/>
                  </a:lnTo>
                  <a:lnTo>
                    <a:pt x="36057" y="27533"/>
                  </a:lnTo>
                  <a:lnTo>
                    <a:pt x="16061" y="55732"/>
                  </a:lnTo>
                  <a:lnTo>
                    <a:pt x="3378" y="93202"/>
                  </a:lnTo>
                  <a:lnTo>
                    <a:pt x="0" y="120192"/>
                  </a:lnTo>
                  <a:lnTo>
                    <a:pt x="3779" y="128091"/>
                  </a:lnTo>
                  <a:lnTo>
                    <a:pt x="10978" y="132188"/>
                  </a:lnTo>
                  <a:lnTo>
                    <a:pt x="20456" y="133749"/>
                  </a:lnTo>
                  <a:lnTo>
                    <a:pt x="29114" y="131280"/>
                  </a:lnTo>
                  <a:lnTo>
                    <a:pt x="44974" y="119178"/>
                  </a:lnTo>
                  <a:lnTo>
                    <a:pt x="88417" y="62542"/>
                  </a:lnTo>
                  <a:lnTo>
                    <a:pt x="90799" y="58072"/>
                  </a:lnTo>
                  <a:lnTo>
                    <a:pt x="90048" y="57433"/>
                  </a:lnTo>
                  <a:lnTo>
                    <a:pt x="87207" y="59345"/>
                  </a:lnTo>
                  <a:lnTo>
                    <a:pt x="86484" y="64130"/>
                  </a:lnTo>
                  <a:lnTo>
                    <a:pt x="88798" y="78805"/>
                  </a:lnTo>
                  <a:lnTo>
                    <a:pt x="102268" y="106798"/>
                  </a:lnTo>
                  <a:lnTo>
                    <a:pt x="109393" y="112143"/>
                  </a:lnTo>
                  <a:lnTo>
                    <a:pt x="117651" y="114536"/>
                  </a:lnTo>
                  <a:lnTo>
                    <a:pt x="144697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8912048" y="6322766"/>
              <a:ext cx="222052" cy="152841"/>
            </a:xfrm>
            <a:custGeom>
              <a:avLst/>
              <a:gdLst/>
              <a:ahLst/>
              <a:cxnLst/>
              <a:rect l="0" t="0" r="0" b="0"/>
              <a:pathLst>
                <a:path w="222052" h="152841">
                  <a:moveTo>
                    <a:pt x="5590" y="21312"/>
                  </a:moveTo>
                  <a:lnTo>
                    <a:pt x="5590" y="75456"/>
                  </a:lnTo>
                  <a:lnTo>
                    <a:pt x="4420" y="136153"/>
                  </a:lnTo>
                  <a:lnTo>
                    <a:pt x="2470" y="136477"/>
                  </a:lnTo>
                  <a:lnTo>
                    <a:pt x="0" y="133184"/>
                  </a:lnTo>
                  <a:lnTo>
                    <a:pt x="376" y="117046"/>
                  </a:lnTo>
                  <a:lnTo>
                    <a:pt x="10149" y="74147"/>
                  </a:lnTo>
                  <a:lnTo>
                    <a:pt x="16818" y="67064"/>
                  </a:lnTo>
                  <a:lnTo>
                    <a:pt x="36707" y="59193"/>
                  </a:lnTo>
                  <a:lnTo>
                    <a:pt x="58024" y="61934"/>
                  </a:lnTo>
                  <a:lnTo>
                    <a:pt x="120422" y="79607"/>
                  </a:lnTo>
                  <a:lnTo>
                    <a:pt x="152163" y="82316"/>
                  </a:lnTo>
                  <a:lnTo>
                    <a:pt x="176408" y="77281"/>
                  </a:lnTo>
                  <a:lnTo>
                    <a:pt x="203212" y="61292"/>
                  </a:lnTo>
                  <a:lnTo>
                    <a:pt x="211037" y="54985"/>
                  </a:lnTo>
                  <a:lnTo>
                    <a:pt x="219733" y="35497"/>
                  </a:lnTo>
                  <a:lnTo>
                    <a:pt x="222051" y="23750"/>
                  </a:lnTo>
                  <a:lnTo>
                    <a:pt x="220087" y="14748"/>
                  </a:lnTo>
                  <a:lnTo>
                    <a:pt x="215268" y="7578"/>
                  </a:lnTo>
                  <a:lnTo>
                    <a:pt x="208546" y="1627"/>
                  </a:lnTo>
                  <a:lnTo>
                    <a:pt x="199386" y="0"/>
                  </a:lnTo>
                  <a:lnTo>
                    <a:pt x="176729" y="4432"/>
                  </a:lnTo>
                  <a:lnTo>
                    <a:pt x="157301" y="20438"/>
                  </a:lnTo>
                  <a:lnTo>
                    <a:pt x="142037" y="43150"/>
                  </a:lnTo>
                  <a:lnTo>
                    <a:pt x="128037" y="82245"/>
                  </a:lnTo>
                  <a:lnTo>
                    <a:pt x="124352" y="109615"/>
                  </a:lnTo>
                  <a:lnTo>
                    <a:pt x="128953" y="131137"/>
                  </a:lnTo>
                  <a:lnTo>
                    <a:pt x="133455" y="140152"/>
                  </a:lnTo>
                  <a:lnTo>
                    <a:pt x="141136" y="146162"/>
                  </a:lnTo>
                  <a:lnTo>
                    <a:pt x="162149" y="152840"/>
                  </a:lnTo>
                  <a:lnTo>
                    <a:pt x="170794" y="152281"/>
                  </a:lnTo>
                  <a:lnTo>
                    <a:pt x="177727" y="149569"/>
                  </a:lnTo>
                  <a:lnTo>
                    <a:pt x="195102" y="137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9181045" y="6228264"/>
              <a:ext cx="115185" cy="201391"/>
            </a:xfrm>
            <a:custGeom>
              <a:avLst/>
              <a:gdLst/>
              <a:ahLst/>
              <a:cxnLst/>
              <a:rect l="0" t="0" r="0" b="0"/>
              <a:pathLst>
                <a:path w="115185" h="201391">
                  <a:moveTo>
                    <a:pt x="105090" y="0"/>
                  </a:moveTo>
                  <a:lnTo>
                    <a:pt x="113423" y="54145"/>
                  </a:lnTo>
                  <a:lnTo>
                    <a:pt x="115184" y="114681"/>
                  </a:lnTo>
                  <a:lnTo>
                    <a:pt x="114363" y="166370"/>
                  </a:lnTo>
                  <a:lnTo>
                    <a:pt x="112442" y="167065"/>
                  </a:lnTo>
                  <a:lnTo>
                    <a:pt x="88077" y="142320"/>
                  </a:lnTo>
                  <a:lnTo>
                    <a:pt x="70623" y="129154"/>
                  </a:lnTo>
                  <a:lnTo>
                    <a:pt x="48047" y="124862"/>
                  </a:lnTo>
                  <a:lnTo>
                    <a:pt x="35475" y="125356"/>
                  </a:lnTo>
                  <a:lnTo>
                    <a:pt x="24755" y="129194"/>
                  </a:lnTo>
                  <a:lnTo>
                    <a:pt x="6605" y="142817"/>
                  </a:lnTo>
                  <a:lnTo>
                    <a:pt x="1998" y="152534"/>
                  </a:lnTo>
                  <a:lnTo>
                    <a:pt x="0" y="175808"/>
                  </a:lnTo>
                  <a:lnTo>
                    <a:pt x="3445" y="185056"/>
                  </a:lnTo>
                  <a:lnTo>
                    <a:pt x="16630" y="198451"/>
                  </a:lnTo>
                  <a:lnTo>
                    <a:pt x="25060" y="201321"/>
                  </a:lnTo>
                  <a:lnTo>
                    <a:pt x="43785" y="201390"/>
                  </a:lnTo>
                  <a:lnTo>
                    <a:pt x="94562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9465119" y="6196679"/>
              <a:ext cx="31587" cy="168457"/>
            </a:xfrm>
            <a:custGeom>
              <a:avLst/>
              <a:gdLst/>
              <a:ahLst/>
              <a:cxnLst/>
              <a:rect l="0" t="0" r="0" b="0"/>
              <a:pathLst>
                <a:path w="31587" h="168457">
                  <a:moveTo>
                    <a:pt x="0" y="0"/>
                  </a:moveTo>
                  <a:lnTo>
                    <a:pt x="16789" y="62280"/>
                  </a:lnTo>
                  <a:lnTo>
                    <a:pt x="26085" y="124607"/>
                  </a:lnTo>
                  <a:lnTo>
                    <a:pt x="3158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9433534" y="6217736"/>
              <a:ext cx="105286" cy="94758"/>
            </a:xfrm>
            <a:custGeom>
              <a:avLst/>
              <a:gdLst/>
              <a:ahLst/>
              <a:cxnLst/>
              <a:rect l="0" t="0" r="0" b="0"/>
              <a:pathLst>
                <a:path w="105286" h="94758">
                  <a:moveTo>
                    <a:pt x="105285" y="0"/>
                  </a:moveTo>
                  <a:lnTo>
                    <a:pt x="50198" y="55087"/>
                  </a:lnTo>
                  <a:lnTo>
                    <a:pt x="14251" y="87915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9570404" y="6175622"/>
              <a:ext cx="157929" cy="112986"/>
            </a:xfrm>
            <a:custGeom>
              <a:avLst/>
              <a:gdLst/>
              <a:ahLst/>
              <a:cxnLst/>
              <a:rect l="0" t="0" r="0" b="0"/>
              <a:pathLst>
                <a:path w="157929" h="112986">
                  <a:moveTo>
                    <a:pt x="0" y="0"/>
                  </a:moveTo>
                  <a:lnTo>
                    <a:pt x="8334" y="48930"/>
                  </a:lnTo>
                  <a:lnTo>
                    <a:pt x="4506" y="108061"/>
                  </a:lnTo>
                  <a:lnTo>
                    <a:pt x="4174" y="112985"/>
                  </a:lnTo>
                  <a:lnTo>
                    <a:pt x="5122" y="111588"/>
                  </a:lnTo>
                  <a:lnTo>
                    <a:pt x="10465" y="99898"/>
                  </a:lnTo>
                  <a:lnTo>
                    <a:pt x="20639" y="86903"/>
                  </a:lnTo>
                  <a:lnTo>
                    <a:pt x="45110" y="72022"/>
                  </a:lnTo>
                  <a:lnTo>
                    <a:pt x="53471" y="71411"/>
                  </a:lnTo>
                  <a:lnTo>
                    <a:pt x="68998" y="76972"/>
                  </a:lnTo>
                  <a:lnTo>
                    <a:pt x="80579" y="90362"/>
                  </a:lnTo>
                  <a:lnTo>
                    <a:pt x="85305" y="98846"/>
                  </a:lnTo>
                  <a:lnTo>
                    <a:pt x="91965" y="103332"/>
                  </a:lnTo>
                  <a:lnTo>
                    <a:pt x="108725" y="105197"/>
                  </a:lnTo>
                  <a:lnTo>
                    <a:pt x="115767" y="101717"/>
                  </a:lnTo>
                  <a:lnTo>
                    <a:pt x="126712" y="88491"/>
                  </a:lnTo>
                  <a:lnTo>
                    <a:pt x="139451" y="61315"/>
                  </a:lnTo>
                  <a:lnTo>
                    <a:pt x="140747" y="41289"/>
                  </a:lnTo>
                  <a:lnTo>
                    <a:pt x="139455" y="31036"/>
                  </a:lnTo>
                  <a:lnTo>
                    <a:pt x="136255" y="26540"/>
                  </a:lnTo>
                  <a:lnTo>
                    <a:pt x="131781" y="25882"/>
                  </a:lnTo>
                  <a:lnTo>
                    <a:pt x="126458" y="27783"/>
                  </a:lnTo>
                  <a:lnTo>
                    <a:pt x="117425" y="39254"/>
                  </a:lnTo>
                  <a:lnTo>
                    <a:pt x="110680" y="57221"/>
                  </a:lnTo>
                  <a:lnTo>
                    <a:pt x="107683" y="80803"/>
                  </a:lnTo>
                  <a:lnTo>
                    <a:pt x="111563" y="87794"/>
                  </a:lnTo>
                  <a:lnTo>
                    <a:pt x="118829" y="91285"/>
                  </a:lnTo>
                  <a:lnTo>
                    <a:pt x="157928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9770446" y="6116772"/>
              <a:ext cx="94757" cy="82504"/>
            </a:xfrm>
            <a:custGeom>
              <a:avLst/>
              <a:gdLst/>
              <a:ahLst/>
              <a:cxnLst/>
              <a:rect l="0" t="0" r="0" b="0"/>
              <a:pathLst>
                <a:path w="94757" h="82504">
                  <a:moveTo>
                    <a:pt x="0" y="27265"/>
                  </a:moveTo>
                  <a:lnTo>
                    <a:pt x="3119" y="69956"/>
                  </a:lnTo>
                  <a:lnTo>
                    <a:pt x="5589" y="80292"/>
                  </a:lnTo>
                  <a:lnTo>
                    <a:pt x="7235" y="82503"/>
                  </a:lnTo>
                  <a:lnTo>
                    <a:pt x="15684" y="46122"/>
                  </a:lnTo>
                  <a:lnTo>
                    <a:pt x="18645" y="43345"/>
                  </a:lnTo>
                  <a:lnTo>
                    <a:pt x="21789" y="45004"/>
                  </a:lnTo>
                  <a:lnTo>
                    <a:pt x="31802" y="64106"/>
                  </a:lnTo>
                  <a:lnTo>
                    <a:pt x="35239" y="72883"/>
                  </a:lnTo>
                  <a:lnTo>
                    <a:pt x="37531" y="74054"/>
                  </a:lnTo>
                  <a:lnTo>
                    <a:pt x="39059" y="70156"/>
                  </a:lnTo>
                  <a:lnTo>
                    <a:pt x="44051" y="19914"/>
                  </a:lnTo>
                  <a:lnTo>
                    <a:pt x="53114" y="2161"/>
                  </a:lnTo>
                  <a:lnTo>
                    <a:pt x="58806" y="0"/>
                  </a:lnTo>
                  <a:lnTo>
                    <a:pt x="64940" y="2069"/>
                  </a:lnTo>
                  <a:lnTo>
                    <a:pt x="71369" y="6958"/>
                  </a:lnTo>
                  <a:lnTo>
                    <a:pt x="94756" y="48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8317513" y="6617819"/>
              <a:ext cx="42115" cy="178986"/>
            </a:xfrm>
            <a:custGeom>
              <a:avLst/>
              <a:gdLst/>
              <a:ahLst/>
              <a:cxnLst/>
              <a:rect l="0" t="0" r="0" b="0"/>
              <a:pathLst>
                <a:path w="42115" h="178986">
                  <a:moveTo>
                    <a:pt x="42114" y="0"/>
                  </a:moveTo>
                  <a:lnTo>
                    <a:pt x="30936" y="11178"/>
                  </a:lnTo>
                  <a:lnTo>
                    <a:pt x="18395" y="40486"/>
                  </a:lnTo>
                  <a:lnTo>
                    <a:pt x="10914" y="99547"/>
                  </a:lnTo>
                  <a:lnTo>
                    <a:pt x="2503" y="151248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8422798" y="6618617"/>
              <a:ext cx="94758" cy="104488"/>
            </a:xfrm>
            <a:custGeom>
              <a:avLst/>
              <a:gdLst/>
              <a:ahLst/>
              <a:cxnLst/>
              <a:rect l="0" t="0" r="0" b="0"/>
              <a:pathLst>
                <a:path w="94758" h="104488">
                  <a:moveTo>
                    <a:pt x="0" y="30787"/>
                  </a:moveTo>
                  <a:lnTo>
                    <a:pt x="0" y="93262"/>
                  </a:lnTo>
                  <a:lnTo>
                    <a:pt x="1170" y="77505"/>
                  </a:lnTo>
                  <a:lnTo>
                    <a:pt x="9576" y="51259"/>
                  </a:lnTo>
                  <a:lnTo>
                    <a:pt x="39404" y="8036"/>
                  </a:lnTo>
                  <a:lnTo>
                    <a:pt x="47326" y="2752"/>
                  </a:lnTo>
                  <a:lnTo>
                    <a:pt x="65488" y="0"/>
                  </a:lnTo>
                  <a:lnTo>
                    <a:pt x="72904" y="3243"/>
                  </a:lnTo>
                  <a:lnTo>
                    <a:pt x="84265" y="16206"/>
                  </a:lnTo>
                  <a:lnTo>
                    <a:pt x="91648" y="48824"/>
                  </a:lnTo>
                  <a:lnTo>
                    <a:pt x="88077" y="89853"/>
                  </a:lnTo>
                  <a:lnTo>
                    <a:pt x="89134" y="94731"/>
                  </a:lnTo>
                  <a:lnTo>
                    <a:pt x="94757" y="1044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8591254" y="6565176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10529" y="0"/>
                  </a:moveTo>
                  <a:lnTo>
                    <a:pt x="10529" y="48931"/>
                  </a:lnTo>
                  <a:lnTo>
                    <a:pt x="10529" y="108062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8570197" y="6612475"/>
              <a:ext cx="216789" cy="142380"/>
            </a:xfrm>
            <a:custGeom>
              <a:avLst/>
              <a:gdLst/>
              <a:ahLst/>
              <a:cxnLst/>
              <a:rect l="0" t="0" r="0" b="0"/>
              <a:pathLst>
                <a:path w="216789" h="142380">
                  <a:moveTo>
                    <a:pt x="0" y="5344"/>
                  </a:moveTo>
                  <a:lnTo>
                    <a:pt x="11178" y="16522"/>
                  </a:lnTo>
                  <a:lnTo>
                    <a:pt x="29145" y="22010"/>
                  </a:lnTo>
                  <a:lnTo>
                    <a:pt x="52728" y="23280"/>
                  </a:lnTo>
                  <a:lnTo>
                    <a:pt x="102876" y="20802"/>
                  </a:lnTo>
                  <a:lnTo>
                    <a:pt x="114207" y="22668"/>
                  </a:lnTo>
                  <a:lnTo>
                    <a:pt x="120592" y="28591"/>
                  </a:lnTo>
                  <a:lnTo>
                    <a:pt x="123679" y="37220"/>
                  </a:lnTo>
                  <a:lnTo>
                    <a:pt x="124566" y="47652"/>
                  </a:lnTo>
                  <a:lnTo>
                    <a:pt x="119314" y="68601"/>
                  </a:lnTo>
                  <a:lnTo>
                    <a:pt x="102467" y="110646"/>
                  </a:lnTo>
                  <a:lnTo>
                    <a:pt x="102236" y="119999"/>
                  </a:lnTo>
                  <a:lnTo>
                    <a:pt x="108220" y="136630"/>
                  </a:lnTo>
                  <a:lnTo>
                    <a:pt x="114261" y="140831"/>
                  </a:lnTo>
                  <a:lnTo>
                    <a:pt x="130332" y="142379"/>
                  </a:lnTo>
                  <a:lnTo>
                    <a:pt x="159110" y="131085"/>
                  </a:lnTo>
                  <a:lnTo>
                    <a:pt x="184274" y="107331"/>
                  </a:lnTo>
                  <a:lnTo>
                    <a:pt x="206548" y="78066"/>
                  </a:lnTo>
                  <a:lnTo>
                    <a:pt x="214632" y="54433"/>
                  </a:lnTo>
                  <a:lnTo>
                    <a:pt x="216788" y="41579"/>
                  </a:lnTo>
                  <a:lnTo>
                    <a:pt x="212944" y="21058"/>
                  </a:lnTo>
                  <a:lnTo>
                    <a:pt x="208643" y="12311"/>
                  </a:lnTo>
                  <a:lnTo>
                    <a:pt x="201096" y="6479"/>
                  </a:lnTo>
                  <a:lnTo>
                    <a:pt x="180233" y="0"/>
                  </a:lnTo>
                  <a:lnTo>
                    <a:pt x="158483" y="3359"/>
                  </a:lnTo>
                  <a:lnTo>
                    <a:pt x="105285" y="2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8949224" y="6584762"/>
              <a:ext cx="123293" cy="138343"/>
            </a:xfrm>
            <a:custGeom>
              <a:avLst/>
              <a:gdLst/>
              <a:ahLst/>
              <a:cxnLst/>
              <a:rect l="0" t="0" r="0" b="0"/>
              <a:pathLst>
                <a:path w="123293" h="138343">
                  <a:moveTo>
                    <a:pt x="0" y="1472"/>
                  </a:moveTo>
                  <a:lnTo>
                    <a:pt x="6065" y="42329"/>
                  </a:lnTo>
                  <a:lnTo>
                    <a:pt x="1544" y="96673"/>
                  </a:lnTo>
                  <a:lnTo>
                    <a:pt x="1856" y="115143"/>
                  </a:lnTo>
                  <a:lnTo>
                    <a:pt x="3577" y="113518"/>
                  </a:lnTo>
                  <a:lnTo>
                    <a:pt x="24489" y="60268"/>
                  </a:lnTo>
                  <a:lnTo>
                    <a:pt x="49810" y="18805"/>
                  </a:lnTo>
                  <a:lnTo>
                    <a:pt x="66591" y="6056"/>
                  </a:lnTo>
                  <a:lnTo>
                    <a:pt x="75979" y="1018"/>
                  </a:lnTo>
                  <a:lnTo>
                    <a:pt x="84578" y="0"/>
                  </a:lnTo>
                  <a:lnTo>
                    <a:pt x="100370" y="5106"/>
                  </a:lnTo>
                  <a:lnTo>
                    <a:pt x="112069" y="21414"/>
                  </a:lnTo>
                  <a:lnTo>
                    <a:pt x="119998" y="44260"/>
                  </a:lnTo>
                  <a:lnTo>
                    <a:pt x="123292" y="82260"/>
                  </a:lnTo>
                  <a:lnTo>
                    <a:pt x="115813" y="138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9138736" y="6535276"/>
              <a:ext cx="90927" cy="124294"/>
            </a:xfrm>
            <a:custGeom>
              <a:avLst/>
              <a:gdLst/>
              <a:ahLst/>
              <a:cxnLst/>
              <a:rect l="0" t="0" r="0" b="0"/>
              <a:pathLst>
                <a:path w="90927" h="124294">
                  <a:moveTo>
                    <a:pt x="10529" y="19372"/>
                  </a:moveTo>
                  <a:lnTo>
                    <a:pt x="4462" y="60230"/>
                  </a:lnTo>
                  <a:lnTo>
                    <a:pt x="7053" y="87054"/>
                  </a:lnTo>
                  <a:lnTo>
                    <a:pt x="15223" y="108334"/>
                  </a:lnTo>
                  <a:lnTo>
                    <a:pt x="20677" y="117285"/>
                  </a:lnTo>
                  <a:lnTo>
                    <a:pt x="27823" y="122082"/>
                  </a:lnTo>
                  <a:lnTo>
                    <a:pt x="45121" y="124293"/>
                  </a:lnTo>
                  <a:lnTo>
                    <a:pt x="52308" y="120905"/>
                  </a:lnTo>
                  <a:lnTo>
                    <a:pt x="81830" y="80662"/>
                  </a:lnTo>
                  <a:lnTo>
                    <a:pt x="90926" y="44812"/>
                  </a:lnTo>
                  <a:lnTo>
                    <a:pt x="86815" y="21319"/>
                  </a:lnTo>
                  <a:lnTo>
                    <a:pt x="82443" y="10142"/>
                  </a:lnTo>
                  <a:lnTo>
                    <a:pt x="74849" y="3860"/>
                  </a:lnTo>
                  <a:lnTo>
                    <a:pt x="65108" y="842"/>
                  </a:lnTo>
                  <a:lnTo>
                    <a:pt x="53934" y="0"/>
                  </a:lnTo>
                  <a:lnTo>
                    <a:pt x="32159" y="5302"/>
                  </a:lnTo>
                  <a:lnTo>
                    <a:pt x="0" y="193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9338777" y="6449363"/>
              <a:ext cx="21059" cy="210571"/>
            </a:xfrm>
            <a:custGeom>
              <a:avLst/>
              <a:gdLst/>
              <a:ahLst/>
              <a:cxnLst/>
              <a:rect l="0" t="0" r="0" b="0"/>
              <a:pathLst>
                <a:path w="21059" h="210571">
                  <a:moveTo>
                    <a:pt x="21058" y="0"/>
                  </a:moveTo>
                  <a:lnTo>
                    <a:pt x="15468" y="58617"/>
                  </a:lnTo>
                  <a:lnTo>
                    <a:pt x="4269" y="120027"/>
                  </a:lnTo>
                  <a:lnTo>
                    <a:pt x="844" y="17531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9307192" y="6470420"/>
              <a:ext cx="115814" cy="63171"/>
            </a:xfrm>
            <a:custGeom>
              <a:avLst/>
              <a:gdLst/>
              <a:ahLst/>
              <a:cxnLst/>
              <a:rect l="0" t="0" r="0" b="0"/>
              <a:pathLst>
                <a:path w="115814" h="63171">
                  <a:moveTo>
                    <a:pt x="115813" y="0"/>
                  </a:moveTo>
                  <a:lnTo>
                    <a:pt x="89427" y="10745"/>
                  </a:lnTo>
                  <a:lnTo>
                    <a:pt x="26912" y="48468"/>
                  </a:lnTo>
                  <a:lnTo>
                    <a:pt x="0" y="63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8359627" y="6817860"/>
              <a:ext cx="136872" cy="187663"/>
            </a:xfrm>
            <a:custGeom>
              <a:avLst/>
              <a:gdLst/>
              <a:ahLst/>
              <a:cxnLst/>
              <a:rect l="0" t="0" r="0" b="0"/>
              <a:pathLst>
                <a:path w="136872" h="187663">
                  <a:moveTo>
                    <a:pt x="0" y="42114"/>
                  </a:moveTo>
                  <a:lnTo>
                    <a:pt x="5590" y="100732"/>
                  </a:lnTo>
                  <a:lnTo>
                    <a:pt x="10723" y="153735"/>
                  </a:lnTo>
                  <a:lnTo>
                    <a:pt x="15685" y="177122"/>
                  </a:lnTo>
                  <a:lnTo>
                    <a:pt x="20985" y="183592"/>
                  </a:lnTo>
                  <a:lnTo>
                    <a:pt x="28028" y="186736"/>
                  </a:lnTo>
                  <a:lnTo>
                    <a:pt x="36233" y="187662"/>
                  </a:lnTo>
                  <a:lnTo>
                    <a:pt x="42873" y="182430"/>
                  </a:lnTo>
                  <a:lnTo>
                    <a:pt x="71446" y="121669"/>
                  </a:lnTo>
                  <a:lnTo>
                    <a:pt x="97117" y="63942"/>
                  </a:lnTo>
                  <a:lnTo>
                    <a:pt x="130839" y="942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8496498" y="6827745"/>
              <a:ext cx="113052" cy="161345"/>
            </a:xfrm>
            <a:custGeom>
              <a:avLst/>
              <a:gdLst/>
              <a:ahLst/>
              <a:cxnLst/>
              <a:rect l="0" t="0" r="0" b="0"/>
              <a:pathLst>
                <a:path w="113052" h="161345">
                  <a:moveTo>
                    <a:pt x="0" y="148043"/>
                  </a:moveTo>
                  <a:lnTo>
                    <a:pt x="11178" y="159221"/>
                  </a:lnTo>
                  <a:lnTo>
                    <a:pt x="19150" y="161344"/>
                  </a:lnTo>
                  <a:lnTo>
                    <a:pt x="40487" y="160583"/>
                  </a:lnTo>
                  <a:lnTo>
                    <a:pt x="59329" y="150107"/>
                  </a:lnTo>
                  <a:lnTo>
                    <a:pt x="90488" y="114785"/>
                  </a:lnTo>
                  <a:lnTo>
                    <a:pt x="106490" y="78787"/>
                  </a:lnTo>
                  <a:lnTo>
                    <a:pt x="113051" y="32897"/>
                  </a:lnTo>
                  <a:lnTo>
                    <a:pt x="110462" y="20976"/>
                  </a:lnTo>
                  <a:lnTo>
                    <a:pt x="105227" y="11859"/>
                  </a:lnTo>
                  <a:lnTo>
                    <a:pt x="98227" y="4611"/>
                  </a:lnTo>
                  <a:lnTo>
                    <a:pt x="90051" y="949"/>
                  </a:lnTo>
                  <a:lnTo>
                    <a:pt x="71608" y="0"/>
                  </a:lnTo>
                  <a:lnTo>
                    <a:pt x="62946" y="4894"/>
                  </a:lnTo>
                  <a:lnTo>
                    <a:pt x="19410" y="53616"/>
                  </a:lnTo>
                  <a:lnTo>
                    <a:pt x="8626" y="77609"/>
                  </a:lnTo>
                  <a:lnTo>
                    <a:pt x="5750" y="90558"/>
                  </a:lnTo>
                  <a:lnTo>
                    <a:pt x="6174" y="101531"/>
                  </a:lnTo>
                  <a:lnTo>
                    <a:pt x="12883" y="119962"/>
                  </a:lnTo>
                  <a:lnTo>
                    <a:pt x="20543" y="129713"/>
                  </a:lnTo>
                  <a:lnTo>
                    <a:pt x="31585" y="137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8686011" y="6765218"/>
              <a:ext cx="31587" cy="200042"/>
            </a:xfrm>
            <a:custGeom>
              <a:avLst/>
              <a:gdLst/>
              <a:ahLst/>
              <a:cxnLst/>
              <a:rect l="0" t="0" r="0" b="0"/>
              <a:pathLst>
                <a:path w="31587" h="200042">
                  <a:moveTo>
                    <a:pt x="31586" y="0"/>
                  </a:moveTo>
                  <a:lnTo>
                    <a:pt x="20406" y="11178"/>
                  </a:lnTo>
                  <a:lnTo>
                    <a:pt x="13455" y="51665"/>
                  </a:lnTo>
                  <a:lnTo>
                    <a:pt x="11105" y="111417"/>
                  </a:lnTo>
                  <a:lnTo>
                    <a:pt x="7523" y="165161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8643896" y="6850909"/>
              <a:ext cx="168458" cy="114351"/>
            </a:xfrm>
            <a:custGeom>
              <a:avLst/>
              <a:gdLst/>
              <a:ahLst/>
              <a:cxnLst/>
              <a:rect l="0" t="0" r="0" b="0"/>
              <a:pathLst>
                <a:path w="168458" h="114351">
                  <a:moveTo>
                    <a:pt x="0" y="9065"/>
                  </a:moveTo>
                  <a:lnTo>
                    <a:pt x="48932" y="5945"/>
                  </a:lnTo>
                  <a:lnTo>
                    <a:pt x="108062" y="0"/>
                  </a:lnTo>
                  <a:lnTo>
                    <a:pt x="130306" y="5426"/>
                  </a:lnTo>
                  <a:lnTo>
                    <a:pt x="139514" y="10148"/>
                  </a:lnTo>
                  <a:lnTo>
                    <a:pt x="145652" y="19146"/>
                  </a:lnTo>
                  <a:lnTo>
                    <a:pt x="154291" y="58586"/>
                  </a:lnTo>
                  <a:lnTo>
                    <a:pt x="158020" y="95748"/>
                  </a:lnTo>
                  <a:lnTo>
                    <a:pt x="168457" y="114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8913075" y="6791518"/>
              <a:ext cx="141434" cy="142157"/>
            </a:xfrm>
            <a:custGeom>
              <a:avLst/>
              <a:gdLst/>
              <a:ahLst/>
              <a:cxnLst/>
              <a:rect l="0" t="0" r="0" b="0"/>
              <a:pathLst>
                <a:path w="141434" h="142157">
                  <a:moveTo>
                    <a:pt x="15091" y="57927"/>
                  </a:moveTo>
                  <a:lnTo>
                    <a:pt x="11972" y="100619"/>
                  </a:lnTo>
                  <a:lnTo>
                    <a:pt x="9502" y="110955"/>
                  </a:lnTo>
                  <a:lnTo>
                    <a:pt x="6686" y="114336"/>
                  </a:lnTo>
                  <a:lnTo>
                    <a:pt x="3638" y="113081"/>
                  </a:lnTo>
                  <a:lnTo>
                    <a:pt x="437" y="108734"/>
                  </a:lnTo>
                  <a:lnTo>
                    <a:pt x="0" y="91427"/>
                  </a:lnTo>
                  <a:lnTo>
                    <a:pt x="9449" y="55375"/>
                  </a:lnTo>
                  <a:lnTo>
                    <a:pt x="27068" y="21297"/>
                  </a:lnTo>
                  <a:lnTo>
                    <a:pt x="33604" y="12450"/>
                  </a:lnTo>
                  <a:lnTo>
                    <a:pt x="42640" y="6552"/>
                  </a:lnTo>
                  <a:lnTo>
                    <a:pt x="65160" y="0"/>
                  </a:lnTo>
                  <a:lnTo>
                    <a:pt x="75376" y="1762"/>
                  </a:lnTo>
                  <a:lnTo>
                    <a:pt x="92968" y="13078"/>
                  </a:lnTo>
                  <a:lnTo>
                    <a:pt x="116025" y="44769"/>
                  </a:lnTo>
                  <a:lnTo>
                    <a:pt x="132064" y="108029"/>
                  </a:lnTo>
                  <a:lnTo>
                    <a:pt x="141433" y="1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9079769" y="6765218"/>
              <a:ext cx="161777" cy="284271"/>
            </a:xfrm>
            <a:custGeom>
              <a:avLst/>
              <a:gdLst/>
              <a:ahLst/>
              <a:cxnLst/>
              <a:rect l="0" t="0" r="0" b="0"/>
              <a:pathLst>
                <a:path w="161777" h="284271">
                  <a:moveTo>
                    <a:pt x="101081" y="0"/>
                  </a:moveTo>
                  <a:lnTo>
                    <a:pt x="78724" y="5589"/>
                  </a:lnTo>
                  <a:lnTo>
                    <a:pt x="61509" y="17691"/>
                  </a:lnTo>
                  <a:lnTo>
                    <a:pt x="17077" y="69115"/>
                  </a:lnTo>
                  <a:lnTo>
                    <a:pt x="5254" y="95059"/>
                  </a:lnTo>
                  <a:lnTo>
                    <a:pt x="0" y="126085"/>
                  </a:lnTo>
                  <a:lnTo>
                    <a:pt x="2108" y="139039"/>
                  </a:lnTo>
                  <a:lnTo>
                    <a:pt x="13809" y="159671"/>
                  </a:lnTo>
                  <a:lnTo>
                    <a:pt x="23013" y="162599"/>
                  </a:lnTo>
                  <a:lnTo>
                    <a:pt x="45717" y="156494"/>
                  </a:lnTo>
                  <a:lnTo>
                    <a:pt x="62047" y="142083"/>
                  </a:lnTo>
                  <a:lnTo>
                    <a:pt x="101351" y="80642"/>
                  </a:lnTo>
                  <a:lnTo>
                    <a:pt x="127806" y="21755"/>
                  </a:lnTo>
                  <a:lnTo>
                    <a:pt x="131766" y="21522"/>
                  </a:lnTo>
                  <a:lnTo>
                    <a:pt x="135575" y="24877"/>
                  </a:lnTo>
                  <a:lnTo>
                    <a:pt x="146527" y="51954"/>
                  </a:lnTo>
                  <a:lnTo>
                    <a:pt x="153472" y="103026"/>
                  </a:lnTo>
                  <a:lnTo>
                    <a:pt x="161776" y="161294"/>
                  </a:lnTo>
                  <a:lnTo>
                    <a:pt x="160399" y="205329"/>
                  </a:lnTo>
                  <a:lnTo>
                    <a:pt x="154350" y="228128"/>
                  </a:lnTo>
                  <a:lnTo>
                    <a:pt x="143863" y="246059"/>
                  </a:lnTo>
                  <a:lnTo>
                    <a:pt x="119217" y="269308"/>
                  </a:lnTo>
                  <a:lnTo>
                    <a:pt x="93543" y="277620"/>
                  </a:lnTo>
                  <a:lnTo>
                    <a:pt x="55564" y="282299"/>
                  </a:lnTo>
                  <a:lnTo>
                    <a:pt x="27381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8812353" y="674416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8275400" y="7102129"/>
              <a:ext cx="31585" cy="200043"/>
            </a:xfrm>
            <a:custGeom>
              <a:avLst/>
              <a:gdLst/>
              <a:ahLst/>
              <a:cxnLst/>
              <a:rect l="0" t="0" r="0" b="0"/>
              <a:pathLst>
                <a:path w="31585" h="200043">
                  <a:moveTo>
                    <a:pt x="31584" y="0"/>
                  </a:moveTo>
                  <a:lnTo>
                    <a:pt x="28465" y="62478"/>
                  </a:lnTo>
                  <a:lnTo>
                    <a:pt x="22520" y="119186"/>
                  </a:lnTo>
                  <a:lnTo>
                    <a:pt x="12940" y="171939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8212228" y="7144244"/>
              <a:ext cx="273743" cy="134596"/>
            </a:xfrm>
            <a:custGeom>
              <a:avLst/>
              <a:gdLst/>
              <a:ahLst/>
              <a:cxnLst/>
              <a:rect l="0" t="0" r="0" b="0"/>
              <a:pathLst>
                <a:path w="273743" h="134596">
                  <a:moveTo>
                    <a:pt x="0" y="42114"/>
                  </a:moveTo>
                  <a:lnTo>
                    <a:pt x="16768" y="47703"/>
                  </a:lnTo>
                  <a:lnTo>
                    <a:pt x="55142" y="45590"/>
                  </a:lnTo>
                  <a:lnTo>
                    <a:pt x="114757" y="22786"/>
                  </a:lnTo>
                  <a:lnTo>
                    <a:pt x="157719" y="7361"/>
                  </a:lnTo>
                  <a:lnTo>
                    <a:pt x="167147" y="7247"/>
                  </a:lnTo>
                  <a:lnTo>
                    <a:pt x="183862" y="13359"/>
                  </a:lnTo>
                  <a:lnTo>
                    <a:pt x="189255" y="21774"/>
                  </a:lnTo>
                  <a:lnTo>
                    <a:pt x="196846" y="60394"/>
                  </a:lnTo>
                  <a:lnTo>
                    <a:pt x="199411" y="115958"/>
                  </a:lnTo>
                  <a:lnTo>
                    <a:pt x="199761" y="134595"/>
                  </a:lnTo>
                  <a:lnTo>
                    <a:pt x="211478" y="74632"/>
                  </a:lnTo>
                  <a:lnTo>
                    <a:pt x="219163" y="54227"/>
                  </a:lnTo>
                  <a:lnTo>
                    <a:pt x="249845" y="14709"/>
                  </a:lnTo>
                  <a:lnTo>
                    <a:pt x="260391" y="6537"/>
                  </a:lnTo>
                  <a:lnTo>
                    <a:pt x="2737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8493512" y="7128126"/>
              <a:ext cx="129329" cy="150111"/>
            </a:xfrm>
            <a:custGeom>
              <a:avLst/>
              <a:gdLst/>
              <a:ahLst/>
              <a:cxnLst/>
              <a:rect l="0" t="0" r="0" b="0"/>
              <a:pathLst>
                <a:path w="129329" h="150111">
                  <a:moveTo>
                    <a:pt x="129328" y="5589"/>
                  </a:moveTo>
                  <a:lnTo>
                    <a:pt x="112560" y="0"/>
                  </a:lnTo>
                  <a:lnTo>
                    <a:pt x="94969" y="375"/>
                  </a:lnTo>
                  <a:lnTo>
                    <a:pt x="75453" y="5611"/>
                  </a:lnTo>
                  <a:lnTo>
                    <a:pt x="55080" y="15738"/>
                  </a:lnTo>
                  <a:lnTo>
                    <a:pt x="37448" y="34276"/>
                  </a:lnTo>
                  <a:lnTo>
                    <a:pt x="17486" y="71021"/>
                  </a:lnTo>
                  <a:lnTo>
                    <a:pt x="261" y="119770"/>
                  </a:lnTo>
                  <a:lnTo>
                    <a:pt x="0" y="129673"/>
                  </a:lnTo>
                  <a:lnTo>
                    <a:pt x="5948" y="146915"/>
                  </a:lnTo>
                  <a:lnTo>
                    <a:pt x="11980" y="150110"/>
                  </a:lnTo>
                  <a:lnTo>
                    <a:pt x="19510" y="149900"/>
                  </a:lnTo>
                  <a:lnTo>
                    <a:pt x="28040" y="147420"/>
                  </a:lnTo>
                  <a:lnTo>
                    <a:pt x="43757" y="132186"/>
                  </a:lnTo>
                  <a:lnTo>
                    <a:pt x="92310" y="68783"/>
                  </a:lnTo>
                  <a:lnTo>
                    <a:pt x="108271" y="37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8617063" y="7133715"/>
              <a:ext cx="16306" cy="126344"/>
            </a:xfrm>
            <a:custGeom>
              <a:avLst/>
              <a:gdLst/>
              <a:ahLst/>
              <a:cxnLst/>
              <a:rect l="0" t="0" r="0" b="0"/>
              <a:pathLst>
                <a:path w="16306" h="126344">
                  <a:moveTo>
                    <a:pt x="16305" y="0"/>
                  </a:moveTo>
                  <a:lnTo>
                    <a:pt x="7972" y="37478"/>
                  </a:lnTo>
                  <a:lnTo>
                    <a:pt x="0" y="92976"/>
                  </a:lnTo>
                  <a:lnTo>
                    <a:pt x="5777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8676383" y="7111812"/>
              <a:ext cx="131384" cy="228929"/>
            </a:xfrm>
            <a:custGeom>
              <a:avLst/>
              <a:gdLst/>
              <a:ahLst/>
              <a:cxnLst/>
              <a:rect l="0" t="0" r="0" b="0"/>
              <a:pathLst>
                <a:path w="131384" h="228929">
                  <a:moveTo>
                    <a:pt x="30685" y="53489"/>
                  </a:moveTo>
                  <a:lnTo>
                    <a:pt x="19232" y="110753"/>
                  </a:lnTo>
                  <a:lnTo>
                    <a:pt x="9353" y="160143"/>
                  </a:lnTo>
                  <a:lnTo>
                    <a:pt x="2138" y="208702"/>
                  </a:lnTo>
                  <a:lnTo>
                    <a:pt x="449" y="228928"/>
                  </a:lnTo>
                  <a:lnTo>
                    <a:pt x="0" y="227769"/>
                  </a:lnTo>
                  <a:lnTo>
                    <a:pt x="670" y="215175"/>
                  </a:lnTo>
                  <a:lnTo>
                    <a:pt x="8217" y="157233"/>
                  </a:lnTo>
                  <a:lnTo>
                    <a:pt x="18924" y="94605"/>
                  </a:lnTo>
                  <a:lnTo>
                    <a:pt x="55759" y="33360"/>
                  </a:lnTo>
                  <a:lnTo>
                    <a:pt x="77629" y="10350"/>
                  </a:lnTo>
                  <a:lnTo>
                    <a:pt x="96002" y="0"/>
                  </a:lnTo>
                  <a:lnTo>
                    <a:pt x="104645" y="283"/>
                  </a:lnTo>
                  <a:lnTo>
                    <a:pt x="112747" y="3980"/>
                  </a:lnTo>
                  <a:lnTo>
                    <a:pt x="120489" y="9954"/>
                  </a:lnTo>
                  <a:lnTo>
                    <a:pt x="129090" y="32190"/>
                  </a:lnTo>
                  <a:lnTo>
                    <a:pt x="131383" y="46309"/>
                  </a:lnTo>
                  <a:lnTo>
                    <a:pt x="129403" y="58061"/>
                  </a:lnTo>
                  <a:lnTo>
                    <a:pt x="117843" y="77357"/>
                  </a:lnTo>
                  <a:lnTo>
                    <a:pt x="86015" y="101375"/>
                  </a:lnTo>
                  <a:lnTo>
                    <a:pt x="66584" y="106747"/>
                  </a:lnTo>
                  <a:lnTo>
                    <a:pt x="41214" y="106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8828382" y="7119590"/>
              <a:ext cx="120339" cy="169596"/>
            </a:xfrm>
            <a:custGeom>
              <a:avLst/>
              <a:gdLst/>
              <a:ahLst/>
              <a:cxnLst/>
              <a:rect l="0" t="0" r="0" b="0"/>
              <a:pathLst>
                <a:path w="120339" h="169596">
                  <a:moveTo>
                    <a:pt x="26085" y="66768"/>
                  </a:moveTo>
                  <a:lnTo>
                    <a:pt x="9296" y="130219"/>
                  </a:lnTo>
                  <a:lnTo>
                    <a:pt x="5122" y="168366"/>
                  </a:lnTo>
                  <a:lnTo>
                    <a:pt x="2751" y="169595"/>
                  </a:lnTo>
                  <a:lnTo>
                    <a:pt x="0" y="166904"/>
                  </a:lnTo>
                  <a:lnTo>
                    <a:pt x="63" y="151437"/>
                  </a:lnTo>
                  <a:lnTo>
                    <a:pt x="9637" y="97790"/>
                  </a:lnTo>
                  <a:lnTo>
                    <a:pt x="31198" y="40444"/>
                  </a:lnTo>
                  <a:lnTo>
                    <a:pt x="44345" y="16464"/>
                  </a:lnTo>
                  <a:lnTo>
                    <a:pt x="54635" y="8665"/>
                  </a:lnTo>
                  <a:lnTo>
                    <a:pt x="81667" y="0"/>
                  </a:lnTo>
                  <a:lnTo>
                    <a:pt x="93556" y="1199"/>
                  </a:lnTo>
                  <a:lnTo>
                    <a:pt x="113003" y="11889"/>
                  </a:lnTo>
                  <a:lnTo>
                    <a:pt x="117956" y="19654"/>
                  </a:lnTo>
                  <a:lnTo>
                    <a:pt x="120338" y="37640"/>
                  </a:lnTo>
                  <a:lnTo>
                    <a:pt x="114379" y="57332"/>
                  </a:lnTo>
                  <a:lnTo>
                    <a:pt x="102761" y="76612"/>
                  </a:lnTo>
                  <a:lnTo>
                    <a:pt x="85899" y="92980"/>
                  </a:lnTo>
                  <a:lnTo>
                    <a:pt x="63588" y="101814"/>
                  </a:lnTo>
                  <a:lnTo>
                    <a:pt x="40413" y="104571"/>
                  </a:lnTo>
                  <a:lnTo>
                    <a:pt x="5028" y="98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8994474" y="7070589"/>
              <a:ext cx="92251" cy="131651"/>
            </a:xfrm>
            <a:custGeom>
              <a:avLst/>
              <a:gdLst/>
              <a:ahLst/>
              <a:cxnLst/>
              <a:rect l="0" t="0" r="0" b="0"/>
              <a:pathLst>
                <a:path w="92251" h="131651">
                  <a:moveTo>
                    <a:pt x="17920" y="94712"/>
                  </a:moveTo>
                  <a:lnTo>
                    <a:pt x="40277" y="94712"/>
                  </a:lnTo>
                  <a:lnTo>
                    <a:pt x="57491" y="88472"/>
                  </a:lnTo>
                  <a:lnTo>
                    <a:pt x="72942" y="76731"/>
                  </a:lnTo>
                  <a:lnTo>
                    <a:pt x="87608" y="59814"/>
                  </a:lnTo>
                  <a:lnTo>
                    <a:pt x="91285" y="49220"/>
                  </a:lnTo>
                  <a:lnTo>
                    <a:pt x="92250" y="24970"/>
                  </a:lnTo>
                  <a:lnTo>
                    <a:pt x="88530" y="15462"/>
                  </a:lnTo>
                  <a:lnTo>
                    <a:pt x="75038" y="1778"/>
                  </a:lnTo>
                  <a:lnTo>
                    <a:pt x="67697" y="0"/>
                  </a:lnTo>
                  <a:lnTo>
                    <a:pt x="60463" y="1156"/>
                  </a:lnTo>
                  <a:lnTo>
                    <a:pt x="45017" y="9848"/>
                  </a:lnTo>
                  <a:lnTo>
                    <a:pt x="18929" y="34472"/>
                  </a:lnTo>
                  <a:lnTo>
                    <a:pt x="7450" y="53900"/>
                  </a:lnTo>
                  <a:lnTo>
                    <a:pt x="0" y="90159"/>
                  </a:lnTo>
                  <a:lnTo>
                    <a:pt x="4496" y="110625"/>
                  </a:lnTo>
                  <a:lnTo>
                    <a:pt x="8971" y="119359"/>
                  </a:lnTo>
                  <a:lnTo>
                    <a:pt x="16633" y="125181"/>
                  </a:lnTo>
                  <a:lnTo>
                    <a:pt x="37625" y="131650"/>
                  </a:lnTo>
                  <a:lnTo>
                    <a:pt x="53194" y="131406"/>
                  </a:lnTo>
                  <a:lnTo>
                    <a:pt x="70563" y="1262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9151059" y="6912617"/>
              <a:ext cx="135077" cy="267350"/>
            </a:xfrm>
            <a:custGeom>
              <a:avLst/>
              <a:gdLst/>
              <a:ahLst/>
              <a:cxnLst/>
              <a:rect l="0" t="0" r="0" b="0"/>
              <a:pathLst>
                <a:path w="135077" h="267350">
                  <a:moveTo>
                    <a:pt x="135076" y="0"/>
                  </a:moveTo>
                  <a:lnTo>
                    <a:pt x="126743" y="48931"/>
                  </a:lnTo>
                  <a:lnTo>
                    <a:pt x="125198" y="96776"/>
                  </a:lnTo>
                  <a:lnTo>
                    <a:pt x="124676" y="159756"/>
                  </a:lnTo>
                  <a:lnTo>
                    <a:pt x="118996" y="197464"/>
                  </a:lnTo>
                  <a:lnTo>
                    <a:pt x="116168" y="201832"/>
                  </a:lnTo>
                  <a:lnTo>
                    <a:pt x="113111" y="201235"/>
                  </a:lnTo>
                  <a:lnTo>
                    <a:pt x="104257" y="192383"/>
                  </a:lnTo>
                  <a:lnTo>
                    <a:pt x="88624" y="180650"/>
                  </a:lnTo>
                  <a:lnTo>
                    <a:pt x="66857" y="176995"/>
                  </a:lnTo>
                  <a:lnTo>
                    <a:pt x="43925" y="180440"/>
                  </a:lnTo>
                  <a:lnTo>
                    <a:pt x="25934" y="189770"/>
                  </a:lnTo>
                  <a:lnTo>
                    <a:pt x="2652" y="219355"/>
                  </a:lnTo>
                  <a:lnTo>
                    <a:pt x="0" y="230465"/>
                  </a:lnTo>
                  <a:lnTo>
                    <a:pt x="3292" y="252167"/>
                  </a:lnTo>
                  <a:lnTo>
                    <a:pt x="9786" y="259359"/>
                  </a:lnTo>
                  <a:lnTo>
                    <a:pt x="29478" y="267349"/>
                  </a:lnTo>
                  <a:lnTo>
                    <a:pt x="50709" y="264660"/>
                  </a:lnTo>
                  <a:lnTo>
                    <a:pt x="82433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9486177" y="6975788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21057" y="0"/>
                  </a:moveTo>
                  <a:lnTo>
                    <a:pt x="14990" y="32452"/>
                  </a:lnTo>
                  <a:lnTo>
                    <a:pt x="20026" y="89931"/>
                  </a:lnTo>
                  <a:lnTo>
                    <a:pt x="14360" y="110548"/>
                  </a:lnTo>
                  <a:lnTo>
                    <a:pt x="4255" y="13219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9603453" y="6964394"/>
              <a:ext cx="114352" cy="95623"/>
            </a:xfrm>
            <a:custGeom>
              <a:avLst/>
              <a:gdLst/>
              <a:ahLst/>
              <a:cxnLst/>
              <a:rect l="0" t="0" r="0" b="0"/>
              <a:pathLst>
                <a:path w="114352" h="95623">
                  <a:moveTo>
                    <a:pt x="9066" y="32450"/>
                  </a:moveTo>
                  <a:lnTo>
                    <a:pt x="5946" y="75142"/>
                  </a:lnTo>
                  <a:lnTo>
                    <a:pt x="3476" y="85479"/>
                  </a:lnTo>
                  <a:lnTo>
                    <a:pt x="1830" y="87690"/>
                  </a:lnTo>
                  <a:lnTo>
                    <a:pt x="0" y="77668"/>
                  </a:lnTo>
                  <a:lnTo>
                    <a:pt x="4560" y="51308"/>
                  </a:lnTo>
                  <a:lnTo>
                    <a:pt x="24498" y="21270"/>
                  </a:lnTo>
                  <a:lnTo>
                    <a:pt x="45950" y="6815"/>
                  </a:lnTo>
                  <a:lnTo>
                    <a:pt x="58222" y="1322"/>
                  </a:lnTo>
                  <a:lnTo>
                    <a:pt x="68743" y="0"/>
                  </a:lnTo>
                  <a:lnTo>
                    <a:pt x="86672" y="4770"/>
                  </a:lnTo>
                  <a:lnTo>
                    <a:pt x="99319" y="17808"/>
                  </a:lnTo>
                  <a:lnTo>
                    <a:pt x="107671" y="36472"/>
                  </a:lnTo>
                  <a:lnTo>
                    <a:pt x="114351" y="95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8111962" y="7439042"/>
              <a:ext cx="95497" cy="168457"/>
            </a:xfrm>
            <a:custGeom>
              <a:avLst/>
              <a:gdLst/>
              <a:ahLst/>
              <a:cxnLst/>
              <a:rect l="0" t="0" r="0" b="0"/>
              <a:pathLst>
                <a:path w="95497" h="168457">
                  <a:moveTo>
                    <a:pt x="89738" y="0"/>
                  </a:moveTo>
                  <a:lnTo>
                    <a:pt x="47046" y="3119"/>
                  </a:lnTo>
                  <a:lnTo>
                    <a:pt x="5396" y="14653"/>
                  </a:lnTo>
                  <a:lnTo>
                    <a:pt x="754" y="19128"/>
                  </a:lnTo>
                  <a:lnTo>
                    <a:pt x="0" y="24450"/>
                  </a:lnTo>
                  <a:lnTo>
                    <a:pt x="1837" y="30338"/>
                  </a:lnTo>
                  <a:lnTo>
                    <a:pt x="16356" y="43119"/>
                  </a:lnTo>
                  <a:lnTo>
                    <a:pt x="76118" y="75983"/>
                  </a:lnTo>
                  <a:lnTo>
                    <a:pt x="84167" y="82241"/>
                  </a:lnTo>
                  <a:lnTo>
                    <a:pt x="93111" y="101672"/>
                  </a:lnTo>
                  <a:lnTo>
                    <a:pt x="95496" y="113405"/>
                  </a:lnTo>
                  <a:lnTo>
                    <a:pt x="94746" y="123566"/>
                  </a:lnTo>
                  <a:lnTo>
                    <a:pt x="87675" y="141095"/>
                  </a:lnTo>
                  <a:lnTo>
                    <a:pt x="73613" y="153566"/>
                  </a:lnTo>
                  <a:lnTo>
                    <a:pt x="55665" y="161838"/>
                  </a:lnTo>
                  <a:lnTo>
                    <a:pt x="16038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8270395" y="7354814"/>
              <a:ext cx="107168" cy="231628"/>
            </a:xfrm>
            <a:custGeom>
              <a:avLst/>
              <a:gdLst/>
              <a:ahLst/>
              <a:cxnLst/>
              <a:rect l="0" t="0" r="0" b="0"/>
              <a:pathLst>
                <a:path w="107168" h="231628">
                  <a:moveTo>
                    <a:pt x="26061" y="0"/>
                  </a:moveTo>
                  <a:lnTo>
                    <a:pt x="22941" y="57264"/>
                  </a:lnTo>
                  <a:lnTo>
                    <a:pt x="16996" y="118155"/>
                  </a:lnTo>
                  <a:lnTo>
                    <a:pt x="10377" y="172269"/>
                  </a:lnTo>
                  <a:lnTo>
                    <a:pt x="0" y="218862"/>
                  </a:lnTo>
                  <a:lnTo>
                    <a:pt x="15293" y="166587"/>
                  </a:lnTo>
                  <a:lnTo>
                    <a:pt x="40745" y="110288"/>
                  </a:lnTo>
                  <a:lnTo>
                    <a:pt x="54424" y="86451"/>
                  </a:lnTo>
                  <a:lnTo>
                    <a:pt x="62517" y="79861"/>
                  </a:lnTo>
                  <a:lnTo>
                    <a:pt x="71422" y="76637"/>
                  </a:lnTo>
                  <a:lnTo>
                    <a:pt x="80868" y="75658"/>
                  </a:lnTo>
                  <a:lnTo>
                    <a:pt x="88336" y="79684"/>
                  </a:lnTo>
                  <a:lnTo>
                    <a:pt x="99752" y="96637"/>
                  </a:lnTo>
                  <a:lnTo>
                    <a:pt x="107167" y="132488"/>
                  </a:lnTo>
                  <a:lnTo>
                    <a:pt x="101544" y="192056"/>
                  </a:lnTo>
                  <a:lnTo>
                    <a:pt x="9976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8429148" y="7375871"/>
              <a:ext cx="112241" cy="189513"/>
            </a:xfrm>
            <a:custGeom>
              <a:avLst/>
              <a:gdLst/>
              <a:ahLst/>
              <a:cxnLst/>
              <a:rect l="0" t="0" r="0" b="0"/>
              <a:pathLst>
                <a:path w="112241" h="189513">
                  <a:moveTo>
                    <a:pt x="98935" y="0"/>
                  </a:moveTo>
                  <a:lnTo>
                    <a:pt x="54972" y="20243"/>
                  </a:lnTo>
                  <a:lnTo>
                    <a:pt x="30277" y="44992"/>
                  </a:lnTo>
                  <a:lnTo>
                    <a:pt x="9377" y="93202"/>
                  </a:lnTo>
                  <a:lnTo>
                    <a:pt x="0" y="133940"/>
                  </a:lnTo>
                  <a:lnTo>
                    <a:pt x="1542" y="161694"/>
                  </a:lnTo>
                  <a:lnTo>
                    <a:pt x="7101" y="169797"/>
                  </a:lnTo>
                  <a:lnTo>
                    <a:pt x="15485" y="174029"/>
                  </a:lnTo>
                  <a:lnTo>
                    <a:pt x="25755" y="175680"/>
                  </a:lnTo>
                  <a:lnTo>
                    <a:pt x="34940" y="172102"/>
                  </a:lnTo>
                  <a:lnTo>
                    <a:pt x="79387" y="120078"/>
                  </a:lnTo>
                  <a:lnTo>
                    <a:pt x="103479" y="67306"/>
                  </a:lnTo>
                  <a:lnTo>
                    <a:pt x="111873" y="43951"/>
                  </a:lnTo>
                  <a:lnTo>
                    <a:pt x="112240" y="39829"/>
                  </a:lnTo>
                  <a:lnTo>
                    <a:pt x="110145" y="40591"/>
                  </a:lnTo>
                  <a:lnTo>
                    <a:pt x="106409" y="44608"/>
                  </a:lnTo>
                  <a:lnTo>
                    <a:pt x="95560" y="72619"/>
                  </a:lnTo>
                  <a:lnTo>
                    <a:pt x="89820" y="124006"/>
                  </a:lnTo>
                  <a:lnTo>
                    <a:pt x="89035" y="151430"/>
                  </a:lnTo>
                  <a:lnTo>
                    <a:pt x="91165" y="161784"/>
                  </a:lnTo>
                  <a:lnTo>
                    <a:pt x="109463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8614542" y="7356973"/>
              <a:ext cx="229045" cy="146969"/>
            </a:xfrm>
            <a:custGeom>
              <a:avLst/>
              <a:gdLst/>
              <a:ahLst/>
              <a:cxnLst/>
              <a:rect l="0" t="0" r="0" b="0"/>
              <a:pathLst>
                <a:path w="229045" h="146969">
                  <a:moveTo>
                    <a:pt x="18826" y="61011"/>
                  </a:moveTo>
                  <a:lnTo>
                    <a:pt x="10493" y="98489"/>
                  </a:lnTo>
                  <a:lnTo>
                    <a:pt x="3143" y="144323"/>
                  </a:lnTo>
                  <a:lnTo>
                    <a:pt x="1351" y="146968"/>
                  </a:lnTo>
                  <a:lnTo>
                    <a:pt x="158" y="144053"/>
                  </a:lnTo>
                  <a:lnTo>
                    <a:pt x="0" y="129504"/>
                  </a:lnTo>
                  <a:lnTo>
                    <a:pt x="3830" y="111340"/>
                  </a:lnTo>
                  <a:lnTo>
                    <a:pt x="18152" y="86972"/>
                  </a:lnTo>
                  <a:lnTo>
                    <a:pt x="37214" y="64934"/>
                  </a:lnTo>
                  <a:lnTo>
                    <a:pt x="57025" y="56905"/>
                  </a:lnTo>
                  <a:lnTo>
                    <a:pt x="82596" y="54507"/>
                  </a:lnTo>
                  <a:lnTo>
                    <a:pt x="140434" y="62500"/>
                  </a:lnTo>
                  <a:lnTo>
                    <a:pt x="191937" y="69754"/>
                  </a:lnTo>
                  <a:lnTo>
                    <a:pt x="203253" y="66841"/>
                  </a:lnTo>
                  <a:lnTo>
                    <a:pt x="222067" y="54243"/>
                  </a:lnTo>
                  <a:lnTo>
                    <a:pt x="226849" y="45970"/>
                  </a:lnTo>
                  <a:lnTo>
                    <a:pt x="229044" y="27421"/>
                  </a:lnTo>
                  <a:lnTo>
                    <a:pt x="225652" y="18731"/>
                  </a:lnTo>
                  <a:lnTo>
                    <a:pt x="212525" y="2835"/>
                  </a:lnTo>
                  <a:lnTo>
                    <a:pt x="204110" y="0"/>
                  </a:lnTo>
                  <a:lnTo>
                    <a:pt x="185403" y="3090"/>
                  </a:lnTo>
                  <a:lnTo>
                    <a:pt x="160729" y="17983"/>
                  </a:lnTo>
                  <a:lnTo>
                    <a:pt x="138600" y="48393"/>
                  </a:lnTo>
                  <a:lnTo>
                    <a:pt x="122815" y="81449"/>
                  </a:lnTo>
                  <a:lnTo>
                    <a:pt x="120805" y="105970"/>
                  </a:lnTo>
                  <a:lnTo>
                    <a:pt x="121908" y="119060"/>
                  </a:lnTo>
                  <a:lnTo>
                    <a:pt x="126152" y="128956"/>
                  </a:lnTo>
                  <a:lnTo>
                    <a:pt x="140226" y="143072"/>
                  </a:lnTo>
                  <a:lnTo>
                    <a:pt x="150062" y="144964"/>
                  </a:lnTo>
                  <a:lnTo>
                    <a:pt x="197811" y="134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8898865" y="7334124"/>
              <a:ext cx="103001" cy="152249"/>
            </a:xfrm>
            <a:custGeom>
              <a:avLst/>
              <a:gdLst/>
              <a:ahLst/>
              <a:cxnLst/>
              <a:rect l="0" t="0" r="0" b="0"/>
              <a:pathLst>
                <a:path w="103001" h="152249">
                  <a:moveTo>
                    <a:pt x="103000" y="20690"/>
                  </a:moveTo>
                  <a:lnTo>
                    <a:pt x="97411" y="37458"/>
                  </a:lnTo>
                  <a:lnTo>
                    <a:pt x="94595" y="38887"/>
                  </a:lnTo>
                  <a:lnTo>
                    <a:pt x="91547" y="36332"/>
                  </a:lnTo>
                  <a:lnTo>
                    <a:pt x="78252" y="7012"/>
                  </a:lnTo>
                  <a:lnTo>
                    <a:pt x="72463" y="2213"/>
                  </a:lnTo>
                  <a:lnTo>
                    <a:pt x="65095" y="183"/>
                  </a:lnTo>
                  <a:lnTo>
                    <a:pt x="56673" y="0"/>
                  </a:lnTo>
                  <a:lnTo>
                    <a:pt x="41076" y="6035"/>
                  </a:lnTo>
                  <a:lnTo>
                    <a:pt x="33642" y="10920"/>
                  </a:lnTo>
                  <a:lnTo>
                    <a:pt x="22262" y="25707"/>
                  </a:lnTo>
                  <a:lnTo>
                    <a:pt x="5423" y="69384"/>
                  </a:lnTo>
                  <a:lnTo>
                    <a:pt x="0" y="109337"/>
                  </a:lnTo>
                  <a:lnTo>
                    <a:pt x="4970" y="130669"/>
                  </a:lnTo>
                  <a:lnTo>
                    <a:pt x="9571" y="139633"/>
                  </a:lnTo>
                  <a:lnTo>
                    <a:pt x="17317" y="145609"/>
                  </a:lnTo>
                  <a:lnTo>
                    <a:pt x="38403" y="152248"/>
                  </a:lnTo>
                  <a:lnTo>
                    <a:pt x="57133" y="152080"/>
                  </a:lnTo>
                  <a:lnTo>
                    <a:pt x="81943" y="1470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9059946" y="7322462"/>
              <a:ext cx="209314" cy="139078"/>
            </a:xfrm>
            <a:custGeom>
              <a:avLst/>
              <a:gdLst/>
              <a:ahLst/>
              <a:cxnLst/>
              <a:rect l="0" t="0" r="0" b="0"/>
              <a:pathLst>
                <a:path w="209314" h="139078">
                  <a:moveTo>
                    <a:pt x="15619" y="42881"/>
                  </a:moveTo>
                  <a:lnTo>
                    <a:pt x="10030" y="101497"/>
                  </a:lnTo>
                  <a:lnTo>
                    <a:pt x="0" y="139077"/>
                  </a:lnTo>
                  <a:lnTo>
                    <a:pt x="9978" y="109932"/>
                  </a:lnTo>
                  <a:lnTo>
                    <a:pt x="40830" y="53920"/>
                  </a:lnTo>
                  <a:lnTo>
                    <a:pt x="75365" y="6422"/>
                  </a:lnTo>
                  <a:lnTo>
                    <a:pt x="83526" y="2197"/>
                  </a:lnTo>
                  <a:lnTo>
                    <a:pt x="101952" y="623"/>
                  </a:lnTo>
                  <a:lnTo>
                    <a:pt x="118720" y="6942"/>
                  </a:lnTo>
                  <a:lnTo>
                    <a:pt x="126467" y="11902"/>
                  </a:lnTo>
                  <a:lnTo>
                    <a:pt x="131632" y="19888"/>
                  </a:lnTo>
                  <a:lnTo>
                    <a:pt x="138901" y="53485"/>
                  </a:lnTo>
                  <a:lnTo>
                    <a:pt x="144476" y="106760"/>
                  </a:lnTo>
                  <a:lnTo>
                    <a:pt x="147147" y="120562"/>
                  </a:lnTo>
                  <a:lnTo>
                    <a:pt x="152437" y="127423"/>
                  </a:lnTo>
                  <a:lnTo>
                    <a:pt x="159474" y="129658"/>
                  </a:lnTo>
                  <a:lnTo>
                    <a:pt x="167674" y="128808"/>
                  </a:lnTo>
                  <a:lnTo>
                    <a:pt x="174311" y="124731"/>
                  </a:lnTo>
                  <a:lnTo>
                    <a:pt x="184805" y="110844"/>
                  </a:lnTo>
                  <a:lnTo>
                    <a:pt x="208398" y="52905"/>
                  </a:lnTo>
                  <a:lnTo>
                    <a:pt x="209313" y="32128"/>
                  </a:lnTo>
                  <a:lnTo>
                    <a:pt x="207919" y="21674"/>
                  </a:lnTo>
                  <a:lnTo>
                    <a:pt x="203481" y="13535"/>
                  </a:lnTo>
                  <a:lnTo>
                    <a:pt x="189190" y="1372"/>
                  </a:lnTo>
                  <a:lnTo>
                    <a:pt x="180466" y="0"/>
                  </a:lnTo>
                  <a:lnTo>
                    <a:pt x="161414" y="4715"/>
                  </a:lnTo>
                  <a:lnTo>
                    <a:pt x="150607" y="11490"/>
                  </a:lnTo>
                  <a:lnTo>
                    <a:pt x="141961" y="21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9298689" y="7296876"/>
              <a:ext cx="129836" cy="230162"/>
            </a:xfrm>
            <a:custGeom>
              <a:avLst/>
              <a:gdLst/>
              <a:ahLst/>
              <a:cxnLst/>
              <a:rect l="0" t="0" r="0" b="0"/>
              <a:pathLst>
                <a:path w="129836" h="230162">
                  <a:moveTo>
                    <a:pt x="29560" y="173752"/>
                  </a:moveTo>
                  <a:lnTo>
                    <a:pt x="14906" y="226779"/>
                  </a:lnTo>
                  <a:lnTo>
                    <a:pt x="11602" y="230161"/>
                  </a:lnTo>
                  <a:lnTo>
                    <a:pt x="8229" y="228905"/>
                  </a:lnTo>
                  <a:lnTo>
                    <a:pt x="4811" y="224559"/>
                  </a:lnTo>
                  <a:lnTo>
                    <a:pt x="0" y="196084"/>
                  </a:lnTo>
                  <a:lnTo>
                    <a:pt x="6780" y="138475"/>
                  </a:lnTo>
                  <a:lnTo>
                    <a:pt x="22776" y="79895"/>
                  </a:lnTo>
                  <a:lnTo>
                    <a:pt x="45031" y="30993"/>
                  </a:lnTo>
                  <a:lnTo>
                    <a:pt x="58272" y="12427"/>
                  </a:lnTo>
                  <a:lnTo>
                    <a:pt x="78196" y="2616"/>
                  </a:lnTo>
                  <a:lnTo>
                    <a:pt x="90060" y="0"/>
                  </a:lnTo>
                  <a:lnTo>
                    <a:pt x="100309" y="595"/>
                  </a:lnTo>
                  <a:lnTo>
                    <a:pt x="117936" y="7496"/>
                  </a:lnTo>
                  <a:lnTo>
                    <a:pt x="123572" y="14951"/>
                  </a:lnTo>
                  <a:lnTo>
                    <a:pt x="129835" y="35713"/>
                  </a:lnTo>
                  <a:lnTo>
                    <a:pt x="126379" y="57419"/>
                  </a:lnTo>
                  <a:lnTo>
                    <a:pt x="115875" y="77594"/>
                  </a:lnTo>
                  <a:lnTo>
                    <a:pt x="83655" y="106491"/>
                  </a:lnTo>
                  <a:lnTo>
                    <a:pt x="61146" y="121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9457137" y="7249855"/>
              <a:ext cx="105094" cy="210164"/>
            </a:xfrm>
            <a:custGeom>
              <a:avLst/>
              <a:gdLst/>
              <a:ahLst/>
              <a:cxnLst/>
              <a:rect l="0" t="0" r="0" b="0"/>
              <a:pathLst>
                <a:path w="105094" h="210164">
                  <a:moveTo>
                    <a:pt x="39568" y="62844"/>
                  </a:moveTo>
                  <a:lnTo>
                    <a:pt x="24914" y="117986"/>
                  </a:lnTo>
                  <a:lnTo>
                    <a:pt x="11370" y="181015"/>
                  </a:lnTo>
                  <a:lnTo>
                    <a:pt x="4419" y="206612"/>
                  </a:lnTo>
                  <a:lnTo>
                    <a:pt x="2097" y="210163"/>
                  </a:lnTo>
                  <a:lnTo>
                    <a:pt x="549" y="207850"/>
                  </a:lnTo>
                  <a:lnTo>
                    <a:pt x="0" y="191633"/>
                  </a:lnTo>
                  <a:lnTo>
                    <a:pt x="12290" y="128187"/>
                  </a:lnTo>
                  <a:lnTo>
                    <a:pt x="26858" y="71029"/>
                  </a:lnTo>
                  <a:lnTo>
                    <a:pt x="57753" y="20190"/>
                  </a:lnTo>
                  <a:lnTo>
                    <a:pt x="74556" y="5673"/>
                  </a:lnTo>
                  <a:lnTo>
                    <a:pt x="83950" y="164"/>
                  </a:lnTo>
                  <a:lnTo>
                    <a:pt x="91383" y="0"/>
                  </a:lnTo>
                  <a:lnTo>
                    <a:pt x="97508" y="3401"/>
                  </a:lnTo>
                  <a:lnTo>
                    <a:pt x="102761" y="9178"/>
                  </a:lnTo>
                  <a:lnTo>
                    <a:pt x="105093" y="17708"/>
                  </a:lnTo>
                  <a:lnTo>
                    <a:pt x="104565" y="39664"/>
                  </a:lnTo>
                  <a:lnTo>
                    <a:pt x="92102" y="72744"/>
                  </a:lnTo>
                  <a:lnTo>
                    <a:pt x="44223" y="130900"/>
                  </a:lnTo>
                  <a:lnTo>
                    <a:pt x="29040" y="147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9601990" y="7260058"/>
              <a:ext cx="42115" cy="84228"/>
            </a:xfrm>
            <a:custGeom>
              <a:avLst/>
              <a:gdLst/>
              <a:ahLst/>
              <a:cxnLst/>
              <a:rect l="0" t="0" r="0" b="0"/>
              <a:pathLst>
                <a:path w="42115" h="84228">
                  <a:moveTo>
                    <a:pt x="42114" y="0"/>
                  </a:moveTo>
                  <a:lnTo>
                    <a:pt x="14603" y="61087"/>
                  </a:lnTo>
                  <a:lnTo>
                    <a:pt x="0" y="8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9688738" y="7189963"/>
              <a:ext cx="179496" cy="301722"/>
            </a:xfrm>
            <a:custGeom>
              <a:avLst/>
              <a:gdLst/>
              <a:ahLst/>
              <a:cxnLst/>
              <a:rect l="0" t="0" r="0" b="0"/>
              <a:pathLst>
                <a:path w="179496" h="301722">
                  <a:moveTo>
                    <a:pt x="29066" y="70095"/>
                  </a:moveTo>
                  <a:lnTo>
                    <a:pt x="11108" y="131205"/>
                  </a:lnTo>
                  <a:lnTo>
                    <a:pt x="4317" y="153407"/>
                  </a:lnTo>
                  <a:lnTo>
                    <a:pt x="2038" y="156051"/>
                  </a:lnTo>
                  <a:lnTo>
                    <a:pt x="519" y="153135"/>
                  </a:lnTo>
                  <a:lnTo>
                    <a:pt x="0" y="138587"/>
                  </a:lnTo>
                  <a:lnTo>
                    <a:pt x="12312" y="84877"/>
                  </a:lnTo>
                  <a:lnTo>
                    <a:pt x="27870" y="55887"/>
                  </a:lnTo>
                  <a:lnTo>
                    <a:pt x="47299" y="32479"/>
                  </a:lnTo>
                  <a:lnTo>
                    <a:pt x="54089" y="29809"/>
                  </a:lnTo>
                  <a:lnTo>
                    <a:pt x="60956" y="30369"/>
                  </a:lnTo>
                  <a:lnTo>
                    <a:pt x="67873" y="33082"/>
                  </a:lnTo>
                  <a:lnTo>
                    <a:pt x="78679" y="45456"/>
                  </a:lnTo>
                  <a:lnTo>
                    <a:pt x="86210" y="63824"/>
                  </a:lnTo>
                  <a:lnTo>
                    <a:pt x="92791" y="98132"/>
                  </a:lnTo>
                  <a:lnTo>
                    <a:pt x="102621" y="116091"/>
                  </a:lnTo>
                  <a:lnTo>
                    <a:pt x="109688" y="119476"/>
                  </a:lnTo>
                  <a:lnTo>
                    <a:pt x="117909" y="119393"/>
                  </a:lnTo>
                  <a:lnTo>
                    <a:pt x="135232" y="113062"/>
                  </a:lnTo>
                  <a:lnTo>
                    <a:pt x="150730" y="102448"/>
                  </a:lnTo>
                  <a:lnTo>
                    <a:pt x="162297" y="83694"/>
                  </a:lnTo>
                  <a:lnTo>
                    <a:pt x="179255" y="33526"/>
                  </a:lnTo>
                  <a:lnTo>
                    <a:pt x="179495" y="22318"/>
                  </a:lnTo>
                  <a:lnTo>
                    <a:pt x="173522" y="3627"/>
                  </a:lnTo>
                  <a:lnTo>
                    <a:pt x="167484" y="47"/>
                  </a:lnTo>
                  <a:lnTo>
                    <a:pt x="159948" y="0"/>
                  </a:lnTo>
                  <a:lnTo>
                    <a:pt x="151416" y="2307"/>
                  </a:lnTo>
                  <a:lnTo>
                    <a:pt x="144558" y="8526"/>
                  </a:lnTo>
                  <a:lnTo>
                    <a:pt x="133818" y="27912"/>
                  </a:lnTo>
                  <a:lnTo>
                    <a:pt x="126784" y="70724"/>
                  </a:lnTo>
                  <a:lnTo>
                    <a:pt x="132813" y="129187"/>
                  </a:lnTo>
                  <a:lnTo>
                    <a:pt x="142150" y="185795"/>
                  </a:lnTo>
                  <a:lnTo>
                    <a:pt x="141326" y="212764"/>
                  </a:lnTo>
                  <a:lnTo>
                    <a:pt x="121734" y="258672"/>
                  </a:lnTo>
                  <a:lnTo>
                    <a:pt x="107686" y="277909"/>
                  </a:lnTo>
                  <a:lnTo>
                    <a:pt x="82387" y="294146"/>
                  </a:lnTo>
                  <a:lnTo>
                    <a:pt x="60651" y="3017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9644104" y="720741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83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59377" y="2354720"/>
            <a:ext cx="2994220" cy="898587"/>
            <a:chOff x="1659377" y="2354720"/>
            <a:chExt cx="2994220" cy="898587"/>
          </a:xfrm>
        </p:grpSpPr>
        <p:sp>
          <p:nvSpPr>
            <p:cNvPr id="2" name="Freeform 1"/>
            <p:cNvSpPr/>
            <p:nvPr/>
          </p:nvSpPr>
          <p:spPr>
            <a:xfrm>
              <a:off x="1737202" y="2747938"/>
              <a:ext cx="21058" cy="505369"/>
            </a:xfrm>
            <a:custGeom>
              <a:avLst/>
              <a:gdLst/>
              <a:ahLst/>
              <a:cxnLst/>
              <a:rect l="0" t="0" r="0" b="0"/>
              <a:pathLst>
                <a:path w="21058" h="505369">
                  <a:moveTo>
                    <a:pt x="21057" y="0"/>
                  </a:moveTo>
                  <a:lnTo>
                    <a:pt x="6403" y="58617"/>
                  </a:lnTo>
                  <a:lnTo>
                    <a:pt x="1265" y="112791"/>
                  </a:lnTo>
                  <a:lnTo>
                    <a:pt x="250" y="168552"/>
                  </a:lnTo>
                  <a:lnTo>
                    <a:pt x="50" y="224627"/>
                  </a:lnTo>
                  <a:lnTo>
                    <a:pt x="10" y="281933"/>
                  </a:lnTo>
                  <a:lnTo>
                    <a:pt x="2" y="345246"/>
                  </a:lnTo>
                  <a:lnTo>
                    <a:pt x="0" y="403159"/>
                  </a:lnTo>
                  <a:lnTo>
                    <a:pt x="0" y="458489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659377" y="2608239"/>
              <a:ext cx="296027" cy="273962"/>
            </a:xfrm>
            <a:custGeom>
              <a:avLst/>
              <a:gdLst/>
              <a:ahLst/>
              <a:cxnLst/>
              <a:rect l="0" t="0" r="0" b="0"/>
              <a:pathLst>
                <a:path w="296027" h="273962">
                  <a:moveTo>
                    <a:pt x="14654" y="202870"/>
                  </a:moveTo>
                  <a:lnTo>
                    <a:pt x="0" y="149842"/>
                  </a:lnTo>
                  <a:lnTo>
                    <a:pt x="1083" y="112939"/>
                  </a:lnTo>
                  <a:lnTo>
                    <a:pt x="8813" y="77958"/>
                  </a:lnTo>
                  <a:lnTo>
                    <a:pt x="24102" y="50955"/>
                  </a:lnTo>
                  <a:lnTo>
                    <a:pt x="43450" y="28137"/>
                  </a:lnTo>
                  <a:lnTo>
                    <a:pt x="69590" y="12147"/>
                  </a:lnTo>
                  <a:lnTo>
                    <a:pt x="99562" y="0"/>
                  </a:lnTo>
                  <a:lnTo>
                    <a:pt x="147437" y="171"/>
                  </a:lnTo>
                  <a:lnTo>
                    <a:pt x="206075" y="13219"/>
                  </a:lnTo>
                  <a:lnTo>
                    <a:pt x="245547" y="31904"/>
                  </a:lnTo>
                  <a:lnTo>
                    <a:pt x="272060" y="52258"/>
                  </a:lnTo>
                  <a:lnTo>
                    <a:pt x="289144" y="78695"/>
                  </a:lnTo>
                  <a:lnTo>
                    <a:pt x="296026" y="114345"/>
                  </a:lnTo>
                  <a:lnTo>
                    <a:pt x="288277" y="144028"/>
                  </a:lnTo>
                  <a:lnTo>
                    <a:pt x="281297" y="160133"/>
                  </a:lnTo>
                  <a:lnTo>
                    <a:pt x="257945" y="187385"/>
                  </a:lnTo>
                  <a:lnTo>
                    <a:pt x="202410" y="234756"/>
                  </a:lnTo>
                  <a:lnTo>
                    <a:pt x="151293" y="258137"/>
                  </a:lnTo>
                  <a:lnTo>
                    <a:pt x="93724" y="271715"/>
                  </a:lnTo>
                  <a:lnTo>
                    <a:pt x="53810" y="273961"/>
                  </a:lnTo>
                  <a:lnTo>
                    <a:pt x="25183" y="266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05069" y="2526840"/>
              <a:ext cx="195429" cy="258196"/>
            </a:xfrm>
            <a:custGeom>
              <a:avLst/>
              <a:gdLst/>
              <a:ahLst/>
              <a:cxnLst/>
              <a:rect l="0" t="0" r="0" b="0"/>
              <a:pathLst>
                <a:path w="195429" h="258196">
                  <a:moveTo>
                    <a:pt x="26972" y="0"/>
                  </a:moveTo>
                  <a:lnTo>
                    <a:pt x="23853" y="60383"/>
                  </a:lnTo>
                  <a:lnTo>
                    <a:pt x="12400" y="114987"/>
                  </a:lnTo>
                  <a:lnTo>
                    <a:pt x="428" y="165091"/>
                  </a:lnTo>
                  <a:lnTo>
                    <a:pt x="0" y="206453"/>
                  </a:lnTo>
                  <a:lnTo>
                    <a:pt x="1972" y="218354"/>
                  </a:lnTo>
                  <a:lnTo>
                    <a:pt x="13522" y="237816"/>
                  </a:lnTo>
                  <a:lnTo>
                    <a:pt x="21515" y="246281"/>
                  </a:lnTo>
                  <a:lnTo>
                    <a:pt x="42874" y="255687"/>
                  </a:lnTo>
                  <a:lnTo>
                    <a:pt x="55121" y="258195"/>
                  </a:lnTo>
                  <a:lnTo>
                    <a:pt x="100304" y="250547"/>
                  </a:lnTo>
                  <a:lnTo>
                    <a:pt x="163294" y="220936"/>
                  </a:lnTo>
                  <a:lnTo>
                    <a:pt x="195428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58384" y="2463668"/>
              <a:ext cx="63172" cy="526426"/>
            </a:xfrm>
            <a:custGeom>
              <a:avLst/>
              <a:gdLst/>
              <a:ahLst/>
              <a:cxnLst/>
              <a:rect l="0" t="0" r="0" b="0"/>
              <a:pathLst>
                <a:path w="63172" h="526426">
                  <a:moveTo>
                    <a:pt x="63171" y="0"/>
                  </a:moveTo>
                  <a:lnTo>
                    <a:pt x="55935" y="28726"/>
                  </a:lnTo>
                  <a:lnTo>
                    <a:pt x="53293" y="92112"/>
                  </a:lnTo>
                  <a:lnTo>
                    <a:pt x="47181" y="150387"/>
                  </a:lnTo>
                  <a:lnTo>
                    <a:pt x="43615" y="198457"/>
                  </a:lnTo>
                  <a:lnTo>
                    <a:pt x="36969" y="249745"/>
                  </a:lnTo>
                  <a:lnTo>
                    <a:pt x="27591" y="301986"/>
                  </a:lnTo>
                  <a:lnTo>
                    <a:pt x="22993" y="354510"/>
                  </a:lnTo>
                  <a:lnTo>
                    <a:pt x="13033" y="415084"/>
                  </a:lnTo>
                  <a:lnTo>
                    <a:pt x="1947" y="478575"/>
                  </a:lnTo>
                  <a:lnTo>
                    <a:pt x="0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76403" y="2471921"/>
              <a:ext cx="321857" cy="486588"/>
            </a:xfrm>
            <a:custGeom>
              <a:avLst/>
              <a:gdLst/>
              <a:ahLst/>
              <a:cxnLst/>
              <a:rect l="0" t="0" r="0" b="0"/>
              <a:pathLst>
                <a:path w="321857" h="486588">
                  <a:moveTo>
                    <a:pt x="18851" y="65447"/>
                  </a:moveTo>
                  <a:lnTo>
                    <a:pt x="75066" y="29530"/>
                  </a:lnTo>
                  <a:lnTo>
                    <a:pt x="130518" y="5233"/>
                  </a:lnTo>
                  <a:lnTo>
                    <a:pt x="142428" y="738"/>
                  </a:lnTo>
                  <a:lnTo>
                    <a:pt x="192727" y="0"/>
                  </a:lnTo>
                  <a:lnTo>
                    <a:pt x="228710" y="13743"/>
                  </a:lnTo>
                  <a:lnTo>
                    <a:pt x="259521" y="34279"/>
                  </a:lnTo>
                  <a:lnTo>
                    <a:pt x="283443" y="65571"/>
                  </a:lnTo>
                  <a:lnTo>
                    <a:pt x="305887" y="123695"/>
                  </a:lnTo>
                  <a:lnTo>
                    <a:pt x="310946" y="178165"/>
                  </a:lnTo>
                  <a:lnTo>
                    <a:pt x="301893" y="233985"/>
                  </a:lnTo>
                  <a:lnTo>
                    <a:pt x="283251" y="290071"/>
                  </a:lnTo>
                  <a:lnTo>
                    <a:pt x="254699" y="345040"/>
                  </a:lnTo>
                  <a:lnTo>
                    <a:pt x="198622" y="401743"/>
                  </a:lnTo>
                  <a:lnTo>
                    <a:pt x="142177" y="443468"/>
                  </a:lnTo>
                  <a:lnTo>
                    <a:pt x="94034" y="466761"/>
                  </a:lnTo>
                  <a:lnTo>
                    <a:pt x="50226" y="467714"/>
                  </a:lnTo>
                  <a:lnTo>
                    <a:pt x="23437" y="454023"/>
                  </a:lnTo>
                  <a:lnTo>
                    <a:pt x="11380" y="443820"/>
                  </a:lnTo>
                  <a:lnTo>
                    <a:pt x="4511" y="430000"/>
                  </a:lnTo>
                  <a:lnTo>
                    <a:pt x="0" y="395926"/>
                  </a:lnTo>
                  <a:lnTo>
                    <a:pt x="8133" y="360505"/>
                  </a:lnTo>
                  <a:lnTo>
                    <a:pt x="23446" y="328775"/>
                  </a:lnTo>
                  <a:lnTo>
                    <a:pt x="61872" y="289341"/>
                  </a:lnTo>
                  <a:lnTo>
                    <a:pt x="83595" y="274920"/>
                  </a:lnTo>
                  <a:lnTo>
                    <a:pt x="122132" y="261394"/>
                  </a:lnTo>
                  <a:lnTo>
                    <a:pt x="177076" y="256231"/>
                  </a:lnTo>
                  <a:lnTo>
                    <a:pt x="203817" y="257865"/>
                  </a:lnTo>
                  <a:lnTo>
                    <a:pt x="249580" y="277977"/>
                  </a:lnTo>
                  <a:lnTo>
                    <a:pt x="269966" y="292096"/>
                  </a:lnTo>
                  <a:lnTo>
                    <a:pt x="293427" y="319776"/>
                  </a:lnTo>
                  <a:lnTo>
                    <a:pt x="316344" y="370990"/>
                  </a:lnTo>
                  <a:lnTo>
                    <a:pt x="321856" y="419191"/>
                  </a:lnTo>
                  <a:lnTo>
                    <a:pt x="315539" y="475286"/>
                  </a:lnTo>
                  <a:lnTo>
                    <a:pt x="313649" y="486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05865" y="2518642"/>
              <a:ext cx="368499" cy="420917"/>
            </a:xfrm>
            <a:custGeom>
              <a:avLst/>
              <a:gdLst/>
              <a:ahLst/>
              <a:cxnLst/>
              <a:rect l="0" t="0" r="0" b="0"/>
              <a:pathLst>
                <a:path w="368499" h="420917">
                  <a:moveTo>
                    <a:pt x="0" y="29254"/>
                  </a:moveTo>
                  <a:lnTo>
                    <a:pt x="43963" y="5535"/>
                  </a:lnTo>
                  <a:lnTo>
                    <a:pt x="85426" y="0"/>
                  </a:lnTo>
                  <a:lnTo>
                    <a:pt x="123578" y="3949"/>
                  </a:lnTo>
                  <a:lnTo>
                    <a:pt x="143051" y="12548"/>
                  </a:lnTo>
                  <a:lnTo>
                    <a:pt x="187988" y="45035"/>
                  </a:lnTo>
                  <a:lnTo>
                    <a:pt x="218544" y="98706"/>
                  </a:lnTo>
                  <a:lnTo>
                    <a:pt x="230213" y="152634"/>
                  </a:lnTo>
                  <a:lnTo>
                    <a:pt x="236927" y="194363"/>
                  </a:lnTo>
                  <a:lnTo>
                    <a:pt x="231378" y="237533"/>
                  </a:lnTo>
                  <a:lnTo>
                    <a:pt x="209135" y="297690"/>
                  </a:lnTo>
                  <a:lnTo>
                    <a:pt x="175286" y="346534"/>
                  </a:lnTo>
                  <a:lnTo>
                    <a:pt x="134766" y="383439"/>
                  </a:lnTo>
                  <a:lnTo>
                    <a:pt x="72499" y="415653"/>
                  </a:lnTo>
                  <a:lnTo>
                    <a:pt x="58861" y="420215"/>
                  </a:lnTo>
                  <a:lnTo>
                    <a:pt x="47430" y="420916"/>
                  </a:lnTo>
                  <a:lnTo>
                    <a:pt x="28489" y="415456"/>
                  </a:lnTo>
                  <a:lnTo>
                    <a:pt x="21332" y="408385"/>
                  </a:lnTo>
                  <a:lnTo>
                    <a:pt x="10261" y="388050"/>
                  </a:lnTo>
                  <a:lnTo>
                    <a:pt x="7680" y="360295"/>
                  </a:lnTo>
                  <a:lnTo>
                    <a:pt x="12772" y="329631"/>
                  </a:lnTo>
                  <a:lnTo>
                    <a:pt x="26734" y="300406"/>
                  </a:lnTo>
                  <a:lnTo>
                    <a:pt x="44637" y="281177"/>
                  </a:lnTo>
                  <a:lnTo>
                    <a:pt x="84726" y="259301"/>
                  </a:lnTo>
                  <a:lnTo>
                    <a:pt x="121551" y="247415"/>
                  </a:lnTo>
                  <a:lnTo>
                    <a:pt x="173276" y="247663"/>
                  </a:lnTo>
                  <a:lnTo>
                    <a:pt x="233055" y="260734"/>
                  </a:lnTo>
                  <a:lnTo>
                    <a:pt x="284043" y="285014"/>
                  </a:lnTo>
                  <a:lnTo>
                    <a:pt x="342905" y="323533"/>
                  </a:lnTo>
                  <a:lnTo>
                    <a:pt x="368498" y="345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00746" y="2684767"/>
              <a:ext cx="294799" cy="18863"/>
            </a:xfrm>
            <a:custGeom>
              <a:avLst/>
              <a:gdLst/>
              <a:ahLst/>
              <a:cxnLst/>
              <a:rect l="0" t="0" r="0" b="0"/>
              <a:pathLst>
                <a:path w="294799" h="18863">
                  <a:moveTo>
                    <a:pt x="0" y="10528"/>
                  </a:moveTo>
                  <a:lnTo>
                    <a:pt x="48931" y="13648"/>
                  </a:lnTo>
                  <a:lnTo>
                    <a:pt x="96776" y="18862"/>
                  </a:lnTo>
                  <a:lnTo>
                    <a:pt x="154167" y="15034"/>
                  </a:lnTo>
                  <a:lnTo>
                    <a:pt x="214940" y="10249"/>
                  </a:lnTo>
                  <a:lnTo>
                    <a:pt x="266979" y="2371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94426" y="2354720"/>
              <a:ext cx="364373" cy="530043"/>
            </a:xfrm>
            <a:custGeom>
              <a:avLst/>
              <a:gdLst/>
              <a:ahLst/>
              <a:cxnLst/>
              <a:rect l="0" t="0" r="0" b="0"/>
              <a:pathLst>
                <a:path w="364373" h="530043">
                  <a:moveTo>
                    <a:pt x="280144" y="87892"/>
                  </a:moveTo>
                  <a:lnTo>
                    <a:pt x="312551" y="140813"/>
                  </a:lnTo>
                  <a:lnTo>
                    <a:pt x="313447" y="138381"/>
                  </a:lnTo>
                  <a:lnTo>
                    <a:pt x="303550" y="81109"/>
                  </a:lnTo>
                  <a:lnTo>
                    <a:pt x="287323" y="27887"/>
                  </a:lnTo>
                  <a:lnTo>
                    <a:pt x="281421" y="16303"/>
                  </a:lnTo>
                  <a:lnTo>
                    <a:pt x="272807" y="8580"/>
                  </a:lnTo>
                  <a:lnTo>
                    <a:pt x="250757" y="0"/>
                  </a:lnTo>
                  <a:lnTo>
                    <a:pt x="222239" y="2425"/>
                  </a:lnTo>
                  <a:lnTo>
                    <a:pt x="167451" y="23046"/>
                  </a:lnTo>
                  <a:lnTo>
                    <a:pt x="122833" y="66460"/>
                  </a:lnTo>
                  <a:lnTo>
                    <a:pt x="80225" y="120096"/>
                  </a:lnTo>
                  <a:lnTo>
                    <a:pt x="43602" y="181341"/>
                  </a:lnTo>
                  <a:lnTo>
                    <a:pt x="15008" y="241358"/>
                  </a:lnTo>
                  <a:lnTo>
                    <a:pt x="0" y="298273"/>
                  </a:lnTo>
                  <a:lnTo>
                    <a:pt x="217" y="340520"/>
                  </a:lnTo>
                  <a:lnTo>
                    <a:pt x="10771" y="396717"/>
                  </a:lnTo>
                  <a:lnTo>
                    <a:pt x="26284" y="433249"/>
                  </a:lnTo>
                  <a:lnTo>
                    <a:pt x="66270" y="483666"/>
                  </a:lnTo>
                  <a:lnTo>
                    <a:pt x="113332" y="512383"/>
                  </a:lnTo>
                  <a:lnTo>
                    <a:pt x="167937" y="530042"/>
                  </a:lnTo>
                  <a:lnTo>
                    <a:pt x="225061" y="529425"/>
                  </a:lnTo>
                  <a:lnTo>
                    <a:pt x="277582" y="518736"/>
                  </a:lnTo>
                  <a:lnTo>
                    <a:pt x="337345" y="494668"/>
                  </a:lnTo>
                  <a:lnTo>
                    <a:pt x="364372" y="477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464083" y="2630151"/>
              <a:ext cx="189514" cy="167129"/>
            </a:xfrm>
            <a:custGeom>
              <a:avLst/>
              <a:gdLst/>
              <a:ahLst/>
              <a:cxnLst/>
              <a:rect l="0" t="0" r="0" b="0"/>
              <a:pathLst>
                <a:path w="189514" h="167129">
                  <a:moveTo>
                    <a:pt x="0" y="44088"/>
                  </a:moveTo>
                  <a:lnTo>
                    <a:pt x="8334" y="93018"/>
                  </a:lnTo>
                  <a:lnTo>
                    <a:pt x="9878" y="140864"/>
                  </a:lnTo>
                  <a:lnTo>
                    <a:pt x="9070" y="165478"/>
                  </a:lnTo>
                  <a:lnTo>
                    <a:pt x="7216" y="167128"/>
                  </a:lnTo>
                  <a:lnTo>
                    <a:pt x="4811" y="164719"/>
                  </a:lnTo>
                  <a:lnTo>
                    <a:pt x="9356" y="118825"/>
                  </a:lnTo>
                  <a:lnTo>
                    <a:pt x="24638" y="59674"/>
                  </a:lnTo>
                  <a:lnTo>
                    <a:pt x="37857" y="36977"/>
                  </a:lnTo>
                  <a:lnTo>
                    <a:pt x="55430" y="19090"/>
                  </a:lnTo>
                  <a:lnTo>
                    <a:pt x="90643" y="1456"/>
                  </a:lnTo>
                  <a:lnTo>
                    <a:pt x="136301" y="0"/>
                  </a:lnTo>
                  <a:lnTo>
                    <a:pt x="160404" y="7335"/>
                  </a:lnTo>
                  <a:lnTo>
                    <a:pt x="189513" y="23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07048" y="1652974"/>
            <a:ext cx="1083461" cy="455495"/>
            <a:chOff x="3907048" y="1652974"/>
            <a:chExt cx="1083461" cy="455495"/>
          </a:xfrm>
        </p:grpSpPr>
        <p:sp>
          <p:nvSpPr>
            <p:cNvPr id="12" name="Freeform 11"/>
            <p:cNvSpPr/>
            <p:nvPr/>
          </p:nvSpPr>
          <p:spPr>
            <a:xfrm>
              <a:off x="3907048" y="1737202"/>
              <a:ext cx="259972" cy="371267"/>
            </a:xfrm>
            <a:custGeom>
              <a:avLst/>
              <a:gdLst/>
              <a:ahLst/>
              <a:cxnLst/>
              <a:rect l="0" t="0" r="0" b="0"/>
              <a:pathLst>
                <a:path w="259972" h="371267">
                  <a:moveTo>
                    <a:pt x="9553" y="0"/>
                  </a:moveTo>
                  <a:lnTo>
                    <a:pt x="3964" y="58617"/>
                  </a:lnTo>
                  <a:lnTo>
                    <a:pt x="0" y="116301"/>
                  </a:lnTo>
                  <a:lnTo>
                    <a:pt x="484" y="178609"/>
                  </a:lnTo>
                  <a:lnTo>
                    <a:pt x="7516" y="239704"/>
                  </a:lnTo>
                  <a:lnTo>
                    <a:pt x="19348" y="288483"/>
                  </a:lnTo>
                  <a:lnTo>
                    <a:pt x="57896" y="349930"/>
                  </a:lnTo>
                  <a:lnTo>
                    <a:pt x="85099" y="368585"/>
                  </a:lnTo>
                  <a:lnTo>
                    <a:pt x="111369" y="371266"/>
                  </a:lnTo>
                  <a:lnTo>
                    <a:pt x="139033" y="367388"/>
                  </a:lnTo>
                  <a:lnTo>
                    <a:pt x="167760" y="352051"/>
                  </a:lnTo>
                  <a:lnTo>
                    <a:pt x="198428" y="322788"/>
                  </a:lnTo>
                  <a:lnTo>
                    <a:pt x="232907" y="266032"/>
                  </a:lnTo>
                  <a:lnTo>
                    <a:pt x="254591" y="205352"/>
                  </a:lnTo>
                  <a:lnTo>
                    <a:pt x="259971" y="153262"/>
                  </a:lnTo>
                  <a:lnTo>
                    <a:pt x="255977" y="110142"/>
                  </a:lnTo>
                  <a:lnTo>
                    <a:pt x="232485" y="56402"/>
                  </a:lnTo>
                  <a:lnTo>
                    <a:pt x="22012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84041" y="1652974"/>
              <a:ext cx="212468" cy="368499"/>
            </a:xfrm>
            <a:custGeom>
              <a:avLst/>
              <a:gdLst/>
              <a:ahLst/>
              <a:cxnLst/>
              <a:rect l="0" t="0" r="0" b="0"/>
              <a:pathLst>
                <a:path w="212468" h="368499">
                  <a:moveTo>
                    <a:pt x="116871" y="0"/>
                  </a:moveTo>
                  <a:lnTo>
                    <a:pt x="100103" y="5589"/>
                  </a:lnTo>
                  <a:lnTo>
                    <a:pt x="39514" y="54539"/>
                  </a:lnTo>
                  <a:lnTo>
                    <a:pt x="12842" y="71012"/>
                  </a:lnTo>
                  <a:lnTo>
                    <a:pt x="1226" y="87713"/>
                  </a:lnTo>
                  <a:lnTo>
                    <a:pt x="0" y="97080"/>
                  </a:lnTo>
                  <a:lnTo>
                    <a:pt x="4877" y="116846"/>
                  </a:lnTo>
                  <a:lnTo>
                    <a:pt x="17963" y="131090"/>
                  </a:lnTo>
                  <a:lnTo>
                    <a:pt x="75317" y="157420"/>
                  </a:lnTo>
                  <a:lnTo>
                    <a:pt x="134709" y="175408"/>
                  </a:lnTo>
                  <a:lnTo>
                    <a:pt x="167390" y="187154"/>
                  </a:lnTo>
                  <a:lnTo>
                    <a:pt x="192411" y="206101"/>
                  </a:lnTo>
                  <a:lnTo>
                    <a:pt x="207376" y="223792"/>
                  </a:lnTo>
                  <a:lnTo>
                    <a:pt x="212467" y="246472"/>
                  </a:lnTo>
                  <a:lnTo>
                    <a:pt x="212188" y="259071"/>
                  </a:lnTo>
                  <a:lnTo>
                    <a:pt x="202518" y="285549"/>
                  </a:lnTo>
                  <a:lnTo>
                    <a:pt x="186522" y="310574"/>
                  </a:lnTo>
                  <a:lnTo>
                    <a:pt x="156615" y="337817"/>
                  </a:lnTo>
                  <a:lnTo>
                    <a:pt x="120978" y="358367"/>
                  </a:lnTo>
                  <a:lnTo>
                    <a:pt x="85286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58881" y="1831959"/>
              <a:ext cx="231628" cy="196097"/>
            </a:xfrm>
            <a:custGeom>
              <a:avLst/>
              <a:gdLst/>
              <a:ahLst/>
              <a:cxnLst/>
              <a:rect l="0" t="0" r="0" b="0"/>
              <a:pathLst>
                <a:path w="231628" h="196097">
                  <a:moveTo>
                    <a:pt x="0" y="21057"/>
                  </a:moveTo>
                  <a:lnTo>
                    <a:pt x="15641" y="47443"/>
                  </a:lnTo>
                  <a:lnTo>
                    <a:pt x="34329" y="99622"/>
                  </a:lnTo>
                  <a:lnTo>
                    <a:pt x="60203" y="160318"/>
                  </a:lnTo>
                  <a:lnTo>
                    <a:pt x="80879" y="192041"/>
                  </a:lnTo>
                  <a:lnTo>
                    <a:pt x="87844" y="195877"/>
                  </a:lnTo>
                  <a:lnTo>
                    <a:pt x="94828" y="196096"/>
                  </a:lnTo>
                  <a:lnTo>
                    <a:pt x="101823" y="193901"/>
                  </a:lnTo>
                  <a:lnTo>
                    <a:pt x="115835" y="178985"/>
                  </a:lnTo>
                  <a:lnTo>
                    <a:pt x="154810" y="124146"/>
                  </a:lnTo>
                  <a:lnTo>
                    <a:pt x="183470" y="72240"/>
                  </a:lnTo>
                  <a:lnTo>
                    <a:pt x="222354" y="11695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58881" y="2295213"/>
            <a:ext cx="2389970" cy="536537"/>
            <a:chOff x="4758881" y="2295213"/>
            <a:chExt cx="2389970" cy="536537"/>
          </a:xfrm>
        </p:grpSpPr>
        <p:sp>
          <p:nvSpPr>
            <p:cNvPr id="16" name="Freeform 15"/>
            <p:cNvSpPr/>
            <p:nvPr/>
          </p:nvSpPr>
          <p:spPr>
            <a:xfrm>
              <a:off x="4758881" y="2558425"/>
              <a:ext cx="186250" cy="273325"/>
            </a:xfrm>
            <a:custGeom>
              <a:avLst/>
              <a:gdLst/>
              <a:ahLst/>
              <a:cxnLst/>
              <a:rect l="0" t="0" r="0" b="0"/>
              <a:pathLst>
                <a:path w="186250" h="273325">
                  <a:moveTo>
                    <a:pt x="0" y="21057"/>
                  </a:moveTo>
                  <a:lnTo>
                    <a:pt x="0" y="73107"/>
                  </a:lnTo>
                  <a:lnTo>
                    <a:pt x="0" y="129286"/>
                  </a:lnTo>
                  <a:lnTo>
                    <a:pt x="3119" y="181027"/>
                  </a:lnTo>
                  <a:lnTo>
                    <a:pt x="14654" y="235540"/>
                  </a:lnTo>
                  <a:lnTo>
                    <a:pt x="30338" y="266192"/>
                  </a:lnTo>
                  <a:lnTo>
                    <a:pt x="37773" y="271048"/>
                  </a:lnTo>
                  <a:lnTo>
                    <a:pt x="55393" y="273324"/>
                  </a:lnTo>
                  <a:lnTo>
                    <a:pt x="74922" y="264197"/>
                  </a:lnTo>
                  <a:lnTo>
                    <a:pt x="119267" y="225907"/>
                  </a:lnTo>
                  <a:lnTo>
                    <a:pt x="152371" y="180281"/>
                  </a:lnTo>
                  <a:lnTo>
                    <a:pt x="174743" y="124173"/>
                  </a:lnTo>
                  <a:lnTo>
                    <a:pt x="186249" y="64476"/>
                  </a:lnTo>
                  <a:lnTo>
                    <a:pt x="185723" y="38014"/>
                  </a:lnTo>
                  <a:lnTo>
                    <a:pt x="177689" y="18455"/>
                  </a:lnTo>
                  <a:lnTo>
                    <a:pt x="172272" y="12303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053679" y="2579482"/>
              <a:ext cx="31586" cy="221099"/>
            </a:xfrm>
            <a:custGeom>
              <a:avLst/>
              <a:gdLst/>
              <a:ahLst/>
              <a:cxnLst/>
              <a:rect l="0" t="0" r="0" b="0"/>
              <a:pathLst>
                <a:path w="31586" h="221099">
                  <a:moveTo>
                    <a:pt x="31585" y="0"/>
                  </a:moveTo>
                  <a:lnTo>
                    <a:pt x="28466" y="42692"/>
                  </a:lnTo>
                  <a:lnTo>
                    <a:pt x="22520" y="101110"/>
                  </a:lnTo>
                  <a:lnTo>
                    <a:pt x="15901" y="154221"/>
                  </a:lnTo>
                  <a:lnTo>
                    <a:pt x="10420" y="210314"/>
                  </a:lnTo>
                  <a:lnTo>
                    <a:pt x="8117" y="215079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169493" y="2326798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74777" y="2358384"/>
              <a:ext cx="42115" cy="410612"/>
            </a:xfrm>
            <a:custGeom>
              <a:avLst/>
              <a:gdLst/>
              <a:ahLst/>
              <a:cxnLst/>
              <a:rect l="0" t="0" r="0" b="0"/>
              <a:pathLst>
                <a:path w="42115" h="410612">
                  <a:moveTo>
                    <a:pt x="42114" y="0"/>
                  </a:moveTo>
                  <a:lnTo>
                    <a:pt x="42114" y="55169"/>
                  </a:lnTo>
                  <a:lnTo>
                    <a:pt x="40945" y="97049"/>
                  </a:lnTo>
                  <a:lnTo>
                    <a:pt x="36525" y="142958"/>
                  </a:lnTo>
                  <a:lnTo>
                    <a:pt x="27460" y="198076"/>
                  </a:lnTo>
                  <a:lnTo>
                    <a:pt x="21152" y="257451"/>
                  </a:lnTo>
                  <a:lnTo>
                    <a:pt x="6570" y="315096"/>
                  </a:lnTo>
                  <a:lnTo>
                    <a:pt x="1298" y="371120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10584" y="2495254"/>
              <a:ext cx="195821" cy="273742"/>
            </a:xfrm>
            <a:custGeom>
              <a:avLst/>
              <a:gdLst/>
              <a:ahLst/>
              <a:cxnLst/>
              <a:rect l="0" t="0" r="0" b="0"/>
              <a:pathLst>
                <a:path w="195821" h="273742">
                  <a:moveTo>
                    <a:pt x="164235" y="0"/>
                  </a:moveTo>
                  <a:lnTo>
                    <a:pt x="103124" y="43152"/>
                  </a:lnTo>
                  <a:lnTo>
                    <a:pt x="46479" y="87521"/>
                  </a:lnTo>
                  <a:lnTo>
                    <a:pt x="10023" y="122804"/>
                  </a:lnTo>
                  <a:lnTo>
                    <a:pt x="2110" y="143097"/>
                  </a:lnTo>
                  <a:lnTo>
                    <a:pt x="0" y="155059"/>
                  </a:lnTo>
                  <a:lnTo>
                    <a:pt x="3272" y="166544"/>
                  </a:lnTo>
                  <a:lnTo>
                    <a:pt x="19386" y="188663"/>
                  </a:lnTo>
                  <a:lnTo>
                    <a:pt x="81267" y="230591"/>
                  </a:lnTo>
                  <a:lnTo>
                    <a:pt x="136408" y="253909"/>
                  </a:lnTo>
                  <a:lnTo>
                    <a:pt x="19582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21900" y="2491505"/>
              <a:ext cx="158770" cy="258906"/>
            </a:xfrm>
            <a:custGeom>
              <a:avLst/>
              <a:gdLst/>
              <a:ahLst/>
              <a:cxnLst/>
              <a:rect l="0" t="0" r="0" b="0"/>
              <a:pathLst>
                <a:path w="158770" h="258906">
                  <a:moveTo>
                    <a:pt x="116131" y="3749"/>
                  </a:moveTo>
                  <a:lnTo>
                    <a:pt x="116131" y="9338"/>
                  </a:lnTo>
                  <a:lnTo>
                    <a:pt x="113791" y="8645"/>
                  </a:lnTo>
                  <a:lnTo>
                    <a:pt x="104953" y="1636"/>
                  </a:lnTo>
                  <a:lnTo>
                    <a:pt x="98150" y="0"/>
                  </a:lnTo>
                  <a:lnTo>
                    <a:pt x="81234" y="1303"/>
                  </a:lnTo>
                  <a:lnTo>
                    <a:pt x="65137" y="8901"/>
                  </a:lnTo>
                  <a:lnTo>
                    <a:pt x="13186" y="49435"/>
                  </a:lnTo>
                  <a:lnTo>
                    <a:pt x="5387" y="58773"/>
                  </a:lnTo>
                  <a:lnTo>
                    <a:pt x="1358" y="68508"/>
                  </a:lnTo>
                  <a:lnTo>
                    <a:pt x="0" y="88682"/>
                  </a:lnTo>
                  <a:lnTo>
                    <a:pt x="4785" y="96636"/>
                  </a:lnTo>
                  <a:lnTo>
                    <a:pt x="22580" y="108593"/>
                  </a:lnTo>
                  <a:lnTo>
                    <a:pt x="78198" y="125801"/>
                  </a:lnTo>
                  <a:lnTo>
                    <a:pt x="113081" y="138049"/>
                  </a:lnTo>
                  <a:lnTo>
                    <a:pt x="138754" y="157145"/>
                  </a:lnTo>
                  <a:lnTo>
                    <a:pt x="153872" y="174870"/>
                  </a:lnTo>
                  <a:lnTo>
                    <a:pt x="157669" y="184510"/>
                  </a:lnTo>
                  <a:lnTo>
                    <a:pt x="158769" y="204580"/>
                  </a:lnTo>
                  <a:lnTo>
                    <a:pt x="147222" y="235610"/>
                  </a:lnTo>
                  <a:lnTo>
                    <a:pt x="129170" y="250298"/>
                  </a:lnTo>
                  <a:lnTo>
                    <a:pt x="117804" y="255852"/>
                  </a:lnTo>
                  <a:lnTo>
                    <a:pt x="92698" y="258905"/>
                  </a:lnTo>
                  <a:lnTo>
                    <a:pt x="35317" y="249523"/>
                  </a:lnTo>
                  <a:lnTo>
                    <a:pt x="10846" y="245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12043" y="2295213"/>
              <a:ext cx="170440" cy="441397"/>
            </a:xfrm>
            <a:custGeom>
              <a:avLst/>
              <a:gdLst/>
              <a:ahLst/>
              <a:cxnLst/>
              <a:rect l="0" t="0" r="0" b="0"/>
              <a:pathLst>
                <a:path w="170440" h="441397">
                  <a:moveTo>
                    <a:pt x="89201" y="0"/>
                  </a:moveTo>
                  <a:lnTo>
                    <a:pt x="86081" y="60383"/>
                  </a:lnTo>
                  <a:lnTo>
                    <a:pt x="77748" y="111868"/>
                  </a:lnTo>
                  <a:lnTo>
                    <a:pt x="64452" y="165596"/>
                  </a:lnTo>
                  <a:lnTo>
                    <a:pt x="50560" y="226816"/>
                  </a:lnTo>
                  <a:lnTo>
                    <a:pt x="40057" y="276734"/>
                  </a:lnTo>
                  <a:lnTo>
                    <a:pt x="26027" y="336117"/>
                  </a:lnTo>
                  <a:lnTo>
                    <a:pt x="11992" y="392906"/>
                  </a:lnTo>
                  <a:lnTo>
                    <a:pt x="5190" y="440996"/>
                  </a:lnTo>
                  <a:lnTo>
                    <a:pt x="2778" y="441396"/>
                  </a:lnTo>
                  <a:lnTo>
                    <a:pt x="0" y="438153"/>
                  </a:lnTo>
                  <a:lnTo>
                    <a:pt x="33" y="425192"/>
                  </a:lnTo>
                  <a:lnTo>
                    <a:pt x="12728" y="369767"/>
                  </a:lnTo>
                  <a:lnTo>
                    <a:pt x="29295" y="318532"/>
                  </a:lnTo>
                  <a:lnTo>
                    <a:pt x="62724" y="264734"/>
                  </a:lnTo>
                  <a:lnTo>
                    <a:pt x="80943" y="247901"/>
                  </a:lnTo>
                  <a:lnTo>
                    <a:pt x="91884" y="243646"/>
                  </a:lnTo>
                  <a:lnTo>
                    <a:pt x="116520" y="242038"/>
                  </a:lnTo>
                  <a:lnTo>
                    <a:pt x="127300" y="246756"/>
                  </a:lnTo>
                  <a:lnTo>
                    <a:pt x="145518" y="264477"/>
                  </a:lnTo>
                  <a:lnTo>
                    <a:pt x="163339" y="300761"/>
                  </a:lnTo>
                  <a:lnTo>
                    <a:pt x="170439" y="341148"/>
                  </a:lnTo>
                  <a:lnTo>
                    <a:pt x="164702" y="398229"/>
                  </a:lnTo>
                  <a:lnTo>
                    <a:pt x="16290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07288" y="2502520"/>
              <a:ext cx="236154" cy="239047"/>
            </a:xfrm>
            <a:custGeom>
              <a:avLst/>
              <a:gdLst/>
              <a:ahLst/>
              <a:cxnLst/>
              <a:rect l="0" t="0" r="0" b="0"/>
              <a:pathLst>
                <a:path w="236154" h="239047">
                  <a:moveTo>
                    <a:pt x="194039" y="34848"/>
                  </a:moveTo>
                  <a:lnTo>
                    <a:pt x="188450" y="18080"/>
                  </a:lnTo>
                  <a:lnTo>
                    <a:pt x="176347" y="6729"/>
                  </a:lnTo>
                  <a:lnTo>
                    <a:pt x="168207" y="2064"/>
                  </a:lnTo>
                  <a:lnTo>
                    <a:pt x="143563" y="0"/>
                  </a:lnTo>
                  <a:lnTo>
                    <a:pt x="116623" y="4152"/>
                  </a:lnTo>
                  <a:lnTo>
                    <a:pt x="96850" y="13797"/>
                  </a:lnTo>
                  <a:lnTo>
                    <a:pt x="49439" y="73959"/>
                  </a:lnTo>
                  <a:lnTo>
                    <a:pt x="24706" y="118483"/>
                  </a:lnTo>
                  <a:lnTo>
                    <a:pt x="4872" y="179973"/>
                  </a:lnTo>
                  <a:lnTo>
                    <a:pt x="0" y="202293"/>
                  </a:lnTo>
                  <a:lnTo>
                    <a:pt x="1734" y="223912"/>
                  </a:lnTo>
                  <a:lnTo>
                    <a:pt x="7344" y="231080"/>
                  </a:lnTo>
                  <a:lnTo>
                    <a:pt x="26055" y="239046"/>
                  </a:lnTo>
                  <a:lnTo>
                    <a:pt x="36426" y="236491"/>
                  </a:lnTo>
                  <a:lnTo>
                    <a:pt x="57308" y="221173"/>
                  </a:lnTo>
                  <a:lnTo>
                    <a:pt x="112918" y="157710"/>
                  </a:lnTo>
                  <a:lnTo>
                    <a:pt x="155399" y="97714"/>
                  </a:lnTo>
                  <a:lnTo>
                    <a:pt x="196113" y="45336"/>
                  </a:lnTo>
                  <a:lnTo>
                    <a:pt x="202441" y="43010"/>
                  </a:lnTo>
                  <a:lnTo>
                    <a:pt x="206659" y="46139"/>
                  </a:lnTo>
                  <a:lnTo>
                    <a:pt x="209471" y="52903"/>
                  </a:lnTo>
                  <a:lnTo>
                    <a:pt x="209477" y="69779"/>
                  </a:lnTo>
                  <a:lnTo>
                    <a:pt x="196808" y="126752"/>
                  </a:lnTo>
                  <a:lnTo>
                    <a:pt x="186483" y="177394"/>
                  </a:lnTo>
                  <a:lnTo>
                    <a:pt x="187171" y="205827"/>
                  </a:lnTo>
                  <a:lnTo>
                    <a:pt x="195276" y="226262"/>
                  </a:lnTo>
                  <a:lnTo>
                    <a:pt x="201883" y="231477"/>
                  </a:lnTo>
                  <a:lnTo>
                    <a:pt x="209796" y="233785"/>
                  </a:lnTo>
                  <a:lnTo>
                    <a:pt x="224439" y="233229"/>
                  </a:lnTo>
                  <a:lnTo>
                    <a:pt x="228343" y="231443"/>
                  </a:lnTo>
                  <a:lnTo>
                    <a:pt x="236153" y="224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564092" y="2505228"/>
              <a:ext cx="183700" cy="211125"/>
            </a:xfrm>
            <a:custGeom>
              <a:avLst/>
              <a:gdLst/>
              <a:ahLst/>
              <a:cxnLst/>
              <a:rect l="0" t="0" r="0" b="0"/>
              <a:pathLst>
                <a:path w="183700" h="211125">
                  <a:moveTo>
                    <a:pt x="26748" y="21612"/>
                  </a:moveTo>
                  <a:lnTo>
                    <a:pt x="12093" y="76753"/>
                  </a:lnTo>
                  <a:lnTo>
                    <a:pt x="5785" y="139781"/>
                  </a:lnTo>
                  <a:lnTo>
                    <a:pt x="0" y="177118"/>
                  </a:lnTo>
                  <a:lnTo>
                    <a:pt x="2381" y="199520"/>
                  </a:lnTo>
                  <a:lnTo>
                    <a:pt x="3484" y="201048"/>
                  </a:lnTo>
                  <a:lnTo>
                    <a:pt x="11494" y="155235"/>
                  </a:lnTo>
                  <a:lnTo>
                    <a:pt x="25348" y="103708"/>
                  </a:lnTo>
                  <a:lnTo>
                    <a:pt x="46098" y="54855"/>
                  </a:lnTo>
                  <a:lnTo>
                    <a:pt x="73897" y="19816"/>
                  </a:lnTo>
                  <a:lnTo>
                    <a:pt x="92157" y="4826"/>
                  </a:lnTo>
                  <a:lnTo>
                    <a:pt x="101939" y="1062"/>
                  </a:lnTo>
                  <a:lnTo>
                    <a:pt x="122167" y="0"/>
                  </a:lnTo>
                  <a:lnTo>
                    <a:pt x="142856" y="9667"/>
                  </a:lnTo>
                  <a:lnTo>
                    <a:pt x="161409" y="25661"/>
                  </a:lnTo>
                  <a:lnTo>
                    <a:pt x="173555" y="44468"/>
                  </a:lnTo>
                  <a:lnTo>
                    <a:pt x="181380" y="91555"/>
                  </a:lnTo>
                  <a:lnTo>
                    <a:pt x="183699" y="138782"/>
                  </a:lnTo>
                  <a:lnTo>
                    <a:pt x="178796" y="193589"/>
                  </a:lnTo>
                  <a:lnTo>
                    <a:pt x="176076" y="204114"/>
                  </a:lnTo>
                  <a:lnTo>
                    <a:pt x="173094" y="208790"/>
                  </a:lnTo>
                  <a:lnTo>
                    <a:pt x="163618" y="2111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906695" y="2347855"/>
              <a:ext cx="73700" cy="389555"/>
            </a:xfrm>
            <a:custGeom>
              <a:avLst/>
              <a:gdLst/>
              <a:ahLst/>
              <a:cxnLst/>
              <a:rect l="0" t="0" r="0" b="0"/>
              <a:pathLst>
                <a:path w="73700" h="389555">
                  <a:moveTo>
                    <a:pt x="73699" y="0"/>
                  </a:moveTo>
                  <a:lnTo>
                    <a:pt x="70579" y="52050"/>
                  </a:lnTo>
                  <a:lnTo>
                    <a:pt x="65365" y="101990"/>
                  </a:lnTo>
                  <a:lnTo>
                    <a:pt x="60701" y="149542"/>
                  </a:lnTo>
                  <a:lnTo>
                    <a:pt x="48645" y="212423"/>
                  </a:lnTo>
                  <a:lnTo>
                    <a:pt x="44049" y="261292"/>
                  </a:lnTo>
                  <a:lnTo>
                    <a:pt x="30916" y="324744"/>
                  </a:lnTo>
                  <a:lnTo>
                    <a:pt x="5255" y="380052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970299" y="2484725"/>
              <a:ext cx="178552" cy="252685"/>
            </a:xfrm>
            <a:custGeom>
              <a:avLst/>
              <a:gdLst/>
              <a:ahLst/>
              <a:cxnLst/>
              <a:rect l="0" t="0" r="0" b="0"/>
              <a:pathLst>
                <a:path w="178552" h="252685">
                  <a:moveTo>
                    <a:pt x="146966" y="0"/>
                  </a:moveTo>
                  <a:lnTo>
                    <a:pt x="141376" y="16768"/>
                  </a:lnTo>
                  <a:lnTo>
                    <a:pt x="83843" y="74248"/>
                  </a:lnTo>
                  <a:lnTo>
                    <a:pt x="20628" y="118789"/>
                  </a:lnTo>
                  <a:lnTo>
                    <a:pt x="217" y="148281"/>
                  </a:lnTo>
                  <a:lnTo>
                    <a:pt x="0" y="158516"/>
                  </a:lnTo>
                  <a:lnTo>
                    <a:pt x="9118" y="179246"/>
                  </a:lnTo>
                  <a:lnTo>
                    <a:pt x="33982" y="205059"/>
                  </a:lnTo>
                  <a:lnTo>
                    <a:pt x="82231" y="226336"/>
                  </a:lnTo>
                  <a:lnTo>
                    <a:pt x="145143" y="245431"/>
                  </a:lnTo>
                  <a:lnTo>
                    <a:pt x="17855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716560" y="400083"/>
            <a:ext cx="4150401" cy="1326592"/>
            <a:chOff x="3716560" y="400083"/>
            <a:chExt cx="4150401" cy="1326592"/>
          </a:xfrm>
        </p:grpSpPr>
        <p:sp>
          <p:nvSpPr>
            <p:cNvPr id="28" name="Freeform 27"/>
            <p:cNvSpPr/>
            <p:nvPr/>
          </p:nvSpPr>
          <p:spPr>
            <a:xfrm>
              <a:off x="3800788" y="610653"/>
              <a:ext cx="126343" cy="442198"/>
            </a:xfrm>
            <a:custGeom>
              <a:avLst/>
              <a:gdLst/>
              <a:ahLst/>
              <a:cxnLst/>
              <a:rect l="0" t="0" r="0" b="0"/>
              <a:pathLst>
                <a:path w="126343" h="442198">
                  <a:moveTo>
                    <a:pt x="126342" y="0"/>
                  </a:moveTo>
                  <a:lnTo>
                    <a:pt x="111688" y="53027"/>
                  </a:lnTo>
                  <a:lnTo>
                    <a:pt x="94675" y="113669"/>
                  </a:lnTo>
                  <a:lnTo>
                    <a:pt x="80702" y="163093"/>
                  </a:lnTo>
                  <a:lnTo>
                    <a:pt x="66677" y="225152"/>
                  </a:lnTo>
                  <a:lnTo>
                    <a:pt x="52642" y="283683"/>
                  </a:lnTo>
                  <a:lnTo>
                    <a:pt x="38604" y="340306"/>
                  </a:lnTo>
                  <a:lnTo>
                    <a:pt x="17937" y="402263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16560" y="747523"/>
              <a:ext cx="305327" cy="126343"/>
            </a:xfrm>
            <a:custGeom>
              <a:avLst/>
              <a:gdLst/>
              <a:ahLst/>
              <a:cxnLst/>
              <a:rect l="0" t="0" r="0" b="0"/>
              <a:pathLst>
                <a:path w="305327" h="126343">
                  <a:moveTo>
                    <a:pt x="305326" y="0"/>
                  </a:moveTo>
                  <a:lnTo>
                    <a:pt x="262634" y="14573"/>
                  </a:lnTo>
                  <a:lnTo>
                    <a:pt x="200918" y="46156"/>
                  </a:lnTo>
                  <a:lnTo>
                    <a:pt x="152598" y="66839"/>
                  </a:lnTo>
                  <a:lnTo>
                    <a:pt x="102406" y="87785"/>
                  </a:lnTo>
                  <a:lnTo>
                    <a:pt x="42931" y="112703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58715" y="673824"/>
              <a:ext cx="284271" cy="394880"/>
            </a:xfrm>
            <a:custGeom>
              <a:avLst/>
              <a:gdLst/>
              <a:ahLst/>
              <a:cxnLst/>
              <a:rect l="0" t="0" r="0" b="0"/>
              <a:pathLst>
                <a:path w="284271" h="394880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49542"/>
                  </a:lnTo>
                  <a:lnTo>
                    <a:pt x="0" y="212423"/>
                  </a:lnTo>
                  <a:lnTo>
                    <a:pt x="0" y="269904"/>
                  </a:lnTo>
                  <a:lnTo>
                    <a:pt x="0" y="298162"/>
                  </a:lnTo>
                  <a:lnTo>
                    <a:pt x="1170" y="302890"/>
                  </a:lnTo>
                  <a:lnTo>
                    <a:pt x="3120" y="301362"/>
                  </a:lnTo>
                  <a:lnTo>
                    <a:pt x="24749" y="241307"/>
                  </a:lnTo>
                  <a:lnTo>
                    <a:pt x="40739" y="215908"/>
                  </a:lnTo>
                  <a:lnTo>
                    <a:pt x="65883" y="193564"/>
                  </a:lnTo>
                  <a:lnTo>
                    <a:pt x="75508" y="191044"/>
                  </a:lnTo>
                  <a:lnTo>
                    <a:pt x="95560" y="194483"/>
                  </a:lnTo>
                  <a:lnTo>
                    <a:pt x="103481" y="202185"/>
                  </a:lnTo>
                  <a:lnTo>
                    <a:pt x="128690" y="261646"/>
                  </a:lnTo>
                  <a:lnTo>
                    <a:pt x="136425" y="320658"/>
                  </a:lnTo>
                  <a:lnTo>
                    <a:pt x="141742" y="349965"/>
                  </a:lnTo>
                  <a:lnTo>
                    <a:pt x="148307" y="358482"/>
                  </a:lnTo>
                  <a:lnTo>
                    <a:pt x="157363" y="362990"/>
                  </a:lnTo>
                  <a:lnTo>
                    <a:pt x="168080" y="364826"/>
                  </a:lnTo>
                  <a:lnTo>
                    <a:pt x="177564" y="362540"/>
                  </a:lnTo>
                  <a:lnTo>
                    <a:pt x="194341" y="350642"/>
                  </a:lnTo>
                  <a:lnTo>
                    <a:pt x="238454" y="294155"/>
                  </a:lnTo>
                  <a:lnTo>
                    <a:pt x="265514" y="238085"/>
                  </a:lnTo>
                  <a:lnTo>
                    <a:pt x="275154" y="213440"/>
                  </a:lnTo>
                  <a:lnTo>
                    <a:pt x="274683" y="208974"/>
                  </a:lnTo>
                  <a:lnTo>
                    <a:pt x="270860" y="209506"/>
                  </a:lnTo>
                  <a:lnTo>
                    <a:pt x="245096" y="229987"/>
                  </a:lnTo>
                  <a:lnTo>
                    <a:pt x="218646" y="264968"/>
                  </a:lnTo>
                  <a:lnTo>
                    <a:pt x="197133" y="316086"/>
                  </a:lnTo>
                  <a:lnTo>
                    <a:pt x="191771" y="353098"/>
                  </a:lnTo>
                  <a:lnTo>
                    <a:pt x="196756" y="373741"/>
                  </a:lnTo>
                  <a:lnTo>
                    <a:pt x="201361" y="382522"/>
                  </a:lnTo>
                  <a:lnTo>
                    <a:pt x="209110" y="388376"/>
                  </a:lnTo>
                  <a:lnTo>
                    <a:pt x="230198" y="394879"/>
                  </a:lnTo>
                  <a:lnTo>
                    <a:pt x="252049" y="391531"/>
                  </a:lnTo>
                  <a:lnTo>
                    <a:pt x="28427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60947" y="638976"/>
              <a:ext cx="172067" cy="392818"/>
            </a:xfrm>
            <a:custGeom>
              <a:avLst/>
              <a:gdLst/>
              <a:ahLst/>
              <a:cxnLst/>
              <a:rect l="0" t="0" r="0" b="0"/>
              <a:pathLst>
                <a:path w="172067" h="392818">
                  <a:moveTo>
                    <a:pt x="161064" y="34848"/>
                  </a:moveTo>
                  <a:lnTo>
                    <a:pt x="155474" y="18080"/>
                  </a:lnTo>
                  <a:lnTo>
                    <a:pt x="143372" y="6729"/>
                  </a:lnTo>
                  <a:lnTo>
                    <a:pt x="135231" y="2064"/>
                  </a:lnTo>
                  <a:lnTo>
                    <a:pt x="113707" y="0"/>
                  </a:lnTo>
                  <a:lnTo>
                    <a:pt x="90883" y="4152"/>
                  </a:lnTo>
                  <a:lnTo>
                    <a:pt x="35122" y="39052"/>
                  </a:lnTo>
                  <a:lnTo>
                    <a:pt x="12483" y="60790"/>
                  </a:lnTo>
                  <a:lnTo>
                    <a:pt x="2221" y="79133"/>
                  </a:lnTo>
                  <a:lnTo>
                    <a:pt x="0" y="98984"/>
                  </a:lnTo>
                  <a:lnTo>
                    <a:pt x="1045" y="109191"/>
                  </a:lnTo>
                  <a:lnTo>
                    <a:pt x="14685" y="129890"/>
                  </a:lnTo>
                  <a:lnTo>
                    <a:pt x="68592" y="181348"/>
                  </a:lnTo>
                  <a:lnTo>
                    <a:pt x="126486" y="225629"/>
                  </a:lnTo>
                  <a:lnTo>
                    <a:pt x="157837" y="256322"/>
                  </a:lnTo>
                  <a:lnTo>
                    <a:pt x="170548" y="277170"/>
                  </a:lnTo>
                  <a:lnTo>
                    <a:pt x="172066" y="288813"/>
                  </a:lnTo>
                  <a:lnTo>
                    <a:pt x="167513" y="314228"/>
                  </a:lnTo>
                  <a:lnTo>
                    <a:pt x="151796" y="343665"/>
                  </a:lnTo>
                  <a:lnTo>
                    <a:pt x="115554" y="367205"/>
                  </a:lnTo>
                  <a:lnTo>
                    <a:pt x="67716" y="386545"/>
                  </a:lnTo>
                  <a:lnTo>
                    <a:pt x="24193" y="392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648237" y="694881"/>
              <a:ext cx="89588" cy="368498"/>
            </a:xfrm>
            <a:custGeom>
              <a:avLst/>
              <a:gdLst/>
              <a:ahLst/>
              <a:cxnLst/>
              <a:rect l="0" t="0" r="0" b="0"/>
              <a:pathLst>
                <a:path w="89588" h="368498">
                  <a:moveTo>
                    <a:pt x="89587" y="0"/>
                  </a:moveTo>
                  <a:lnTo>
                    <a:pt x="70459" y="55045"/>
                  </a:lnTo>
                  <a:lnTo>
                    <a:pt x="49587" y="109572"/>
                  </a:lnTo>
                  <a:lnTo>
                    <a:pt x="33853" y="170732"/>
                  </a:lnTo>
                  <a:lnTo>
                    <a:pt x="13414" y="229044"/>
                  </a:lnTo>
                  <a:lnTo>
                    <a:pt x="3831" y="289435"/>
                  </a:lnTo>
                  <a:lnTo>
                    <a:pt x="0" y="314641"/>
                  </a:lnTo>
                  <a:lnTo>
                    <a:pt x="5359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34977" y="840677"/>
              <a:ext cx="171304" cy="205179"/>
            </a:xfrm>
            <a:custGeom>
              <a:avLst/>
              <a:gdLst/>
              <a:ahLst/>
              <a:cxnLst/>
              <a:rect l="0" t="0" r="0" b="0"/>
              <a:pathLst>
                <a:path w="171304" h="205179">
                  <a:moveTo>
                    <a:pt x="139717" y="12131"/>
                  </a:moveTo>
                  <a:lnTo>
                    <a:pt x="128539" y="953"/>
                  </a:lnTo>
                  <a:lnTo>
                    <a:pt x="121737" y="0"/>
                  </a:lnTo>
                  <a:lnTo>
                    <a:pt x="104820" y="5180"/>
                  </a:lnTo>
                  <a:lnTo>
                    <a:pt x="75565" y="26839"/>
                  </a:lnTo>
                  <a:lnTo>
                    <a:pt x="27944" y="86198"/>
                  </a:lnTo>
                  <a:lnTo>
                    <a:pt x="7848" y="130357"/>
                  </a:lnTo>
                  <a:lnTo>
                    <a:pt x="0" y="160212"/>
                  </a:lnTo>
                  <a:lnTo>
                    <a:pt x="949" y="171683"/>
                  </a:lnTo>
                  <a:lnTo>
                    <a:pt x="5091" y="180500"/>
                  </a:lnTo>
                  <a:lnTo>
                    <a:pt x="11362" y="187548"/>
                  </a:lnTo>
                  <a:lnTo>
                    <a:pt x="19052" y="189907"/>
                  </a:lnTo>
                  <a:lnTo>
                    <a:pt x="36955" y="186289"/>
                  </a:lnTo>
                  <a:lnTo>
                    <a:pt x="92621" y="141766"/>
                  </a:lnTo>
                  <a:lnTo>
                    <a:pt x="124695" y="105459"/>
                  </a:lnTo>
                  <a:lnTo>
                    <a:pt x="153053" y="43591"/>
                  </a:lnTo>
                  <a:lnTo>
                    <a:pt x="154457" y="41293"/>
                  </a:lnTo>
                  <a:lnTo>
                    <a:pt x="145443" y="77525"/>
                  </a:lnTo>
                  <a:lnTo>
                    <a:pt x="129019" y="137596"/>
                  </a:lnTo>
                  <a:lnTo>
                    <a:pt x="124849" y="184617"/>
                  </a:lnTo>
                  <a:lnTo>
                    <a:pt x="126296" y="197312"/>
                  </a:lnTo>
                  <a:lnTo>
                    <a:pt x="129600" y="203435"/>
                  </a:lnTo>
                  <a:lnTo>
                    <a:pt x="134142" y="205178"/>
                  </a:lnTo>
                  <a:lnTo>
                    <a:pt x="139510" y="204000"/>
                  </a:lnTo>
                  <a:lnTo>
                    <a:pt x="171303" y="180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013024" y="842280"/>
              <a:ext cx="124884" cy="185765"/>
            </a:xfrm>
            <a:custGeom>
              <a:avLst/>
              <a:gdLst/>
              <a:ahLst/>
              <a:cxnLst/>
              <a:rect l="0" t="0" r="0" b="0"/>
              <a:pathLst>
                <a:path w="124884" h="185765">
                  <a:moveTo>
                    <a:pt x="9069" y="21057"/>
                  </a:moveTo>
                  <a:lnTo>
                    <a:pt x="5" y="79674"/>
                  </a:lnTo>
                  <a:lnTo>
                    <a:pt x="0" y="141083"/>
                  </a:lnTo>
                  <a:lnTo>
                    <a:pt x="4259" y="170718"/>
                  </a:lnTo>
                  <a:lnTo>
                    <a:pt x="9372" y="179323"/>
                  </a:lnTo>
                  <a:lnTo>
                    <a:pt x="16290" y="183889"/>
                  </a:lnTo>
                  <a:lnTo>
                    <a:pt x="24412" y="185764"/>
                  </a:lnTo>
                  <a:lnTo>
                    <a:pt x="33336" y="183504"/>
                  </a:lnTo>
                  <a:lnTo>
                    <a:pt x="52610" y="171634"/>
                  </a:lnTo>
                  <a:lnTo>
                    <a:pt x="66635" y="154661"/>
                  </a:lnTo>
                  <a:lnTo>
                    <a:pt x="92805" y="94470"/>
                  </a:lnTo>
                  <a:lnTo>
                    <a:pt x="114311" y="31560"/>
                  </a:lnTo>
                  <a:lnTo>
                    <a:pt x="1248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14052" y="812384"/>
              <a:ext cx="130354" cy="411346"/>
            </a:xfrm>
            <a:custGeom>
              <a:avLst/>
              <a:gdLst/>
              <a:ahLst/>
              <a:cxnLst/>
              <a:rect l="0" t="0" r="0" b="0"/>
              <a:pathLst>
                <a:path w="130354" h="411346">
                  <a:moveTo>
                    <a:pt x="102839" y="19367"/>
                  </a:moveTo>
                  <a:lnTo>
                    <a:pt x="97250" y="2600"/>
                  </a:lnTo>
                  <a:lnTo>
                    <a:pt x="90924" y="0"/>
                  </a:lnTo>
                  <a:lnTo>
                    <a:pt x="71418" y="3351"/>
                  </a:lnTo>
                  <a:lnTo>
                    <a:pt x="50270" y="18878"/>
                  </a:lnTo>
                  <a:lnTo>
                    <a:pt x="24872" y="50808"/>
                  </a:lnTo>
                  <a:lnTo>
                    <a:pt x="5810" y="93038"/>
                  </a:lnTo>
                  <a:lnTo>
                    <a:pt x="0" y="135822"/>
                  </a:lnTo>
                  <a:lnTo>
                    <a:pt x="4881" y="159252"/>
                  </a:lnTo>
                  <a:lnTo>
                    <a:pt x="9458" y="168776"/>
                  </a:lnTo>
                  <a:lnTo>
                    <a:pt x="17188" y="171616"/>
                  </a:lnTo>
                  <a:lnTo>
                    <a:pt x="27022" y="169999"/>
                  </a:lnTo>
                  <a:lnTo>
                    <a:pt x="49255" y="158844"/>
                  </a:lnTo>
                  <a:lnTo>
                    <a:pt x="80333" y="131664"/>
                  </a:lnTo>
                  <a:lnTo>
                    <a:pt x="119734" y="78753"/>
                  </a:lnTo>
                  <a:lnTo>
                    <a:pt x="124631" y="78845"/>
                  </a:lnTo>
                  <a:lnTo>
                    <a:pt x="127896" y="84756"/>
                  </a:lnTo>
                  <a:lnTo>
                    <a:pt x="130353" y="108090"/>
                  </a:lnTo>
                  <a:lnTo>
                    <a:pt x="126329" y="158350"/>
                  </a:lnTo>
                  <a:lnTo>
                    <a:pt x="124617" y="206257"/>
                  </a:lnTo>
                  <a:lnTo>
                    <a:pt x="122940" y="260355"/>
                  </a:lnTo>
                  <a:lnTo>
                    <a:pt x="109270" y="323154"/>
                  </a:lnTo>
                  <a:lnTo>
                    <a:pt x="93364" y="366504"/>
                  </a:lnTo>
                  <a:lnTo>
                    <a:pt x="77571" y="387730"/>
                  </a:lnTo>
                  <a:lnTo>
                    <a:pt x="48949" y="408232"/>
                  </a:lnTo>
                  <a:lnTo>
                    <a:pt x="31705" y="411345"/>
                  </a:lnTo>
                  <a:lnTo>
                    <a:pt x="8083" y="4089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446070" y="694881"/>
              <a:ext cx="167938" cy="336913"/>
            </a:xfrm>
            <a:custGeom>
              <a:avLst/>
              <a:gdLst/>
              <a:ahLst/>
              <a:cxnLst/>
              <a:rect l="0" t="0" r="0" b="0"/>
              <a:pathLst>
                <a:path w="167938" h="336913">
                  <a:moveTo>
                    <a:pt x="39277" y="0"/>
                  </a:moveTo>
                  <a:lnTo>
                    <a:pt x="53931" y="49552"/>
                  </a:lnTo>
                  <a:lnTo>
                    <a:pt x="51834" y="102551"/>
                  </a:lnTo>
                  <a:lnTo>
                    <a:pt x="47087" y="161200"/>
                  </a:lnTo>
                  <a:lnTo>
                    <a:pt x="35231" y="223175"/>
                  </a:lnTo>
                  <a:lnTo>
                    <a:pt x="14388" y="274411"/>
                  </a:lnTo>
                  <a:lnTo>
                    <a:pt x="5599" y="305234"/>
                  </a:lnTo>
                  <a:lnTo>
                    <a:pt x="2787" y="309944"/>
                  </a:lnTo>
                  <a:lnTo>
                    <a:pt x="912" y="307235"/>
                  </a:lnTo>
                  <a:lnTo>
                    <a:pt x="0" y="289797"/>
                  </a:lnTo>
                  <a:lnTo>
                    <a:pt x="7232" y="253672"/>
                  </a:lnTo>
                  <a:lnTo>
                    <a:pt x="26925" y="199543"/>
                  </a:lnTo>
                  <a:lnTo>
                    <a:pt x="37297" y="172914"/>
                  </a:lnTo>
                  <a:lnTo>
                    <a:pt x="76928" y="121990"/>
                  </a:lnTo>
                  <a:lnTo>
                    <a:pt x="109835" y="104645"/>
                  </a:lnTo>
                  <a:lnTo>
                    <a:pt x="121410" y="103689"/>
                  </a:lnTo>
                  <a:lnTo>
                    <a:pt x="143631" y="108865"/>
                  </a:lnTo>
                  <a:lnTo>
                    <a:pt x="152131" y="117030"/>
                  </a:lnTo>
                  <a:lnTo>
                    <a:pt x="164693" y="141700"/>
                  </a:lnTo>
                  <a:lnTo>
                    <a:pt x="167937" y="165923"/>
                  </a:lnTo>
                  <a:lnTo>
                    <a:pt x="164755" y="228000"/>
                  </a:lnTo>
                  <a:lnTo>
                    <a:pt x="151005" y="283792"/>
                  </a:lnTo>
                  <a:lnTo>
                    <a:pt x="135293" y="315713"/>
                  </a:lnTo>
                  <a:lnTo>
                    <a:pt x="125625" y="327490"/>
                  </a:lnTo>
                  <a:lnTo>
                    <a:pt x="11297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685389" y="663295"/>
              <a:ext cx="105286" cy="326385"/>
            </a:xfrm>
            <a:custGeom>
              <a:avLst/>
              <a:gdLst/>
              <a:ahLst/>
              <a:cxnLst/>
              <a:rect l="0" t="0" r="0" b="0"/>
              <a:pathLst>
                <a:path w="105286" h="326385">
                  <a:moveTo>
                    <a:pt x="105285" y="0"/>
                  </a:moveTo>
                  <a:lnTo>
                    <a:pt x="87326" y="55045"/>
                  </a:lnTo>
                  <a:lnTo>
                    <a:pt x="73618" y="106453"/>
                  </a:lnTo>
                  <a:lnTo>
                    <a:pt x="59645" y="167257"/>
                  </a:lnTo>
                  <a:lnTo>
                    <a:pt x="45620" y="226018"/>
                  </a:lnTo>
                  <a:lnTo>
                    <a:pt x="28075" y="283531"/>
                  </a:lnTo>
                  <a:lnTo>
                    <a:pt x="14038" y="321559"/>
                  </a:lnTo>
                  <a:lnTo>
                    <a:pt x="10528" y="324337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674860" y="736995"/>
              <a:ext cx="484312" cy="272911"/>
            </a:xfrm>
            <a:custGeom>
              <a:avLst/>
              <a:gdLst/>
              <a:ahLst/>
              <a:cxnLst/>
              <a:rect l="0" t="0" r="0" b="0"/>
              <a:pathLst>
                <a:path w="484312" h="272911">
                  <a:moveTo>
                    <a:pt x="0" y="84228"/>
                  </a:moveTo>
                  <a:lnTo>
                    <a:pt x="0" y="106585"/>
                  </a:lnTo>
                  <a:lnTo>
                    <a:pt x="9359" y="126920"/>
                  </a:lnTo>
                  <a:lnTo>
                    <a:pt x="25216" y="145316"/>
                  </a:lnTo>
                  <a:lnTo>
                    <a:pt x="63993" y="166658"/>
                  </a:lnTo>
                  <a:lnTo>
                    <a:pt x="74248" y="170767"/>
                  </a:lnTo>
                  <a:lnTo>
                    <a:pt x="98119" y="172212"/>
                  </a:lnTo>
                  <a:lnTo>
                    <a:pt x="124327" y="166616"/>
                  </a:lnTo>
                  <a:lnTo>
                    <a:pt x="173041" y="137547"/>
                  </a:lnTo>
                  <a:lnTo>
                    <a:pt x="205887" y="108928"/>
                  </a:lnTo>
                  <a:lnTo>
                    <a:pt x="227770" y="76599"/>
                  </a:lnTo>
                  <a:lnTo>
                    <a:pt x="227886" y="69783"/>
                  </a:lnTo>
                  <a:lnTo>
                    <a:pt x="223284" y="66409"/>
                  </a:lnTo>
                  <a:lnTo>
                    <a:pt x="215537" y="65330"/>
                  </a:lnTo>
                  <a:lnTo>
                    <a:pt x="194450" y="76608"/>
                  </a:lnTo>
                  <a:lnTo>
                    <a:pt x="153963" y="116388"/>
                  </a:lnTo>
                  <a:lnTo>
                    <a:pt x="131842" y="159211"/>
                  </a:lnTo>
                  <a:lnTo>
                    <a:pt x="119326" y="214636"/>
                  </a:lnTo>
                  <a:lnTo>
                    <a:pt x="119715" y="243962"/>
                  </a:lnTo>
                  <a:lnTo>
                    <a:pt x="127686" y="264795"/>
                  </a:lnTo>
                  <a:lnTo>
                    <a:pt x="134257" y="270117"/>
                  </a:lnTo>
                  <a:lnTo>
                    <a:pt x="142147" y="272495"/>
                  </a:lnTo>
                  <a:lnTo>
                    <a:pt x="150917" y="272910"/>
                  </a:lnTo>
                  <a:lnTo>
                    <a:pt x="185616" y="262316"/>
                  </a:lnTo>
                  <a:lnTo>
                    <a:pt x="219945" y="238770"/>
                  </a:lnTo>
                  <a:lnTo>
                    <a:pt x="269514" y="178687"/>
                  </a:lnTo>
                  <a:lnTo>
                    <a:pt x="312283" y="124852"/>
                  </a:lnTo>
                  <a:lnTo>
                    <a:pt x="316983" y="124179"/>
                  </a:lnTo>
                  <a:lnTo>
                    <a:pt x="320117" y="129579"/>
                  </a:lnTo>
                  <a:lnTo>
                    <a:pt x="322429" y="148838"/>
                  </a:lnTo>
                  <a:lnTo>
                    <a:pt x="311363" y="211409"/>
                  </a:lnTo>
                  <a:lnTo>
                    <a:pt x="301526" y="249813"/>
                  </a:lnTo>
                  <a:lnTo>
                    <a:pt x="300453" y="251940"/>
                  </a:lnTo>
                  <a:lnTo>
                    <a:pt x="316392" y="189058"/>
                  </a:lnTo>
                  <a:lnTo>
                    <a:pt x="335588" y="147309"/>
                  </a:lnTo>
                  <a:lnTo>
                    <a:pt x="375709" y="89809"/>
                  </a:lnTo>
                  <a:lnTo>
                    <a:pt x="432302" y="36740"/>
                  </a:lnTo>
                  <a:lnTo>
                    <a:pt x="4843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209929" y="589596"/>
              <a:ext cx="165119" cy="452726"/>
            </a:xfrm>
            <a:custGeom>
              <a:avLst/>
              <a:gdLst/>
              <a:ahLst/>
              <a:cxnLst/>
              <a:rect l="0" t="0" r="0" b="0"/>
              <a:pathLst>
                <a:path w="165119" h="452726">
                  <a:moveTo>
                    <a:pt x="117698" y="0"/>
                  </a:moveTo>
                  <a:lnTo>
                    <a:pt x="114579" y="55170"/>
                  </a:lnTo>
                  <a:lnTo>
                    <a:pt x="106245" y="110323"/>
                  </a:lnTo>
                  <a:lnTo>
                    <a:pt x="92949" y="170881"/>
                  </a:lnTo>
                  <a:lnTo>
                    <a:pt x="82549" y="219347"/>
                  </a:lnTo>
                  <a:lnTo>
                    <a:pt x="61319" y="279721"/>
                  </a:lnTo>
                  <a:lnTo>
                    <a:pt x="41527" y="333587"/>
                  </a:lnTo>
                  <a:lnTo>
                    <a:pt x="15814" y="389116"/>
                  </a:lnTo>
                  <a:lnTo>
                    <a:pt x="3786" y="410417"/>
                  </a:lnTo>
                  <a:lnTo>
                    <a:pt x="812" y="411651"/>
                  </a:lnTo>
                  <a:lnTo>
                    <a:pt x="0" y="406625"/>
                  </a:lnTo>
                  <a:lnTo>
                    <a:pt x="7102" y="362121"/>
                  </a:lnTo>
                  <a:lnTo>
                    <a:pt x="29345" y="308269"/>
                  </a:lnTo>
                  <a:lnTo>
                    <a:pt x="63201" y="255692"/>
                  </a:lnTo>
                  <a:lnTo>
                    <a:pt x="88683" y="225109"/>
                  </a:lnTo>
                  <a:lnTo>
                    <a:pt x="118460" y="204349"/>
                  </a:lnTo>
                  <a:lnTo>
                    <a:pt x="128734" y="199404"/>
                  </a:lnTo>
                  <a:lnTo>
                    <a:pt x="137924" y="199616"/>
                  </a:lnTo>
                  <a:lnTo>
                    <a:pt x="146390" y="203267"/>
                  </a:lnTo>
                  <a:lnTo>
                    <a:pt x="154374" y="209211"/>
                  </a:lnTo>
                  <a:lnTo>
                    <a:pt x="163244" y="231413"/>
                  </a:lnTo>
                  <a:lnTo>
                    <a:pt x="165118" y="283036"/>
                  </a:lnTo>
                  <a:lnTo>
                    <a:pt x="158264" y="340836"/>
                  </a:lnTo>
                  <a:lnTo>
                    <a:pt x="145706" y="384478"/>
                  </a:lnTo>
                  <a:lnTo>
                    <a:pt x="126090" y="430666"/>
                  </a:lnTo>
                  <a:lnTo>
                    <a:pt x="124463" y="438019"/>
                  </a:lnTo>
                  <a:lnTo>
                    <a:pt x="124548" y="442921"/>
                  </a:lnTo>
                  <a:lnTo>
                    <a:pt x="128227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49543" y="800166"/>
              <a:ext cx="112426" cy="198658"/>
            </a:xfrm>
            <a:custGeom>
              <a:avLst/>
              <a:gdLst/>
              <a:ahLst/>
              <a:cxnLst/>
              <a:rect l="0" t="0" r="0" b="0"/>
              <a:pathLst>
                <a:path w="112426" h="198658">
                  <a:moveTo>
                    <a:pt x="46540" y="10528"/>
                  </a:moveTo>
                  <a:lnTo>
                    <a:pt x="31968" y="67792"/>
                  </a:lnTo>
                  <a:lnTo>
                    <a:pt x="12727" y="123095"/>
                  </a:lnTo>
                  <a:lnTo>
                    <a:pt x="0" y="167815"/>
                  </a:lnTo>
                  <a:lnTo>
                    <a:pt x="1679" y="189228"/>
                  </a:lnTo>
                  <a:lnTo>
                    <a:pt x="7274" y="195172"/>
                  </a:lnTo>
                  <a:lnTo>
                    <a:pt x="15684" y="197965"/>
                  </a:lnTo>
                  <a:lnTo>
                    <a:pt x="25969" y="198657"/>
                  </a:lnTo>
                  <a:lnTo>
                    <a:pt x="46757" y="190067"/>
                  </a:lnTo>
                  <a:lnTo>
                    <a:pt x="75070" y="165501"/>
                  </a:lnTo>
                  <a:lnTo>
                    <a:pt x="95158" y="135995"/>
                  </a:lnTo>
                  <a:lnTo>
                    <a:pt x="112425" y="83405"/>
                  </a:lnTo>
                  <a:lnTo>
                    <a:pt x="110528" y="60076"/>
                  </a:lnTo>
                  <a:lnTo>
                    <a:pt x="96306" y="33788"/>
                  </a:lnTo>
                  <a:lnTo>
                    <a:pt x="82696" y="19696"/>
                  </a:lnTo>
                  <a:lnTo>
                    <a:pt x="465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638681" y="768580"/>
              <a:ext cx="134529" cy="234252"/>
            </a:xfrm>
            <a:custGeom>
              <a:avLst/>
              <a:gdLst/>
              <a:ahLst/>
              <a:cxnLst/>
              <a:rect l="0" t="0" r="0" b="0"/>
              <a:pathLst>
                <a:path w="134529" h="234252">
                  <a:moveTo>
                    <a:pt x="25858" y="42114"/>
                  </a:moveTo>
                  <a:lnTo>
                    <a:pt x="20269" y="104207"/>
                  </a:lnTo>
                  <a:lnTo>
                    <a:pt x="11204" y="153319"/>
                  </a:lnTo>
                  <a:lnTo>
                    <a:pt x="0" y="207580"/>
                  </a:lnTo>
                  <a:lnTo>
                    <a:pt x="1887" y="230298"/>
                  </a:lnTo>
                  <a:lnTo>
                    <a:pt x="7537" y="234251"/>
                  </a:lnTo>
                  <a:lnTo>
                    <a:pt x="15984" y="233376"/>
                  </a:lnTo>
                  <a:lnTo>
                    <a:pt x="43989" y="218497"/>
                  </a:lnTo>
                  <a:lnTo>
                    <a:pt x="67106" y="196151"/>
                  </a:lnTo>
                  <a:lnTo>
                    <a:pt x="106890" y="136529"/>
                  </a:lnTo>
                  <a:lnTo>
                    <a:pt x="127213" y="75778"/>
                  </a:lnTo>
                  <a:lnTo>
                    <a:pt x="134466" y="48497"/>
                  </a:lnTo>
                  <a:lnTo>
                    <a:pt x="134528" y="37011"/>
                  </a:lnTo>
                  <a:lnTo>
                    <a:pt x="1206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870064" y="736995"/>
              <a:ext cx="382743" cy="267691"/>
            </a:xfrm>
            <a:custGeom>
              <a:avLst/>
              <a:gdLst/>
              <a:ahLst/>
              <a:cxnLst/>
              <a:rect l="0" t="0" r="0" b="0"/>
              <a:pathLst>
                <a:path w="382743" h="267691">
                  <a:moveTo>
                    <a:pt x="78744" y="0"/>
                  </a:moveTo>
                  <a:lnTo>
                    <a:pt x="24869" y="44322"/>
                  </a:lnTo>
                  <a:lnTo>
                    <a:pt x="4497" y="64152"/>
                  </a:lnTo>
                  <a:lnTo>
                    <a:pt x="0" y="75523"/>
                  </a:lnTo>
                  <a:lnTo>
                    <a:pt x="1243" y="100636"/>
                  </a:lnTo>
                  <a:lnTo>
                    <a:pt x="18953" y="124276"/>
                  </a:lnTo>
                  <a:lnTo>
                    <a:pt x="55569" y="151076"/>
                  </a:lnTo>
                  <a:lnTo>
                    <a:pt x="111221" y="182978"/>
                  </a:lnTo>
                  <a:lnTo>
                    <a:pt x="146729" y="204864"/>
                  </a:lnTo>
                  <a:lnTo>
                    <a:pt x="160822" y="223242"/>
                  </a:lnTo>
                  <a:lnTo>
                    <a:pt x="161539" y="233056"/>
                  </a:lnTo>
                  <a:lnTo>
                    <a:pt x="152977" y="253319"/>
                  </a:lnTo>
                  <a:lnTo>
                    <a:pt x="144610" y="260126"/>
                  </a:lnTo>
                  <a:lnTo>
                    <a:pt x="122836" y="267690"/>
                  </a:lnTo>
                  <a:lnTo>
                    <a:pt x="113988" y="266197"/>
                  </a:lnTo>
                  <a:lnTo>
                    <a:pt x="106919" y="261693"/>
                  </a:lnTo>
                  <a:lnTo>
                    <a:pt x="101038" y="255180"/>
                  </a:lnTo>
                  <a:lnTo>
                    <a:pt x="99456" y="248499"/>
                  </a:lnTo>
                  <a:lnTo>
                    <a:pt x="100741" y="241705"/>
                  </a:lnTo>
                  <a:lnTo>
                    <a:pt x="103937" y="234836"/>
                  </a:lnTo>
                  <a:lnTo>
                    <a:pt x="130792" y="213990"/>
                  </a:lnTo>
                  <a:lnTo>
                    <a:pt x="183952" y="190425"/>
                  </a:lnTo>
                  <a:lnTo>
                    <a:pt x="247194" y="168536"/>
                  </a:lnTo>
                  <a:lnTo>
                    <a:pt x="310371" y="144286"/>
                  </a:lnTo>
                  <a:lnTo>
                    <a:pt x="358075" y="113119"/>
                  </a:lnTo>
                  <a:lnTo>
                    <a:pt x="375636" y="90439"/>
                  </a:lnTo>
                  <a:lnTo>
                    <a:pt x="381958" y="77840"/>
                  </a:lnTo>
                  <a:lnTo>
                    <a:pt x="382742" y="51363"/>
                  </a:lnTo>
                  <a:lnTo>
                    <a:pt x="379676" y="37752"/>
                  </a:lnTo>
                  <a:lnTo>
                    <a:pt x="374122" y="27507"/>
                  </a:lnTo>
                  <a:lnTo>
                    <a:pt x="358592" y="13005"/>
                  </a:lnTo>
                  <a:lnTo>
                    <a:pt x="347198" y="11010"/>
                  </a:lnTo>
                  <a:lnTo>
                    <a:pt x="318940" y="15032"/>
                  </a:lnTo>
                  <a:lnTo>
                    <a:pt x="281325" y="30450"/>
                  </a:lnTo>
                  <a:lnTo>
                    <a:pt x="238343" y="65026"/>
                  </a:lnTo>
                  <a:lnTo>
                    <a:pt x="214811" y="95306"/>
                  </a:lnTo>
                  <a:lnTo>
                    <a:pt x="204339" y="116058"/>
                  </a:lnTo>
                  <a:lnTo>
                    <a:pt x="197457" y="164239"/>
                  </a:lnTo>
                  <a:lnTo>
                    <a:pt x="202085" y="193488"/>
                  </a:lnTo>
                  <a:lnTo>
                    <a:pt x="215615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34330" y="1158135"/>
              <a:ext cx="203619" cy="341355"/>
            </a:xfrm>
            <a:custGeom>
              <a:avLst/>
              <a:gdLst/>
              <a:ahLst/>
              <a:cxnLst/>
              <a:rect l="0" t="0" r="0" b="0"/>
              <a:pathLst>
                <a:path w="203619" h="341355">
                  <a:moveTo>
                    <a:pt x="203618" y="0"/>
                  </a:moveTo>
                  <a:lnTo>
                    <a:pt x="148574" y="20298"/>
                  </a:lnTo>
                  <a:lnTo>
                    <a:pt x="94695" y="58868"/>
                  </a:lnTo>
                  <a:lnTo>
                    <a:pt x="49497" y="116360"/>
                  </a:lnTo>
                  <a:lnTo>
                    <a:pt x="28418" y="166441"/>
                  </a:lnTo>
                  <a:lnTo>
                    <a:pt x="6058" y="227633"/>
                  </a:lnTo>
                  <a:lnTo>
                    <a:pt x="0" y="262607"/>
                  </a:lnTo>
                  <a:lnTo>
                    <a:pt x="1207" y="289849"/>
                  </a:lnTo>
                  <a:lnTo>
                    <a:pt x="14053" y="324917"/>
                  </a:lnTo>
                  <a:lnTo>
                    <a:pt x="22259" y="332425"/>
                  </a:lnTo>
                  <a:lnTo>
                    <a:pt x="43856" y="340767"/>
                  </a:lnTo>
                  <a:lnTo>
                    <a:pt x="65932" y="341354"/>
                  </a:lnTo>
                  <a:lnTo>
                    <a:pt x="128822" y="328969"/>
                  </a:lnTo>
                  <a:lnTo>
                    <a:pt x="140447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419327" y="1273948"/>
              <a:ext cx="160778" cy="189514"/>
            </a:xfrm>
            <a:custGeom>
              <a:avLst/>
              <a:gdLst/>
              <a:ahLst/>
              <a:cxnLst/>
              <a:rect l="0" t="0" r="0" b="0"/>
              <a:pathLst>
                <a:path w="160778" h="189514">
                  <a:moveTo>
                    <a:pt x="97606" y="0"/>
                  </a:moveTo>
                  <a:lnTo>
                    <a:pt x="75249" y="5589"/>
                  </a:lnTo>
                  <a:lnTo>
                    <a:pt x="58034" y="20812"/>
                  </a:lnTo>
                  <a:lnTo>
                    <a:pt x="16721" y="75873"/>
                  </a:lnTo>
                  <a:lnTo>
                    <a:pt x="0" y="127422"/>
                  </a:lnTo>
                  <a:lnTo>
                    <a:pt x="1973" y="150608"/>
                  </a:lnTo>
                  <a:lnTo>
                    <a:pt x="5775" y="160067"/>
                  </a:lnTo>
                  <a:lnTo>
                    <a:pt x="12988" y="164033"/>
                  </a:lnTo>
                  <a:lnTo>
                    <a:pt x="33482" y="162201"/>
                  </a:lnTo>
                  <a:lnTo>
                    <a:pt x="51949" y="147349"/>
                  </a:lnTo>
                  <a:lnTo>
                    <a:pt x="82868" y="94097"/>
                  </a:lnTo>
                  <a:lnTo>
                    <a:pt x="98828" y="49978"/>
                  </a:lnTo>
                  <a:lnTo>
                    <a:pt x="101930" y="46187"/>
                  </a:lnTo>
                  <a:lnTo>
                    <a:pt x="103998" y="49509"/>
                  </a:lnTo>
                  <a:lnTo>
                    <a:pt x="108760" y="112541"/>
                  </a:lnTo>
                  <a:lnTo>
                    <a:pt x="113481" y="145555"/>
                  </a:lnTo>
                  <a:lnTo>
                    <a:pt x="118718" y="157868"/>
                  </a:lnTo>
                  <a:lnTo>
                    <a:pt x="133895" y="174669"/>
                  </a:lnTo>
                  <a:lnTo>
                    <a:pt x="16077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653803" y="1189720"/>
              <a:ext cx="159041" cy="231628"/>
            </a:xfrm>
            <a:custGeom>
              <a:avLst/>
              <a:gdLst/>
              <a:ahLst/>
              <a:cxnLst/>
              <a:rect l="0" t="0" r="0" b="0"/>
              <a:pathLst>
                <a:path w="159041" h="231628">
                  <a:moveTo>
                    <a:pt x="94757" y="0"/>
                  </a:moveTo>
                  <a:lnTo>
                    <a:pt x="50794" y="20244"/>
                  </a:lnTo>
                  <a:lnTo>
                    <a:pt x="26099" y="50582"/>
                  </a:lnTo>
                  <a:lnTo>
                    <a:pt x="17449" y="75903"/>
                  </a:lnTo>
                  <a:lnTo>
                    <a:pt x="15142" y="89207"/>
                  </a:lnTo>
                  <a:lnTo>
                    <a:pt x="17114" y="99246"/>
                  </a:lnTo>
                  <a:lnTo>
                    <a:pt x="21938" y="107108"/>
                  </a:lnTo>
                  <a:lnTo>
                    <a:pt x="28663" y="113519"/>
                  </a:lnTo>
                  <a:lnTo>
                    <a:pt x="66075" y="128132"/>
                  </a:lnTo>
                  <a:lnTo>
                    <a:pt x="128779" y="143550"/>
                  </a:lnTo>
                  <a:lnTo>
                    <a:pt x="154332" y="150758"/>
                  </a:lnTo>
                  <a:lnTo>
                    <a:pt x="159040" y="156657"/>
                  </a:lnTo>
                  <a:lnTo>
                    <a:pt x="158669" y="164100"/>
                  </a:lnTo>
                  <a:lnTo>
                    <a:pt x="144499" y="188222"/>
                  </a:lnTo>
                  <a:lnTo>
                    <a:pt x="130903" y="201808"/>
                  </a:lnTo>
                  <a:lnTo>
                    <a:pt x="101178" y="216033"/>
                  </a:lnTo>
                  <a:lnTo>
                    <a:pt x="43036" y="22820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727296" y="1579275"/>
              <a:ext cx="168457" cy="42115"/>
            </a:xfrm>
            <a:custGeom>
              <a:avLst/>
              <a:gdLst/>
              <a:ahLst/>
              <a:cxnLst/>
              <a:rect l="0" t="0" r="0" b="0"/>
              <a:pathLst>
                <a:path w="168457" h="42115">
                  <a:moveTo>
                    <a:pt x="0" y="42114"/>
                  </a:moveTo>
                  <a:lnTo>
                    <a:pt x="11178" y="30935"/>
                  </a:lnTo>
                  <a:lnTo>
                    <a:pt x="29144" y="25447"/>
                  </a:lnTo>
                  <a:lnTo>
                    <a:pt x="78806" y="16335"/>
                  </a:lnTo>
                  <a:lnTo>
                    <a:pt x="137402" y="443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00995" y="1505575"/>
              <a:ext cx="21058" cy="221100"/>
            </a:xfrm>
            <a:custGeom>
              <a:avLst/>
              <a:gdLst/>
              <a:ahLst/>
              <a:cxnLst/>
              <a:rect l="0" t="0" r="0" b="0"/>
              <a:pathLst>
                <a:path w="21058" h="221100">
                  <a:moveTo>
                    <a:pt x="21057" y="0"/>
                  </a:moveTo>
                  <a:lnTo>
                    <a:pt x="12724" y="48931"/>
                  </a:lnTo>
                  <a:lnTo>
                    <a:pt x="8059" y="99896"/>
                  </a:lnTo>
                  <a:lnTo>
                    <a:pt x="2388" y="153211"/>
                  </a:lnTo>
                  <a:lnTo>
                    <a:pt x="707" y="192405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948601" y="1244404"/>
              <a:ext cx="211141" cy="240115"/>
            </a:xfrm>
            <a:custGeom>
              <a:avLst/>
              <a:gdLst/>
              <a:ahLst/>
              <a:cxnLst/>
              <a:rect l="0" t="0" r="0" b="0"/>
              <a:pathLst>
                <a:path w="211141" h="240115">
                  <a:moveTo>
                    <a:pt x="0" y="29544"/>
                  </a:moveTo>
                  <a:lnTo>
                    <a:pt x="20244" y="73507"/>
                  </a:lnTo>
                  <a:lnTo>
                    <a:pt x="35903" y="87298"/>
                  </a:lnTo>
                  <a:lnTo>
                    <a:pt x="44992" y="92613"/>
                  </a:lnTo>
                  <a:lnTo>
                    <a:pt x="64451" y="95399"/>
                  </a:lnTo>
                  <a:lnTo>
                    <a:pt x="101375" y="87271"/>
                  </a:lnTo>
                  <a:lnTo>
                    <a:pt x="155076" y="69153"/>
                  </a:lnTo>
                  <a:lnTo>
                    <a:pt x="188668" y="52329"/>
                  </a:lnTo>
                  <a:lnTo>
                    <a:pt x="203956" y="36161"/>
                  </a:lnTo>
                  <a:lnTo>
                    <a:pt x="209670" y="26936"/>
                  </a:lnTo>
                  <a:lnTo>
                    <a:pt x="211140" y="18447"/>
                  </a:lnTo>
                  <a:lnTo>
                    <a:pt x="209780" y="10448"/>
                  </a:lnTo>
                  <a:lnTo>
                    <a:pt x="206534" y="2775"/>
                  </a:lnTo>
                  <a:lnTo>
                    <a:pt x="199691" y="0"/>
                  </a:lnTo>
                  <a:lnTo>
                    <a:pt x="179609" y="3155"/>
                  </a:lnTo>
                  <a:lnTo>
                    <a:pt x="153173" y="18086"/>
                  </a:lnTo>
                  <a:lnTo>
                    <a:pt x="94673" y="73196"/>
                  </a:lnTo>
                  <a:lnTo>
                    <a:pt x="50604" y="136134"/>
                  </a:lnTo>
                  <a:lnTo>
                    <a:pt x="40818" y="161535"/>
                  </a:lnTo>
                  <a:lnTo>
                    <a:pt x="38809" y="185303"/>
                  </a:lnTo>
                  <a:lnTo>
                    <a:pt x="39911" y="196554"/>
                  </a:lnTo>
                  <a:lnTo>
                    <a:pt x="44155" y="205225"/>
                  </a:lnTo>
                  <a:lnTo>
                    <a:pt x="58229" y="217979"/>
                  </a:lnTo>
                  <a:lnTo>
                    <a:pt x="97061" y="231736"/>
                  </a:lnTo>
                  <a:lnTo>
                    <a:pt x="151201" y="237632"/>
                  </a:lnTo>
                  <a:lnTo>
                    <a:pt x="189513" y="240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531256" y="842734"/>
              <a:ext cx="15046" cy="21649"/>
            </a:xfrm>
            <a:custGeom>
              <a:avLst/>
              <a:gdLst/>
              <a:ahLst/>
              <a:cxnLst/>
              <a:rect l="0" t="0" r="0" b="0"/>
              <a:pathLst>
                <a:path w="15046" h="21649">
                  <a:moveTo>
                    <a:pt x="0" y="21648"/>
                  </a:moveTo>
                  <a:lnTo>
                    <a:pt x="150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54259" y="400083"/>
              <a:ext cx="12702" cy="10677"/>
            </a:xfrm>
            <a:custGeom>
              <a:avLst/>
              <a:gdLst/>
              <a:ahLst/>
              <a:cxnLst/>
              <a:rect l="0" t="0" r="0" b="0"/>
              <a:pathLst>
                <a:path w="12702" h="10677">
                  <a:moveTo>
                    <a:pt x="0" y="0"/>
                  </a:moveTo>
                  <a:lnTo>
                    <a:pt x="12701" y="10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306777" y="694881"/>
            <a:ext cx="2568955" cy="2658565"/>
            <a:chOff x="7306777" y="694881"/>
            <a:chExt cx="2568955" cy="2658565"/>
          </a:xfrm>
        </p:grpSpPr>
        <p:sp>
          <p:nvSpPr>
            <p:cNvPr id="52" name="Freeform 51"/>
            <p:cNvSpPr/>
            <p:nvPr/>
          </p:nvSpPr>
          <p:spPr>
            <a:xfrm>
              <a:off x="7306777" y="694881"/>
              <a:ext cx="455648" cy="2253099"/>
            </a:xfrm>
            <a:custGeom>
              <a:avLst/>
              <a:gdLst/>
              <a:ahLst/>
              <a:cxnLst/>
              <a:rect l="0" t="0" r="0" b="0"/>
              <a:pathLst>
                <a:path w="455648" h="2253099">
                  <a:moveTo>
                    <a:pt x="273742" y="0"/>
                  </a:moveTo>
                  <a:lnTo>
                    <a:pt x="249695" y="17981"/>
                  </a:lnTo>
                  <a:lnTo>
                    <a:pt x="228272" y="46662"/>
                  </a:lnTo>
                  <a:lnTo>
                    <a:pt x="203193" y="101331"/>
                  </a:lnTo>
                  <a:lnTo>
                    <a:pt x="186626" y="152207"/>
                  </a:lnTo>
                  <a:lnTo>
                    <a:pt x="172089" y="207317"/>
                  </a:lnTo>
                  <a:lnTo>
                    <a:pt x="161072" y="266383"/>
                  </a:lnTo>
                  <a:lnTo>
                    <a:pt x="155740" y="316794"/>
                  </a:lnTo>
                  <a:lnTo>
                    <a:pt x="149871" y="368776"/>
                  </a:lnTo>
                  <a:lnTo>
                    <a:pt x="148132" y="418103"/>
                  </a:lnTo>
                  <a:lnTo>
                    <a:pt x="147617" y="465473"/>
                  </a:lnTo>
                  <a:lnTo>
                    <a:pt x="153031" y="528293"/>
                  </a:lnTo>
                  <a:lnTo>
                    <a:pt x="162066" y="577151"/>
                  </a:lnTo>
                  <a:lnTo>
                    <a:pt x="182836" y="637657"/>
                  </a:lnTo>
                  <a:lnTo>
                    <a:pt x="202535" y="694669"/>
                  </a:lnTo>
                  <a:lnTo>
                    <a:pt x="235466" y="757807"/>
                  </a:lnTo>
                  <a:lnTo>
                    <a:pt x="270274" y="819573"/>
                  </a:lnTo>
                  <a:lnTo>
                    <a:pt x="321414" y="878660"/>
                  </a:lnTo>
                  <a:lnTo>
                    <a:pt x="370449" y="922803"/>
                  </a:lnTo>
                  <a:lnTo>
                    <a:pt x="426611" y="958067"/>
                  </a:lnTo>
                  <a:lnTo>
                    <a:pt x="442290" y="973289"/>
                  </a:lnTo>
                  <a:lnTo>
                    <a:pt x="453156" y="991753"/>
                  </a:lnTo>
                  <a:lnTo>
                    <a:pt x="455647" y="1017897"/>
                  </a:lnTo>
                  <a:lnTo>
                    <a:pt x="451684" y="1046674"/>
                  </a:lnTo>
                  <a:lnTo>
                    <a:pt x="430077" y="1096863"/>
                  </a:lnTo>
                  <a:lnTo>
                    <a:pt x="397689" y="1151491"/>
                  </a:lnTo>
                  <a:lnTo>
                    <a:pt x="349091" y="1208512"/>
                  </a:lnTo>
                  <a:lnTo>
                    <a:pt x="309455" y="1258979"/>
                  </a:lnTo>
                  <a:lnTo>
                    <a:pt x="273794" y="1316696"/>
                  </a:lnTo>
                  <a:lnTo>
                    <a:pt x="235283" y="1372532"/>
                  </a:lnTo>
                  <a:lnTo>
                    <a:pt x="201125" y="1431840"/>
                  </a:lnTo>
                  <a:lnTo>
                    <a:pt x="168778" y="1488147"/>
                  </a:lnTo>
                  <a:lnTo>
                    <a:pt x="138136" y="1548764"/>
                  </a:lnTo>
                  <a:lnTo>
                    <a:pt x="113719" y="1611179"/>
                  </a:lnTo>
                  <a:lnTo>
                    <a:pt x="92836" y="1672956"/>
                  </a:lnTo>
                  <a:lnTo>
                    <a:pt x="78719" y="1729994"/>
                  </a:lnTo>
                  <a:lnTo>
                    <a:pt x="67129" y="1790829"/>
                  </a:lnTo>
                  <a:lnTo>
                    <a:pt x="57455" y="1853307"/>
                  </a:lnTo>
                  <a:lnTo>
                    <a:pt x="52899" y="1916273"/>
                  </a:lnTo>
                  <a:lnTo>
                    <a:pt x="45830" y="1979383"/>
                  </a:lnTo>
                  <a:lnTo>
                    <a:pt x="42046" y="2041366"/>
                  </a:lnTo>
                  <a:lnTo>
                    <a:pt x="35205" y="2097296"/>
                  </a:lnTo>
                  <a:lnTo>
                    <a:pt x="31488" y="2148573"/>
                  </a:lnTo>
                  <a:lnTo>
                    <a:pt x="17073" y="2209698"/>
                  </a:lnTo>
                  <a:lnTo>
                    <a:pt x="3057" y="2250979"/>
                  </a:lnTo>
                  <a:lnTo>
                    <a:pt x="0" y="2253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980601" y="1263420"/>
              <a:ext cx="208112" cy="478288"/>
            </a:xfrm>
            <a:custGeom>
              <a:avLst/>
              <a:gdLst/>
              <a:ahLst/>
              <a:cxnLst/>
              <a:rect l="0" t="0" r="0" b="0"/>
              <a:pathLst>
                <a:path w="208112" h="478288">
                  <a:moveTo>
                    <a:pt x="168457" y="0"/>
                  </a:moveTo>
                  <a:lnTo>
                    <a:pt x="125765" y="3119"/>
                  </a:lnTo>
                  <a:lnTo>
                    <a:pt x="74794" y="19128"/>
                  </a:lnTo>
                  <a:lnTo>
                    <a:pt x="35701" y="49803"/>
                  </a:lnTo>
                  <a:lnTo>
                    <a:pt x="19807" y="81567"/>
                  </a:lnTo>
                  <a:lnTo>
                    <a:pt x="13278" y="131792"/>
                  </a:lnTo>
                  <a:lnTo>
                    <a:pt x="21109" y="167759"/>
                  </a:lnTo>
                  <a:lnTo>
                    <a:pt x="49144" y="227330"/>
                  </a:lnTo>
                  <a:lnTo>
                    <a:pt x="96838" y="285356"/>
                  </a:lnTo>
                  <a:lnTo>
                    <a:pt x="130047" y="317022"/>
                  </a:lnTo>
                  <a:lnTo>
                    <a:pt x="188669" y="359058"/>
                  </a:lnTo>
                  <a:lnTo>
                    <a:pt x="205126" y="374440"/>
                  </a:lnTo>
                  <a:lnTo>
                    <a:pt x="208111" y="384158"/>
                  </a:lnTo>
                  <a:lnTo>
                    <a:pt x="205188" y="407433"/>
                  </a:lnTo>
                  <a:lnTo>
                    <a:pt x="190389" y="435666"/>
                  </a:lnTo>
                  <a:lnTo>
                    <a:pt x="174694" y="448263"/>
                  </a:lnTo>
                  <a:lnTo>
                    <a:pt x="136024" y="465882"/>
                  </a:lnTo>
                  <a:lnTo>
                    <a:pt x="72883" y="478287"/>
                  </a:lnTo>
                  <a:lnTo>
                    <a:pt x="35633" y="474467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293021" y="1320453"/>
              <a:ext cx="214006" cy="398145"/>
            </a:xfrm>
            <a:custGeom>
              <a:avLst/>
              <a:gdLst/>
              <a:ahLst/>
              <a:cxnLst/>
              <a:rect l="0" t="0" r="0" b="0"/>
              <a:pathLst>
                <a:path w="214006" h="398145">
                  <a:moveTo>
                    <a:pt x="192949" y="27195"/>
                  </a:moveTo>
                  <a:lnTo>
                    <a:pt x="187359" y="10427"/>
                  </a:lnTo>
                  <a:lnTo>
                    <a:pt x="179863" y="5488"/>
                  </a:lnTo>
                  <a:lnTo>
                    <a:pt x="155937" y="0"/>
                  </a:lnTo>
                  <a:lnTo>
                    <a:pt x="128925" y="6919"/>
                  </a:lnTo>
                  <a:lnTo>
                    <a:pt x="102493" y="22863"/>
                  </a:lnTo>
                  <a:lnTo>
                    <a:pt x="51705" y="79036"/>
                  </a:lnTo>
                  <a:lnTo>
                    <a:pt x="29911" y="122963"/>
                  </a:lnTo>
                  <a:lnTo>
                    <a:pt x="14341" y="175487"/>
                  </a:lnTo>
                  <a:lnTo>
                    <a:pt x="0" y="230922"/>
                  </a:lnTo>
                  <a:lnTo>
                    <a:pt x="598" y="284090"/>
                  </a:lnTo>
                  <a:lnTo>
                    <a:pt x="19362" y="333119"/>
                  </a:lnTo>
                  <a:lnTo>
                    <a:pt x="41559" y="366104"/>
                  </a:lnTo>
                  <a:lnTo>
                    <a:pt x="62103" y="379812"/>
                  </a:lnTo>
                  <a:lnTo>
                    <a:pt x="113420" y="398144"/>
                  </a:lnTo>
                  <a:lnTo>
                    <a:pt x="173513" y="397390"/>
                  </a:lnTo>
                  <a:lnTo>
                    <a:pt x="214005" y="395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772937" y="1428857"/>
              <a:ext cx="155230" cy="276761"/>
            </a:xfrm>
            <a:custGeom>
              <a:avLst/>
              <a:gdLst/>
              <a:ahLst/>
              <a:cxnLst/>
              <a:rect l="0" t="0" r="0" b="0"/>
              <a:pathLst>
                <a:path w="155230" h="276761">
                  <a:moveTo>
                    <a:pt x="155229" y="13547"/>
                  </a:moveTo>
                  <a:lnTo>
                    <a:pt x="138462" y="2369"/>
                  </a:lnTo>
                  <a:lnTo>
                    <a:pt x="120871" y="0"/>
                  </a:lnTo>
                  <a:lnTo>
                    <a:pt x="111266" y="1006"/>
                  </a:lnTo>
                  <a:lnTo>
                    <a:pt x="94357" y="8363"/>
                  </a:lnTo>
                  <a:lnTo>
                    <a:pt x="43059" y="52465"/>
                  </a:lnTo>
                  <a:lnTo>
                    <a:pt x="16046" y="88695"/>
                  </a:lnTo>
                  <a:lnTo>
                    <a:pt x="6412" y="108947"/>
                  </a:lnTo>
                  <a:lnTo>
                    <a:pt x="0" y="156848"/>
                  </a:lnTo>
                  <a:lnTo>
                    <a:pt x="3690" y="204315"/>
                  </a:lnTo>
                  <a:lnTo>
                    <a:pt x="15349" y="230524"/>
                  </a:lnTo>
                  <a:lnTo>
                    <a:pt x="23372" y="242427"/>
                  </a:lnTo>
                  <a:lnTo>
                    <a:pt x="44764" y="258771"/>
                  </a:lnTo>
                  <a:lnTo>
                    <a:pt x="69868" y="268765"/>
                  </a:lnTo>
                  <a:lnTo>
                    <a:pt x="114755" y="275180"/>
                  </a:lnTo>
                  <a:lnTo>
                    <a:pt x="134172" y="276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962021" y="1452933"/>
              <a:ext cx="282001" cy="232351"/>
            </a:xfrm>
            <a:custGeom>
              <a:avLst/>
              <a:gdLst/>
              <a:ahLst/>
              <a:cxnLst/>
              <a:rect l="0" t="0" r="0" b="0"/>
              <a:pathLst>
                <a:path w="282001" h="232351">
                  <a:moveTo>
                    <a:pt x="166187" y="0"/>
                  </a:moveTo>
                  <a:lnTo>
                    <a:pt x="132565" y="2339"/>
                  </a:lnTo>
                  <a:lnTo>
                    <a:pt x="96694" y="16811"/>
                  </a:lnTo>
                  <a:lnTo>
                    <a:pt x="70207" y="37086"/>
                  </a:lnTo>
                  <a:lnTo>
                    <a:pt x="33127" y="84952"/>
                  </a:lnTo>
                  <a:lnTo>
                    <a:pt x="9224" y="145299"/>
                  </a:lnTo>
                  <a:lnTo>
                    <a:pt x="1136" y="184601"/>
                  </a:lnTo>
                  <a:lnTo>
                    <a:pt x="0" y="200276"/>
                  </a:lnTo>
                  <a:lnTo>
                    <a:pt x="2754" y="211896"/>
                  </a:lnTo>
                  <a:lnTo>
                    <a:pt x="8098" y="220813"/>
                  </a:lnTo>
                  <a:lnTo>
                    <a:pt x="15171" y="227927"/>
                  </a:lnTo>
                  <a:lnTo>
                    <a:pt x="23396" y="231500"/>
                  </a:lnTo>
                  <a:lnTo>
                    <a:pt x="41893" y="232350"/>
                  </a:lnTo>
                  <a:lnTo>
                    <a:pt x="61812" y="222590"/>
                  </a:lnTo>
                  <a:lnTo>
                    <a:pt x="105259" y="185030"/>
                  </a:lnTo>
                  <a:lnTo>
                    <a:pt x="126037" y="155429"/>
                  </a:lnTo>
                  <a:lnTo>
                    <a:pt x="153563" y="96045"/>
                  </a:lnTo>
                  <a:lnTo>
                    <a:pt x="175977" y="42283"/>
                  </a:lnTo>
                  <a:lnTo>
                    <a:pt x="190607" y="33"/>
                  </a:lnTo>
                  <a:lnTo>
                    <a:pt x="192995" y="1192"/>
                  </a:lnTo>
                  <a:lnTo>
                    <a:pt x="196828" y="58770"/>
                  </a:lnTo>
                  <a:lnTo>
                    <a:pt x="200612" y="111390"/>
                  </a:lnTo>
                  <a:lnTo>
                    <a:pt x="212371" y="171091"/>
                  </a:lnTo>
                  <a:lnTo>
                    <a:pt x="218033" y="181911"/>
                  </a:lnTo>
                  <a:lnTo>
                    <a:pt x="233684" y="197053"/>
                  </a:lnTo>
                  <a:lnTo>
                    <a:pt x="241600" y="199219"/>
                  </a:lnTo>
                  <a:lnTo>
                    <a:pt x="249218" y="198323"/>
                  </a:lnTo>
                  <a:lnTo>
                    <a:pt x="28200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265314" y="1389762"/>
              <a:ext cx="368263" cy="282232"/>
            </a:xfrm>
            <a:custGeom>
              <a:avLst/>
              <a:gdLst/>
              <a:ahLst/>
              <a:cxnLst/>
              <a:rect l="0" t="0" r="0" b="0"/>
              <a:pathLst>
                <a:path w="368263" h="282232">
                  <a:moveTo>
                    <a:pt x="94521" y="0"/>
                  </a:moveTo>
                  <a:lnTo>
                    <a:pt x="35904" y="34897"/>
                  </a:lnTo>
                  <a:lnTo>
                    <a:pt x="6703" y="64152"/>
                  </a:lnTo>
                  <a:lnTo>
                    <a:pt x="2051" y="74353"/>
                  </a:lnTo>
                  <a:lnTo>
                    <a:pt x="0" y="95047"/>
                  </a:lnTo>
                  <a:lnTo>
                    <a:pt x="3431" y="104309"/>
                  </a:lnTo>
                  <a:lnTo>
                    <a:pt x="16602" y="120839"/>
                  </a:lnTo>
                  <a:lnTo>
                    <a:pt x="72099" y="157665"/>
                  </a:lnTo>
                  <a:lnTo>
                    <a:pt x="109718" y="185951"/>
                  </a:lnTo>
                  <a:lnTo>
                    <a:pt x="114011" y="196497"/>
                  </a:lnTo>
                  <a:lnTo>
                    <a:pt x="115661" y="223812"/>
                  </a:lnTo>
                  <a:lnTo>
                    <a:pt x="112124" y="235776"/>
                  </a:lnTo>
                  <a:lnTo>
                    <a:pt x="98835" y="255308"/>
                  </a:lnTo>
                  <a:lnTo>
                    <a:pt x="71622" y="279457"/>
                  </a:lnTo>
                  <a:lnTo>
                    <a:pt x="62877" y="282231"/>
                  </a:lnTo>
                  <a:lnTo>
                    <a:pt x="54708" y="281741"/>
                  </a:lnTo>
                  <a:lnTo>
                    <a:pt x="46921" y="279074"/>
                  </a:lnTo>
                  <a:lnTo>
                    <a:pt x="44070" y="272617"/>
                  </a:lnTo>
                  <a:lnTo>
                    <a:pt x="47142" y="252964"/>
                  </a:lnTo>
                  <a:lnTo>
                    <a:pt x="62024" y="226770"/>
                  </a:lnTo>
                  <a:lnTo>
                    <a:pt x="125487" y="173619"/>
                  </a:lnTo>
                  <a:lnTo>
                    <a:pt x="170437" y="152621"/>
                  </a:lnTo>
                  <a:lnTo>
                    <a:pt x="230096" y="140328"/>
                  </a:lnTo>
                  <a:lnTo>
                    <a:pt x="258891" y="134898"/>
                  </a:lnTo>
                  <a:lnTo>
                    <a:pt x="309267" y="105935"/>
                  </a:lnTo>
                  <a:lnTo>
                    <a:pt x="326833" y="89196"/>
                  </a:lnTo>
                  <a:lnTo>
                    <a:pt x="342440" y="66159"/>
                  </a:lnTo>
                  <a:lnTo>
                    <a:pt x="347816" y="40322"/>
                  </a:lnTo>
                  <a:lnTo>
                    <a:pt x="347612" y="26881"/>
                  </a:lnTo>
                  <a:lnTo>
                    <a:pt x="342797" y="20260"/>
                  </a:lnTo>
                  <a:lnTo>
                    <a:pt x="334908" y="18186"/>
                  </a:lnTo>
                  <a:lnTo>
                    <a:pt x="324969" y="19143"/>
                  </a:lnTo>
                  <a:lnTo>
                    <a:pt x="307686" y="26445"/>
                  </a:lnTo>
                  <a:lnTo>
                    <a:pt x="299801" y="31668"/>
                  </a:lnTo>
                  <a:lnTo>
                    <a:pt x="287922" y="46830"/>
                  </a:lnTo>
                  <a:lnTo>
                    <a:pt x="254985" y="105699"/>
                  </a:lnTo>
                  <a:lnTo>
                    <a:pt x="247726" y="130035"/>
                  </a:lnTo>
                  <a:lnTo>
                    <a:pt x="245980" y="180859"/>
                  </a:lnTo>
                  <a:lnTo>
                    <a:pt x="253863" y="211793"/>
                  </a:lnTo>
                  <a:lnTo>
                    <a:pt x="274524" y="234900"/>
                  </a:lnTo>
                  <a:lnTo>
                    <a:pt x="288222" y="244337"/>
                  </a:lnTo>
                  <a:lnTo>
                    <a:pt x="319041" y="251704"/>
                  </a:lnTo>
                  <a:lnTo>
                    <a:pt x="368262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770032" y="1379233"/>
              <a:ext cx="105700" cy="273742"/>
            </a:xfrm>
            <a:custGeom>
              <a:avLst/>
              <a:gdLst/>
              <a:ahLst/>
              <a:cxnLst/>
              <a:rect l="0" t="0" r="0" b="0"/>
              <a:pathLst>
                <a:path w="105700" h="273742">
                  <a:moveTo>
                    <a:pt x="105699" y="0"/>
                  </a:moveTo>
                  <a:lnTo>
                    <a:pt x="47082" y="34898"/>
                  </a:lnTo>
                  <a:lnTo>
                    <a:pt x="17881" y="58563"/>
                  </a:lnTo>
                  <a:lnTo>
                    <a:pt x="5058" y="79451"/>
                  </a:lnTo>
                  <a:lnTo>
                    <a:pt x="0" y="91572"/>
                  </a:lnTo>
                  <a:lnTo>
                    <a:pt x="138" y="103162"/>
                  </a:lnTo>
                  <a:lnTo>
                    <a:pt x="9650" y="125399"/>
                  </a:lnTo>
                  <a:lnTo>
                    <a:pt x="25576" y="140741"/>
                  </a:lnTo>
                  <a:lnTo>
                    <a:pt x="79788" y="179324"/>
                  </a:lnTo>
                  <a:lnTo>
                    <a:pt x="91935" y="186230"/>
                  </a:lnTo>
                  <a:lnTo>
                    <a:pt x="98863" y="194344"/>
                  </a:lnTo>
                  <a:lnTo>
                    <a:pt x="102311" y="203262"/>
                  </a:lnTo>
                  <a:lnTo>
                    <a:pt x="103441" y="212717"/>
                  </a:lnTo>
                  <a:lnTo>
                    <a:pt x="98456" y="229462"/>
                  </a:lnTo>
                  <a:lnTo>
                    <a:pt x="93851" y="237203"/>
                  </a:lnTo>
                  <a:lnTo>
                    <a:pt x="42528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938488" y="1947772"/>
              <a:ext cx="21057" cy="347442"/>
            </a:xfrm>
            <a:custGeom>
              <a:avLst/>
              <a:gdLst/>
              <a:ahLst/>
              <a:cxnLst/>
              <a:rect l="0" t="0" r="0" b="0"/>
              <a:pathLst>
                <a:path w="21057" h="347442">
                  <a:moveTo>
                    <a:pt x="21056" y="0"/>
                  </a:moveTo>
                  <a:lnTo>
                    <a:pt x="21056" y="48931"/>
                  </a:lnTo>
                  <a:lnTo>
                    <a:pt x="17936" y="103015"/>
                  </a:lnTo>
                  <a:lnTo>
                    <a:pt x="12723" y="161544"/>
                  </a:lnTo>
                  <a:lnTo>
                    <a:pt x="11178" y="217881"/>
                  </a:lnTo>
                  <a:lnTo>
                    <a:pt x="10721" y="277077"/>
                  </a:lnTo>
                  <a:lnTo>
                    <a:pt x="7466" y="318013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864788" y="1979358"/>
              <a:ext cx="210570" cy="189514"/>
            </a:xfrm>
            <a:custGeom>
              <a:avLst/>
              <a:gdLst/>
              <a:ahLst/>
              <a:cxnLst/>
              <a:rect l="0" t="0" r="0" b="0"/>
              <a:pathLst>
                <a:path w="210570" h="189514">
                  <a:moveTo>
                    <a:pt x="210569" y="0"/>
                  </a:moveTo>
                  <a:lnTo>
                    <a:pt x="155429" y="49551"/>
                  </a:lnTo>
                  <a:lnTo>
                    <a:pt x="95814" y="104877"/>
                  </a:lnTo>
                  <a:lnTo>
                    <a:pt x="34797" y="15696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123224" y="1937244"/>
              <a:ext cx="236404" cy="338520"/>
            </a:xfrm>
            <a:custGeom>
              <a:avLst/>
              <a:gdLst/>
              <a:ahLst/>
              <a:cxnLst/>
              <a:rect l="0" t="0" r="0" b="0"/>
              <a:pathLst>
                <a:path w="236404" h="338520">
                  <a:moveTo>
                    <a:pt x="36362" y="0"/>
                  </a:moveTo>
                  <a:lnTo>
                    <a:pt x="30773" y="58616"/>
                  </a:lnTo>
                  <a:lnTo>
                    <a:pt x="25640" y="121196"/>
                  </a:lnTo>
                  <a:lnTo>
                    <a:pt x="17717" y="171350"/>
                  </a:lnTo>
                  <a:lnTo>
                    <a:pt x="4560" y="230812"/>
                  </a:lnTo>
                  <a:lnTo>
                    <a:pt x="0" y="260510"/>
                  </a:lnTo>
                  <a:lnTo>
                    <a:pt x="1874" y="293207"/>
                  </a:lnTo>
                  <a:lnTo>
                    <a:pt x="6351" y="301926"/>
                  </a:lnTo>
                  <a:lnTo>
                    <a:pt x="12845" y="305399"/>
                  </a:lnTo>
                  <a:lnTo>
                    <a:pt x="20684" y="305375"/>
                  </a:lnTo>
                  <a:lnTo>
                    <a:pt x="27080" y="300679"/>
                  </a:lnTo>
                  <a:lnTo>
                    <a:pt x="41671" y="272883"/>
                  </a:lnTo>
                  <a:lnTo>
                    <a:pt x="71524" y="210494"/>
                  </a:lnTo>
                  <a:lnTo>
                    <a:pt x="80455" y="189479"/>
                  </a:lnTo>
                  <a:lnTo>
                    <a:pt x="94564" y="174680"/>
                  </a:lnTo>
                  <a:lnTo>
                    <a:pt x="103239" y="169096"/>
                  </a:lnTo>
                  <a:lnTo>
                    <a:pt x="112532" y="168882"/>
                  </a:lnTo>
                  <a:lnTo>
                    <a:pt x="132217" y="178004"/>
                  </a:lnTo>
                  <a:lnTo>
                    <a:pt x="146425" y="193756"/>
                  </a:lnTo>
                  <a:lnTo>
                    <a:pt x="168965" y="243884"/>
                  </a:lnTo>
                  <a:lnTo>
                    <a:pt x="183611" y="295832"/>
                  </a:lnTo>
                  <a:lnTo>
                    <a:pt x="187170" y="309525"/>
                  </a:lnTo>
                  <a:lnTo>
                    <a:pt x="193053" y="319824"/>
                  </a:lnTo>
                  <a:lnTo>
                    <a:pt x="208948" y="334386"/>
                  </a:lnTo>
                  <a:lnTo>
                    <a:pt x="215760" y="337568"/>
                  </a:lnTo>
                  <a:lnTo>
                    <a:pt x="221471" y="338519"/>
                  </a:lnTo>
                  <a:lnTo>
                    <a:pt x="236403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365603" y="2042529"/>
              <a:ext cx="246710" cy="240691"/>
            </a:xfrm>
            <a:custGeom>
              <a:avLst/>
              <a:gdLst/>
              <a:ahLst/>
              <a:cxnLst/>
              <a:rect l="0" t="0" r="0" b="0"/>
              <a:pathLst>
                <a:path w="246710" h="240691">
                  <a:moveTo>
                    <a:pt x="141423" y="0"/>
                  </a:moveTo>
                  <a:lnTo>
                    <a:pt x="113477" y="5589"/>
                  </a:lnTo>
                  <a:lnTo>
                    <a:pt x="93518" y="17692"/>
                  </a:lnTo>
                  <a:lnTo>
                    <a:pt x="47083" y="74328"/>
                  </a:lnTo>
                  <a:lnTo>
                    <a:pt x="28852" y="108590"/>
                  </a:lnTo>
                  <a:lnTo>
                    <a:pt x="12212" y="162090"/>
                  </a:lnTo>
                  <a:lnTo>
                    <a:pt x="0" y="209312"/>
                  </a:lnTo>
                  <a:lnTo>
                    <a:pt x="1749" y="231068"/>
                  </a:lnTo>
                  <a:lnTo>
                    <a:pt x="7363" y="237103"/>
                  </a:lnTo>
                  <a:lnTo>
                    <a:pt x="15785" y="239957"/>
                  </a:lnTo>
                  <a:lnTo>
                    <a:pt x="26079" y="240690"/>
                  </a:lnTo>
                  <a:lnTo>
                    <a:pt x="43756" y="235265"/>
                  </a:lnTo>
                  <a:lnTo>
                    <a:pt x="51745" y="230542"/>
                  </a:lnTo>
                  <a:lnTo>
                    <a:pt x="74168" y="201539"/>
                  </a:lnTo>
                  <a:lnTo>
                    <a:pt x="98309" y="147596"/>
                  </a:lnTo>
                  <a:lnTo>
                    <a:pt x="116725" y="93612"/>
                  </a:lnTo>
                  <a:lnTo>
                    <a:pt x="123817" y="68121"/>
                  </a:lnTo>
                  <a:lnTo>
                    <a:pt x="126176" y="66471"/>
                  </a:lnTo>
                  <a:lnTo>
                    <a:pt x="141452" y="126733"/>
                  </a:lnTo>
                  <a:lnTo>
                    <a:pt x="165609" y="165452"/>
                  </a:lnTo>
                  <a:lnTo>
                    <a:pt x="184928" y="181939"/>
                  </a:lnTo>
                  <a:lnTo>
                    <a:pt x="205212" y="191995"/>
                  </a:lnTo>
                  <a:lnTo>
                    <a:pt x="246709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707068" y="1937244"/>
              <a:ext cx="10530" cy="315856"/>
            </a:xfrm>
            <a:custGeom>
              <a:avLst/>
              <a:gdLst/>
              <a:ahLst/>
              <a:cxnLst/>
              <a:rect l="0" t="0" r="0" b="0"/>
              <a:pathLst>
                <a:path w="10530" h="315856">
                  <a:moveTo>
                    <a:pt x="10529" y="0"/>
                  </a:moveTo>
                  <a:lnTo>
                    <a:pt x="10529" y="48930"/>
                  </a:lnTo>
                  <a:lnTo>
                    <a:pt x="10529" y="103015"/>
                  </a:lnTo>
                  <a:lnTo>
                    <a:pt x="10529" y="147560"/>
                  </a:lnTo>
                  <a:lnTo>
                    <a:pt x="10529" y="194653"/>
                  </a:lnTo>
                  <a:lnTo>
                    <a:pt x="10529" y="25602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622840" y="2053057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0" y="31586"/>
                  </a:moveTo>
                  <a:lnTo>
                    <a:pt x="55141" y="16931"/>
                  </a:lnTo>
                  <a:lnTo>
                    <a:pt x="108378" y="4558"/>
                  </a:lnTo>
                  <a:lnTo>
                    <a:pt x="171060" y="90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761095" y="2564937"/>
              <a:ext cx="359218" cy="226847"/>
            </a:xfrm>
            <a:custGeom>
              <a:avLst/>
              <a:gdLst/>
              <a:ahLst/>
              <a:cxnLst/>
              <a:rect l="0" t="0" r="0" b="0"/>
              <a:pathLst>
                <a:path w="359218" h="226847">
                  <a:moveTo>
                    <a:pt x="19465" y="98773"/>
                  </a:moveTo>
                  <a:lnTo>
                    <a:pt x="12229" y="126329"/>
                  </a:lnTo>
                  <a:lnTo>
                    <a:pt x="6467" y="182552"/>
                  </a:lnTo>
                  <a:lnTo>
                    <a:pt x="3781" y="196739"/>
                  </a:lnTo>
                  <a:lnTo>
                    <a:pt x="1990" y="199179"/>
                  </a:lnTo>
                  <a:lnTo>
                    <a:pt x="0" y="183172"/>
                  </a:lnTo>
                  <a:lnTo>
                    <a:pt x="7128" y="126449"/>
                  </a:lnTo>
                  <a:lnTo>
                    <a:pt x="23198" y="68059"/>
                  </a:lnTo>
                  <a:lnTo>
                    <a:pt x="39158" y="35860"/>
                  </a:lnTo>
                  <a:lnTo>
                    <a:pt x="55124" y="20899"/>
                  </a:lnTo>
                  <a:lnTo>
                    <a:pt x="64295" y="15271"/>
                  </a:lnTo>
                  <a:lnTo>
                    <a:pt x="83843" y="12138"/>
                  </a:lnTo>
                  <a:lnTo>
                    <a:pt x="93969" y="12940"/>
                  </a:lnTo>
                  <a:lnTo>
                    <a:pt x="130578" y="30837"/>
                  </a:lnTo>
                  <a:lnTo>
                    <a:pt x="181360" y="68326"/>
                  </a:lnTo>
                  <a:lnTo>
                    <a:pt x="221877" y="114391"/>
                  </a:lnTo>
                  <a:lnTo>
                    <a:pt x="251794" y="131216"/>
                  </a:lnTo>
                  <a:lnTo>
                    <a:pt x="262089" y="132100"/>
                  </a:lnTo>
                  <a:lnTo>
                    <a:pt x="282885" y="126843"/>
                  </a:lnTo>
                  <a:lnTo>
                    <a:pt x="300707" y="113588"/>
                  </a:lnTo>
                  <a:lnTo>
                    <a:pt x="337260" y="72431"/>
                  </a:lnTo>
                  <a:lnTo>
                    <a:pt x="359217" y="15467"/>
                  </a:lnTo>
                  <a:lnTo>
                    <a:pt x="357101" y="8140"/>
                  </a:lnTo>
                  <a:lnTo>
                    <a:pt x="351010" y="3256"/>
                  </a:lnTo>
                  <a:lnTo>
                    <a:pt x="342271" y="0"/>
                  </a:lnTo>
                  <a:lnTo>
                    <a:pt x="334105" y="169"/>
                  </a:lnTo>
                  <a:lnTo>
                    <a:pt x="318792" y="6596"/>
                  </a:lnTo>
                  <a:lnTo>
                    <a:pt x="288728" y="32125"/>
                  </a:lnTo>
                  <a:lnTo>
                    <a:pt x="245563" y="87556"/>
                  </a:lnTo>
                  <a:lnTo>
                    <a:pt x="212294" y="149129"/>
                  </a:lnTo>
                  <a:lnTo>
                    <a:pt x="207679" y="160420"/>
                  </a:lnTo>
                  <a:lnTo>
                    <a:pt x="205671" y="185443"/>
                  </a:lnTo>
                  <a:lnTo>
                    <a:pt x="206774" y="198667"/>
                  </a:lnTo>
                  <a:lnTo>
                    <a:pt x="212188" y="208653"/>
                  </a:lnTo>
                  <a:lnTo>
                    <a:pt x="230682" y="222868"/>
                  </a:lnTo>
                  <a:lnTo>
                    <a:pt x="251379" y="226846"/>
                  </a:lnTo>
                  <a:lnTo>
                    <a:pt x="272277" y="223545"/>
                  </a:lnTo>
                  <a:lnTo>
                    <a:pt x="314262" y="204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179241" y="2495254"/>
              <a:ext cx="159246" cy="315856"/>
            </a:xfrm>
            <a:custGeom>
              <a:avLst/>
              <a:gdLst/>
              <a:ahLst/>
              <a:cxnLst/>
              <a:rect l="0" t="0" r="0" b="0"/>
              <a:pathLst>
                <a:path w="159246" h="315856">
                  <a:moveTo>
                    <a:pt x="117215" y="0"/>
                  </a:moveTo>
                  <a:lnTo>
                    <a:pt x="58652" y="49498"/>
                  </a:lnTo>
                  <a:lnTo>
                    <a:pt x="15536" y="96868"/>
                  </a:lnTo>
                  <a:lnTo>
                    <a:pt x="0" y="126968"/>
                  </a:lnTo>
                  <a:lnTo>
                    <a:pt x="1637" y="134948"/>
                  </a:lnTo>
                  <a:lnTo>
                    <a:pt x="7408" y="141438"/>
                  </a:lnTo>
                  <a:lnTo>
                    <a:pt x="44703" y="160259"/>
                  </a:lnTo>
                  <a:lnTo>
                    <a:pt x="100335" y="168007"/>
                  </a:lnTo>
                  <a:lnTo>
                    <a:pt x="124921" y="173326"/>
                  </a:lnTo>
                  <a:lnTo>
                    <a:pt x="144427" y="185828"/>
                  </a:lnTo>
                  <a:lnTo>
                    <a:pt x="152904" y="194075"/>
                  </a:lnTo>
                  <a:lnTo>
                    <a:pt x="157385" y="204253"/>
                  </a:lnTo>
                  <a:lnTo>
                    <a:pt x="159245" y="228039"/>
                  </a:lnTo>
                  <a:lnTo>
                    <a:pt x="153053" y="247970"/>
                  </a:lnTo>
                  <a:lnTo>
                    <a:pt x="130014" y="279829"/>
                  </a:lnTo>
                  <a:lnTo>
                    <a:pt x="8563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422798" y="2389969"/>
              <a:ext cx="31587" cy="368499"/>
            </a:xfrm>
            <a:custGeom>
              <a:avLst/>
              <a:gdLst/>
              <a:ahLst/>
              <a:cxnLst/>
              <a:rect l="0" t="0" r="0" b="0"/>
              <a:pathLst>
                <a:path w="31587" h="368499">
                  <a:moveTo>
                    <a:pt x="31586" y="0"/>
                  </a:moveTo>
                  <a:lnTo>
                    <a:pt x="31586" y="60384"/>
                  </a:lnTo>
                  <a:lnTo>
                    <a:pt x="31586" y="111868"/>
                  </a:lnTo>
                  <a:lnTo>
                    <a:pt x="25996" y="171186"/>
                  </a:lnTo>
                  <a:lnTo>
                    <a:pt x="22521" y="230616"/>
                  </a:lnTo>
                  <a:lnTo>
                    <a:pt x="14111" y="291609"/>
                  </a:lnTo>
                  <a:lnTo>
                    <a:pt x="8117" y="341265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401741" y="2530930"/>
              <a:ext cx="336913" cy="185280"/>
            </a:xfrm>
            <a:custGeom>
              <a:avLst/>
              <a:gdLst/>
              <a:ahLst/>
              <a:cxnLst/>
              <a:rect l="0" t="0" r="0" b="0"/>
              <a:pathLst>
                <a:path w="336913" h="185280">
                  <a:moveTo>
                    <a:pt x="0" y="48552"/>
                  </a:moveTo>
                  <a:lnTo>
                    <a:pt x="58617" y="33898"/>
                  </a:lnTo>
                  <a:lnTo>
                    <a:pt x="105555" y="22694"/>
                  </a:lnTo>
                  <a:lnTo>
                    <a:pt x="131532" y="24581"/>
                  </a:lnTo>
                  <a:lnTo>
                    <a:pt x="155555" y="35559"/>
                  </a:lnTo>
                  <a:lnTo>
                    <a:pt x="166874" y="43399"/>
                  </a:lnTo>
                  <a:lnTo>
                    <a:pt x="182571" y="67709"/>
                  </a:lnTo>
                  <a:lnTo>
                    <a:pt x="191107" y="95671"/>
                  </a:lnTo>
                  <a:lnTo>
                    <a:pt x="189335" y="131143"/>
                  </a:lnTo>
                  <a:lnTo>
                    <a:pt x="174990" y="185207"/>
                  </a:lnTo>
                  <a:lnTo>
                    <a:pt x="173981" y="185279"/>
                  </a:lnTo>
                  <a:lnTo>
                    <a:pt x="183684" y="133454"/>
                  </a:lnTo>
                  <a:lnTo>
                    <a:pt x="203318" y="71893"/>
                  </a:lnTo>
                  <a:lnTo>
                    <a:pt x="228765" y="33535"/>
                  </a:lnTo>
                  <a:lnTo>
                    <a:pt x="254955" y="10697"/>
                  </a:lnTo>
                  <a:lnTo>
                    <a:pt x="277870" y="2482"/>
                  </a:lnTo>
                  <a:lnTo>
                    <a:pt x="301313" y="0"/>
                  </a:lnTo>
                  <a:lnTo>
                    <a:pt x="336912" y="64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749181" y="2611067"/>
              <a:ext cx="31587" cy="115815"/>
            </a:xfrm>
            <a:custGeom>
              <a:avLst/>
              <a:gdLst/>
              <a:ahLst/>
              <a:cxnLst/>
              <a:rect l="0" t="0" r="0" b="0"/>
              <a:pathLst>
                <a:path w="31587" h="115815">
                  <a:moveTo>
                    <a:pt x="31586" y="0"/>
                  </a:moveTo>
                  <a:lnTo>
                    <a:pt x="16932" y="55142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854467" y="2463668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893304" y="2500193"/>
              <a:ext cx="171734" cy="226420"/>
            </a:xfrm>
            <a:custGeom>
              <a:avLst/>
              <a:gdLst/>
              <a:ahLst/>
              <a:cxnLst/>
              <a:rect l="0" t="0" r="0" b="0"/>
              <a:pathLst>
                <a:path w="171734" h="226420">
                  <a:moveTo>
                    <a:pt x="140147" y="5590"/>
                  </a:moveTo>
                  <a:lnTo>
                    <a:pt x="123379" y="0"/>
                  </a:lnTo>
                  <a:lnTo>
                    <a:pt x="105789" y="3495"/>
                  </a:lnTo>
                  <a:lnTo>
                    <a:pt x="86272" y="14017"/>
                  </a:lnTo>
                  <a:lnTo>
                    <a:pt x="48267" y="49368"/>
                  </a:lnTo>
                  <a:lnTo>
                    <a:pt x="28306" y="79782"/>
                  </a:lnTo>
                  <a:lnTo>
                    <a:pt x="3626" y="142503"/>
                  </a:lnTo>
                  <a:lnTo>
                    <a:pt x="0" y="153017"/>
                  </a:lnTo>
                  <a:lnTo>
                    <a:pt x="486" y="190172"/>
                  </a:lnTo>
                  <a:lnTo>
                    <a:pt x="8276" y="210848"/>
                  </a:lnTo>
                  <a:lnTo>
                    <a:pt x="13628" y="219638"/>
                  </a:lnTo>
                  <a:lnTo>
                    <a:pt x="21876" y="224328"/>
                  </a:lnTo>
                  <a:lnTo>
                    <a:pt x="43518" y="226419"/>
                  </a:lnTo>
                  <a:lnTo>
                    <a:pt x="68735" y="217210"/>
                  </a:lnTo>
                  <a:lnTo>
                    <a:pt x="127363" y="181203"/>
                  </a:lnTo>
                  <a:lnTo>
                    <a:pt x="171733" y="142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117679" y="2358384"/>
              <a:ext cx="63172" cy="326384"/>
            </a:xfrm>
            <a:custGeom>
              <a:avLst/>
              <a:gdLst/>
              <a:ahLst/>
              <a:cxnLst/>
              <a:rect l="0" t="0" r="0" b="0"/>
              <a:pathLst>
                <a:path w="63172" h="326384">
                  <a:moveTo>
                    <a:pt x="63171" y="0"/>
                  </a:moveTo>
                  <a:lnTo>
                    <a:pt x="51718" y="59358"/>
                  </a:lnTo>
                  <a:lnTo>
                    <a:pt x="38423" y="110120"/>
                  </a:lnTo>
                  <a:lnTo>
                    <a:pt x="25700" y="165208"/>
                  </a:lnTo>
                  <a:lnTo>
                    <a:pt x="18855" y="218030"/>
                  </a:lnTo>
                  <a:lnTo>
                    <a:pt x="12173" y="273784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107150" y="2451874"/>
              <a:ext cx="305328" cy="235871"/>
            </a:xfrm>
            <a:custGeom>
              <a:avLst/>
              <a:gdLst/>
              <a:ahLst/>
              <a:cxnLst/>
              <a:rect l="0" t="0" r="0" b="0"/>
              <a:pathLst>
                <a:path w="305328" h="235871">
                  <a:moveTo>
                    <a:pt x="0" y="85494"/>
                  </a:moveTo>
                  <a:lnTo>
                    <a:pt x="55142" y="105737"/>
                  </a:lnTo>
                  <a:lnTo>
                    <a:pt x="109146" y="113719"/>
                  </a:lnTo>
                  <a:lnTo>
                    <a:pt x="164011" y="110495"/>
                  </a:lnTo>
                  <a:lnTo>
                    <a:pt x="219311" y="97755"/>
                  </a:lnTo>
                  <a:lnTo>
                    <a:pt x="259044" y="79248"/>
                  </a:lnTo>
                  <a:lnTo>
                    <a:pt x="282417" y="61661"/>
                  </a:lnTo>
                  <a:lnTo>
                    <a:pt x="295145" y="39027"/>
                  </a:lnTo>
                  <a:lnTo>
                    <a:pt x="298539" y="26440"/>
                  </a:lnTo>
                  <a:lnTo>
                    <a:pt x="297293" y="16879"/>
                  </a:lnTo>
                  <a:lnTo>
                    <a:pt x="292952" y="9335"/>
                  </a:lnTo>
                  <a:lnTo>
                    <a:pt x="286549" y="3136"/>
                  </a:lnTo>
                  <a:lnTo>
                    <a:pt x="278770" y="173"/>
                  </a:lnTo>
                  <a:lnTo>
                    <a:pt x="260769" y="0"/>
                  </a:lnTo>
                  <a:lnTo>
                    <a:pt x="225314" y="17659"/>
                  </a:lnTo>
                  <a:lnTo>
                    <a:pt x="208154" y="35458"/>
                  </a:lnTo>
                  <a:lnTo>
                    <a:pt x="171363" y="96251"/>
                  </a:lnTo>
                  <a:lnTo>
                    <a:pt x="163900" y="119521"/>
                  </a:lnTo>
                  <a:lnTo>
                    <a:pt x="160867" y="163166"/>
                  </a:lnTo>
                  <a:lnTo>
                    <a:pt x="164303" y="187865"/>
                  </a:lnTo>
                  <a:lnTo>
                    <a:pt x="175970" y="207421"/>
                  </a:lnTo>
                  <a:lnTo>
                    <a:pt x="194023" y="222742"/>
                  </a:lnTo>
                  <a:lnTo>
                    <a:pt x="217644" y="233451"/>
                  </a:lnTo>
                  <a:lnTo>
                    <a:pt x="243740" y="235870"/>
                  </a:lnTo>
                  <a:lnTo>
                    <a:pt x="305327" y="2328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471006" y="2284684"/>
              <a:ext cx="246799" cy="372707"/>
            </a:xfrm>
            <a:custGeom>
              <a:avLst/>
              <a:gdLst/>
              <a:ahLst/>
              <a:cxnLst/>
              <a:rect l="0" t="0" r="0" b="0"/>
              <a:pathLst>
                <a:path w="246799" h="372707">
                  <a:moveTo>
                    <a:pt x="246798" y="0"/>
                  </a:moveTo>
                  <a:lnTo>
                    <a:pt x="235345" y="46836"/>
                  </a:lnTo>
                  <a:lnTo>
                    <a:pt x="225466" y="109804"/>
                  </a:lnTo>
                  <a:lnTo>
                    <a:pt x="218251" y="170965"/>
                  </a:lnTo>
                  <a:lnTo>
                    <a:pt x="210223" y="227963"/>
                  </a:lnTo>
                  <a:lnTo>
                    <a:pt x="193960" y="286907"/>
                  </a:lnTo>
                  <a:lnTo>
                    <a:pt x="190515" y="300065"/>
                  </a:lnTo>
                  <a:lnTo>
                    <a:pt x="187049" y="305329"/>
                  </a:lnTo>
                  <a:lnTo>
                    <a:pt x="183569" y="305328"/>
                  </a:lnTo>
                  <a:lnTo>
                    <a:pt x="175412" y="294798"/>
                  </a:lnTo>
                  <a:lnTo>
                    <a:pt x="144402" y="236797"/>
                  </a:lnTo>
                  <a:lnTo>
                    <a:pt x="127589" y="219107"/>
                  </a:lnTo>
                  <a:lnTo>
                    <a:pt x="118192" y="212752"/>
                  </a:lnTo>
                  <a:lnTo>
                    <a:pt x="107248" y="210855"/>
                  </a:lnTo>
                  <a:lnTo>
                    <a:pt x="82610" y="214986"/>
                  </a:lnTo>
                  <a:lnTo>
                    <a:pt x="42432" y="236055"/>
                  </a:lnTo>
                  <a:lnTo>
                    <a:pt x="12069" y="270114"/>
                  </a:lnTo>
                  <a:lnTo>
                    <a:pt x="2093" y="299425"/>
                  </a:lnTo>
                  <a:lnTo>
                    <a:pt x="0" y="329610"/>
                  </a:lnTo>
                  <a:lnTo>
                    <a:pt x="6868" y="354723"/>
                  </a:lnTo>
                  <a:lnTo>
                    <a:pt x="14315" y="362824"/>
                  </a:lnTo>
                  <a:lnTo>
                    <a:pt x="35067" y="371825"/>
                  </a:lnTo>
                  <a:lnTo>
                    <a:pt x="56769" y="372706"/>
                  </a:lnTo>
                  <a:lnTo>
                    <a:pt x="104886" y="363740"/>
                  </a:lnTo>
                  <a:lnTo>
                    <a:pt x="15204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522291" y="2937451"/>
              <a:ext cx="202862" cy="415995"/>
            </a:xfrm>
            <a:custGeom>
              <a:avLst/>
              <a:gdLst/>
              <a:ahLst/>
              <a:cxnLst/>
              <a:rect l="0" t="0" r="0" b="0"/>
              <a:pathLst>
                <a:path w="202862" h="415995">
                  <a:moveTo>
                    <a:pt x="26642" y="0"/>
                  </a:moveTo>
                  <a:lnTo>
                    <a:pt x="15189" y="48931"/>
                  </a:lnTo>
                  <a:lnTo>
                    <a:pt x="7482" y="108061"/>
                  </a:lnTo>
                  <a:lnTo>
                    <a:pt x="6147" y="156280"/>
                  </a:lnTo>
                  <a:lnTo>
                    <a:pt x="5752" y="207612"/>
                  </a:lnTo>
                  <a:lnTo>
                    <a:pt x="5635" y="259866"/>
                  </a:lnTo>
                  <a:lnTo>
                    <a:pt x="4425" y="322690"/>
                  </a:lnTo>
                  <a:lnTo>
                    <a:pt x="0" y="355937"/>
                  </a:lnTo>
                  <a:lnTo>
                    <a:pt x="692" y="361294"/>
                  </a:lnTo>
                  <a:lnTo>
                    <a:pt x="3492" y="359016"/>
                  </a:lnTo>
                  <a:lnTo>
                    <a:pt x="7700" y="351648"/>
                  </a:lnTo>
                  <a:lnTo>
                    <a:pt x="19209" y="302154"/>
                  </a:lnTo>
                  <a:lnTo>
                    <a:pt x="30029" y="252394"/>
                  </a:lnTo>
                  <a:lnTo>
                    <a:pt x="59135" y="190861"/>
                  </a:lnTo>
                  <a:lnTo>
                    <a:pt x="92072" y="147665"/>
                  </a:lnTo>
                  <a:lnTo>
                    <a:pt x="122068" y="127071"/>
                  </a:lnTo>
                  <a:lnTo>
                    <a:pt x="132373" y="126828"/>
                  </a:lnTo>
                  <a:lnTo>
                    <a:pt x="153182" y="135916"/>
                  </a:lnTo>
                  <a:lnTo>
                    <a:pt x="184628" y="166353"/>
                  </a:lnTo>
                  <a:lnTo>
                    <a:pt x="196294" y="194817"/>
                  </a:lnTo>
                  <a:lnTo>
                    <a:pt x="202861" y="243727"/>
                  </a:lnTo>
                  <a:lnTo>
                    <a:pt x="202058" y="275609"/>
                  </a:lnTo>
                  <a:lnTo>
                    <a:pt x="187282" y="314459"/>
                  </a:lnTo>
                  <a:lnTo>
                    <a:pt x="147015" y="371635"/>
                  </a:lnTo>
                  <a:lnTo>
                    <a:pt x="114041" y="401013"/>
                  </a:lnTo>
                  <a:lnTo>
                    <a:pt x="88103" y="412194"/>
                  </a:lnTo>
                  <a:lnTo>
                    <a:pt x="64486" y="415994"/>
                  </a:lnTo>
                  <a:lnTo>
                    <a:pt x="3717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822674" y="2958508"/>
              <a:ext cx="21058" cy="305328"/>
            </a:xfrm>
            <a:custGeom>
              <a:avLst/>
              <a:gdLst/>
              <a:ahLst/>
              <a:cxnLst/>
              <a:rect l="0" t="0" r="0" b="0"/>
              <a:pathLst>
                <a:path w="21058" h="305328">
                  <a:moveTo>
                    <a:pt x="0" y="0"/>
                  </a:moveTo>
                  <a:lnTo>
                    <a:pt x="7236" y="51602"/>
                  </a:lnTo>
                  <a:lnTo>
                    <a:pt x="9065" y="93514"/>
                  </a:lnTo>
                  <a:lnTo>
                    <a:pt x="9878" y="139438"/>
                  </a:lnTo>
                  <a:lnTo>
                    <a:pt x="11409" y="185975"/>
                  </a:lnTo>
                  <a:lnTo>
                    <a:pt x="17678" y="248126"/>
                  </a:lnTo>
                  <a:lnTo>
                    <a:pt x="21057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78832" y="3063793"/>
              <a:ext cx="180755" cy="210571"/>
            </a:xfrm>
            <a:custGeom>
              <a:avLst/>
              <a:gdLst/>
              <a:ahLst/>
              <a:cxnLst/>
              <a:rect l="0" t="0" r="0" b="0"/>
              <a:pathLst>
                <a:path w="180755" h="210571">
                  <a:moveTo>
                    <a:pt x="117583" y="0"/>
                  </a:moveTo>
                  <a:lnTo>
                    <a:pt x="73621" y="20243"/>
                  </a:lnTo>
                  <a:lnTo>
                    <a:pt x="48925" y="39403"/>
                  </a:lnTo>
                  <a:lnTo>
                    <a:pt x="21200" y="76666"/>
                  </a:lnTo>
                  <a:lnTo>
                    <a:pt x="1937" y="124751"/>
                  </a:lnTo>
                  <a:lnTo>
                    <a:pt x="0" y="170454"/>
                  </a:lnTo>
                  <a:lnTo>
                    <a:pt x="4099" y="179147"/>
                  </a:lnTo>
                  <a:lnTo>
                    <a:pt x="10341" y="183772"/>
                  </a:lnTo>
                  <a:lnTo>
                    <a:pt x="18012" y="185686"/>
                  </a:lnTo>
                  <a:lnTo>
                    <a:pt x="26636" y="183452"/>
                  </a:lnTo>
                  <a:lnTo>
                    <a:pt x="45577" y="171611"/>
                  </a:lnTo>
                  <a:lnTo>
                    <a:pt x="98554" y="112089"/>
                  </a:lnTo>
                  <a:lnTo>
                    <a:pt x="136153" y="50229"/>
                  </a:lnTo>
                  <a:lnTo>
                    <a:pt x="157776" y="10052"/>
                  </a:lnTo>
                  <a:lnTo>
                    <a:pt x="159586" y="7871"/>
                  </a:lnTo>
                  <a:lnTo>
                    <a:pt x="138530" y="64145"/>
                  </a:lnTo>
                  <a:lnTo>
                    <a:pt x="124580" y="105477"/>
                  </a:lnTo>
                  <a:lnTo>
                    <a:pt x="125245" y="148106"/>
                  </a:lnTo>
                  <a:lnTo>
                    <a:pt x="138441" y="186603"/>
                  </a:lnTo>
                  <a:lnTo>
                    <a:pt x="145526" y="194592"/>
                  </a:lnTo>
                  <a:lnTo>
                    <a:pt x="18075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306984" y="3000622"/>
              <a:ext cx="21059" cy="10529"/>
            </a:xfrm>
            <a:custGeom>
              <a:avLst/>
              <a:gdLst/>
              <a:ahLst/>
              <a:cxnLst/>
              <a:rect l="0" t="0" r="0" b="0"/>
              <a:pathLst>
                <a:path w="21059" h="10529">
                  <a:moveTo>
                    <a:pt x="2105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433119" y="3105907"/>
              <a:ext cx="810696" cy="115814"/>
            </a:xfrm>
            <a:custGeom>
              <a:avLst/>
              <a:gdLst/>
              <a:ahLst/>
              <a:cxnLst/>
              <a:rect l="0" t="0" r="0" b="0"/>
              <a:pathLst>
                <a:path w="810696" h="115814">
                  <a:moveTo>
                    <a:pt x="0" y="115813"/>
                  </a:moveTo>
                  <a:lnTo>
                    <a:pt x="11179" y="104635"/>
                  </a:lnTo>
                  <a:lnTo>
                    <a:pt x="67199" y="88302"/>
                  </a:lnTo>
                  <a:lnTo>
                    <a:pt x="125752" y="76931"/>
                  </a:lnTo>
                  <a:lnTo>
                    <a:pt x="187967" y="68748"/>
                  </a:lnTo>
                  <a:lnTo>
                    <a:pt x="249345" y="63103"/>
                  </a:lnTo>
                  <a:lnTo>
                    <a:pt x="299398" y="56262"/>
                  </a:lnTo>
                  <a:lnTo>
                    <a:pt x="351273" y="53715"/>
                  </a:lnTo>
                  <a:lnTo>
                    <a:pt x="403689" y="51790"/>
                  </a:lnTo>
                  <a:lnTo>
                    <a:pt x="455094" y="45501"/>
                  </a:lnTo>
                  <a:lnTo>
                    <a:pt x="518097" y="39663"/>
                  </a:lnTo>
                  <a:lnTo>
                    <a:pt x="580932" y="33181"/>
                  </a:lnTo>
                  <a:lnTo>
                    <a:pt x="637235" y="23495"/>
                  </a:lnTo>
                  <a:lnTo>
                    <a:pt x="699812" y="12467"/>
                  </a:lnTo>
                  <a:lnTo>
                    <a:pt x="760889" y="3676"/>
                  </a:lnTo>
                  <a:lnTo>
                    <a:pt x="8106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475441" y="2886114"/>
              <a:ext cx="208876" cy="326120"/>
            </a:xfrm>
            <a:custGeom>
              <a:avLst/>
              <a:gdLst/>
              <a:ahLst/>
              <a:cxnLst/>
              <a:rect l="0" t="0" r="0" b="0"/>
              <a:pathLst>
                <a:path w="208876" h="326120">
                  <a:moveTo>
                    <a:pt x="0" y="293492"/>
                  </a:moveTo>
                  <a:lnTo>
                    <a:pt x="11178" y="304671"/>
                  </a:lnTo>
                  <a:lnTo>
                    <a:pt x="15641" y="303284"/>
                  </a:lnTo>
                  <a:lnTo>
                    <a:pt x="23719" y="289266"/>
                  </a:lnTo>
                  <a:lnTo>
                    <a:pt x="42002" y="234054"/>
                  </a:lnTo>
                  <a:lnTo>
                    <a:pt x="56130" y="174907"/>
                  </a:lnTo>
                  <a:lnTo>
                    <a:pt x="82030" y="115530"/>
                  </a:lnTo>
                  <a:lnTo>
                    <a:pt x="101486" y="62000"/>
                  </a:lnTo>
                  <a:lnTo>
                    <a:pt x="114557" y="30320"/>
                  </a:lnTo>
                  <a:lnTo>
                    <a:pt x="130462" y="9241"/>
                  </a:lnTo>
                  <a:lnTo>
                    <a:pt x="140787" y="3386"/>
                  </a:lnTo>
                  <a:lnTo>
                    <a:pt x="164738" y="0"/>
                  </a:lnTo>
                  <a:lnTo>
                    <a:pt x="174166" y="4244"/>
                  </a:lnTo>
                  <a:lnTo>
                    <a:pt x="187761" y="21438"/>
                  </a:lnTo>
                  <a:lnTo>
                    <a:pt x="201992" y="51837"/>
                  </a:lnTo>
                  <a:lnTo>
                    <a:pt x="208875" y="101955"/>
                  </a:lnTo>
                  <a:lnTo>
                    <a:pt x="207116" y="156915"/>
                  </a:lnTo>
                  <a:lnTo>
                    <a:pt x="201439" y="212832"/>
                  </a:lnTo>
                  <a:lnTo>
                    <a:pt x="194866" y="266083"/>
                  </a:lnTo>
                  <a:lnTo>
                    <a:pt x="190218" y="326119"/>
                  </a:lnTo>
                  <a:lnTo>
                    <a:pt x="189513" y="3250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517555" y="3042736"/>
              <a:ext cx="231627" cy="13548"/>
            </a:xfrm>
            <a:custGeom>
              <a:avLst/>
              <a:gdLst/>
              <a:ahLst/>
              <a:cxnLst/>
              <a:rect l="0" t="0" r="0" b="0"/>
              <a:pathLst>
                <a:path w="231627" h="13548">
                  <a:moveTo>
                    <a:pt x="0" y="0"/>
                  </a:moveTo>
                  <a:lnTo>
                    <a:pt x="16767" y="11178"/>
                  </a:lnTo>
                  <a:lnTo>
                    <a:pt x="40598" y="13547"/>
                  </a:lnTo>
                  <a:lnTo>
                    <a:pt x="90017" y="11423"/>
                  </a:lnTo>
                  <a:lnTo>
                    <a:pt x="152831" y="5116"/>
                  </a:lnTo>
                  <a:lnTo>
                    <a:pt x="209997" y="1010"/>
                  </a:lnTo>
                  <a:lnTo>
                    <a:pt x="2316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896581" y="2872302"/>
              <a:ext cx="218810" cy="338891"/>
            </a:xfrm>
            <a:custGeom>
              <a:avLst/>
              <a:gdLst/>
              <a:ahLst/>
              <a:cxnLst/>
              <a:rect l="0" t="0" r="0" b="0"/>
              <a:pathLst>
                <a:path w="218810" h="338891">
                  <a:moveTo>
                    <a:pt x="0" y="338890"/>
                  </a:moveTo>
                  <a:lnTo>
                    <a:pt x="11453" y="281626"/>
                  </a:lnTo>
                  <a:lnTo>
                    <a:pt x="24749" y="226323"/>
                  </a:lnTo>
                  <a:lnTo>
                    <a:pt x="42138" y="167742"/>
                  </a:lnTo>
                  <a:lnTo>
                    <a:pt x="55769" y="130642"/>
                  </a:lnTo>
                  <a:lnTo>
                    <a:pt x="86697" y="68473"/>
                  </a:lnTo>
                  <a:lnTo>
                    <a:pt x="129678" y="9780"/>
                  </a:lnTo>
                  <a:lnTo>
                    <a:pt x="139094" y="3670"/>
                  </a:lnTo>
                  <a:lnTo>
                    <a:pt x="162035" y="0"/>
                  </a:lnTo>
                  <a:lnTo>
                    <a:pt x="174704" y="659"/>
                  </a:lnTo>
                  <a:lnTo>
                    <a:pt x="185489" y="5778"/>
                  </a:lnTo>
                  <a:lnTo>
                    <a:pt x="203712" y="23944"/>
                  </a:lnTo>
                  <a:lnTo>
                    <a:pt x="213371" y="56974"/>
                  </a:lnTo>
                  <a:lnTo>
                    <a:pt x="218809" y="118489"/>
                  </a:lnTo>
                  <a:lnTo>
                    <a:pt x="217301" y="171810"/>
                  </a:lnTo>
                  <a:lnTo>
                    <a:pt x="206310" y="232447"/>
                  </a:lnTo>
                  <a:lnTo>
                    <a:pt x="197748" y="294212"/>
                  </a:lnTo>
                  <a:lnTo>
                    <a:pt x="189512" y="307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959752" y="2990093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48930" y="8334"/>
                  </a:lnTo>
                  <a:lnTo>
                    <a:pt x="87417" y="9879"/>
                  </a:lnTo>
                  <a:lnTo>
                    <a:pt x="1158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348672" y="2818864"/>
              <a:ext cx="179619" cy="244930"/>
            </a:xfrm>
            <a:custGeom>
              <a:avLst/>
              <a:gdLst/>
              <a:ahLst/>
              <a:cxnLst/>
              <a:rect l="0" t="0" r="0" b="0"/>
              <a:pathLst>
                <a:path w="179619" h="244930">
                  <a:moveTo>
                    <a:pt x="179618" y="13302"/>
                  </a:moveTo>
                  <a:lnTo>
                    <a:pt x="168440" y="2124"/>
                  </a:lnTo>
                  <a:lnTo>
                    <a:pt x="160468" y="0"/>
                  </a:lnTo>
                  <a:lnTo>
                    <a:pt x="139132" y="761"/>
                  </a:lnTo>
                  <a:lnTo>
                    <a:pt x="106401" y="13356"/>
                  </a:lnTo>
                  <a:lnTo>
                    <a:pt x="42971" y="51898"/>
                  </a:lnTo>
                  <a:lnTo>
                    <a:pt x="4635" y="83953"/>
                  </a:lnTo>
                  <a:lnTo>
                    <a:pt x="962" y="91988"/>
                  </a:lnTo>
                  <a:lnTo>
                    <a:pt x="0" y="110275"/>
                  </a:lnTo>
                  <a:lnTo>
                    <a:pt x="3721" y="118894"/>
                  </a:lnTo>
                  <a:lnTo>
                    <a:pt x="17214" y="134711"/>
                  </a:lnTo>
                  <a:lnTo>
                    <a:pt x="68943" y="155524"/>
                  </a:lnTo>
                  <a:lnTo>
                    <a:pt x="126266" y="180109"/>
                  </a:lnTo>
                  <a:lnTo>
                    <a:pt x="131182" y="188847"/>
                  </a:lnTo>
                  <a:lnTo>
                    <a:pt x="132120" y="199352"/>
                  </a:lnTo>
                  <a:lnTo>
                    <a:pt x="130405" y="211035"/>
                  </a:lnTo>
                  <a:lnTo>
                    <a:pt x="125753" y="219993"/>
                  </a:lnTo>
                  <a:lnTo>
                    <a:pt x="95390" y="244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327342" y="2812021"/>
              <a:ext cx="243063" cy="142500"/>
            </a:xfrm>
            <a:custGeom>
              <a:avLst/>
              <a:gdLst/>
              <a:ahLst/>
              <a:cxnLst/>
              <a:rect l="0" t="0" r="0" b="0"/>
              <a:pathLst>
                <a:path w="243063" h="142500">
                  <a:moveTo>
                    <a:pt x="243062" y="41202"/>
                  </a:moveTo>
                  <a:lnTo>
                    <a:pt x="200401" y="99981"/>
                  </a:lnTo>
                  <a:lnTo>
                    <a:pt x="185498" y="122308"/>
                  </a:lnTo>
                  <a:lnTo>
                    <a:pt x="167175" y="140030"/>
                  </a:lnTo>
                  <a:lnTo>
                    <a:pt x="160886" y="141013"/>
                  </a:lnTo>
                  <a:lnTo>
                    <a:pt x="156692" y="136988"/>
                  </a:lnTo>
                  <a:lnTo>
                    <a:pt x="152034" y="118869"/>
                  </a:lnTo>
                  <a:lnTo>
                    <a:pt x="149042" y="59577"/>
                  </a:lnTo>
                  <a:lnTo>
                    <a:pt x="146294" y="29481"/>
                  </a:lnTo>
                  <a:lnTo>
                    <a:pt x="137273" y="8307"/>
                  </a:lnTo>
                  <a:lnTo>
                    <a:pt x="130423" y="2894"/>
                  </a:lnTo>
                  <a:lnTo>
                    <a:pt x="122346" y="456"/>
                  </a:lnTo>
                  <a:lnTo>
                    <a:pt x="113452" y="0"/>
                  </a:lnTo>
                  <a:lnTo>
                    <a:pt x="94211" y="5732"/>
                  </a:lnTo>
                  <a:lnTo>
                    <a:pt x="35485" y="41785"/>
                  </a:lnTo>
                  <a:lnTo>
                    <a:pt x="5008" y="74982"/>
                  </a:lnTo>
                  <a:lnTo>
                    <a:pt x="0" y="101059"/>
                  </a:lnTo>
                  <a:lnTo>
                    <a:pt x="303" y="116202"/>
                  </a:lnTo>
                  <a:lnTo>
                    <a:pt x="6353" y="126297"/>
                  </a:lnTo>
                  <a:lnTo>
                    <a:pt x="16236" y="133027"/>
                  </a:lnTo>
                  <a:lnTo>
                    <a:pt x="54972" y="142499"/>
                  </a:lnTo>
                  <a:lnTo>
                    <a:pt x="92965" y="142186"/>
                  </a:lnTo>
                  <a:lnTo>
                    <a:pt x="154016" y="129543"/>
                  </a:lnTo>
                  <a:lnTo>
                    <a:pt x="190420" y="12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37499" y="3421762"/>
            <a:ext cx="2430715" cy="1421348"/>
            <a:chOff x="7037499" y="3421762"/>
            <a:chExt cx="2430715" cy="1421348"/>
          </a:xfrm>
        </p:grpSpPr>
        <p:sp>
          <p:nvSpPr>
            <p:cNvPr id="87" name="Freeform 86"/>
            <p:cNvSpPr/>
            <p:nvPr/>
          </p:nvSpPr>
          <p:spPr>
            <a:xfrm>
              <a:off x="7037499" y="3632332"/>
              <a:ext cx="132409" cy="235091"/>
            </a:xfrm>
            <a:custGeom>
              <a:avLst/>
              <a:gdLst/>
              <a:ahLst/>
              <a:cxnLst/>
              <a:rect l="0" t="0" r="0" b="0"/>
              <a:pathLst>
                <a:path w="132409" h="235091">
                  <a:moveTo>
                    <a:pt x="6066" y="52642"/>
                  </a:moveTo>
                  <a:lnTo>
                    <a:pt x="6066" y="104693"/>
                  </a:lnTo>
                  <a:lnTo>
                    <a:pt x="6066" y="160871"/>
                  </a:lnTo>
                  <a:lnTo>
                    <a:pt x="2946" y="215732"/>
                  </a:lnTo>
                  <a:lnTo>
                    <a:pt x="0" y="235090"/>
                  </a:lnTo>
                  <a:lnTo>
                    <a:pt x="10625" y="178097"/>
                  </a:lnTo>
                  <a:lnTo>
                    <a:pt x="27261" y="117083"/>
                  </a:lnTo>
                  <a:lnTo>
                    <a:pt x="45859" y="64508"/>
                  </a:lnTo>
                  <a:lnTo>
                    <a:pt x="57287" y="47777"/>
                  </a:lnTo>
                  <a:lnTo>
                    <a:pt x="107235" y="13931"/>
                  </a:lnTo>
                  <a:lnTo>
                    <a:pt x="1324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339013" y="3642860"/>
              <a:ext cx="9880" cy="210571"/>
            </a:xfrm>
            <a:custGeom>
              <a:avLst/>
              <a:gdLst/>
              <a:ahLst/>
              <a:cxnLst/>
              <a:rect l="0" t="0" r="0" b="0"/>
              <a:pathLst>
                <a:path w="9880" h="210571">
                  <a:moveTo>
                    <a:pt x="9879" y="0"/>
                  </a:moveTo>
                  <a:lnTo>
                    <a:pt x="1545" y="52051"/>
                  </a:lnTo>
                  <a:lnTo>
                    <a:pt x="0" y="108229"/>
                  </a:lnTo>
                  <a:lnTo>
                    <a:pt x="2662" y="163089"/>
                  </a:lnTo>
                  <a:lnTo>
                    <a:pt x="9879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433119" y="35059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21549" y="3620980"/>
              <a:ext cx="158824" cy="432493"/>
            </a:xfrm>
            <a:custGeom>
              <a:avLst/>
              <a:gdLst/>
              <a:ahLst/>
              <a:cxnLst/>
              <a:rect l="0" t="0" r="0" b="0"/>
              <a:pathLst>
                <a:path w="158824" h="432493">
                  <a:moveTo>
                    <a:pt x="132669" y="21880"/>
                  </a:moveTo>
                  <a:lnTo>
                    <a:pt x="127079" y="5113"/>
                  </a:lnTo>
                  <a:lnTo>
                    <a:pt x="121923" y="1343"/>
                  </a:lnTo>
                  <a:lnTo>
                    <a:pt x="114977" y="0"/>
                  </a:lnTo>
                  <a:lnTo>
                    <a:pt x="106837" y="275"/>
                  </a:lnTo>
                  <a:lnTo>
                    <a:pt x="88433" y="9938"/>
                  </a:lnTo>
                  <a:lnTo>
                    <a:pt x="46039" y="47431"/>
                  </a:lnTo>
                  <a:lnTo>
                    <a:pt x="17074" y="92178"/>
                  </a:lnTo>
                  <a:lnTo>
                    <a:pt x="5254" y="123314"/>
                  </a:lnTo>
                  <a:lnTo>
                    <a:pt x="0" y="156649"/>
                  </a:lnTo>
                  <a:lnTo>
                    <a:pt x="3905" y="181603"/>
                  </a:lnTo>
                  <a:lnTo>
                    <a:pt x="8222" y="191533"/>
                  </a:lnTo>
                  <a:lnTo>
                    <a:pt x="15779" y="195813"/>
                  </a:lnTo>
                  <a:lnTo>
                    <a:pt x="25497" y="196327"/>
                  </a:lnTo>
                  <a:lnTo>
                    <a:pt x="46432" y="190659"/>
                  </a:lnTo>
                  <a:lnTo>
                    <a:pt x="63536" y="180341"/>
                  </a:lnTo>
                  <a:lnTo>
                    <a:pt x="107887" y="117223"/>
                  </a:lnTo>
                  <a:lnTo>
                    <a:pt x="127731" y="60167"/>
                  </a:lnTo>
                  <a:lnTo>
                    <a:pt x="135543" y="35387"/>
                  </a:lnTo>
                  <a:lnTo>
                    <a:pt x="138094" y="32055"/>
                  </a:lnTo>
                  <a:lnTo>
                    <a:pt x="139796" y="34512"/>
                  </a:lnTo>
                  <a:lnTo>
                    <a:pt x="148115" y="83257"/>
                  </a:lnTo>
                  <a:lnTo>
                    <a:pt x="152063" y="129104"/>
                  </a:lnTo>
                  <a:lnTo>
                    <a:pt x="158823" y="189091"/>
                  </a:lnTo>
                  <a:lnTo>
                    <a:pt x="155946" y="250272"/>
                  </a:lnTo>
                  <a:lnTo>
                    <a:pt x="151045" y="309324"/>
                  </a:lnTo>
                  <a:lnTo>
                    <a:pt x="139159" y="365788"/>
                  </a:lnTo>
                  <a:lnTo>
                    <a:pt x="123414" y="399860"/>
                  </a:lnTo>
                  <a:lnTo>
                    <a:pt x="98341" y="426592"/>
                  </a:lnTo>
                  <a:lnTo>
                    <a:pt x="89896" y="430898"/>
                  </a:lnTo>
                  <a:lnTo>
                    <a:pt x="58970" y="432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801617" y="3495461"/>
              <a:ext cx="190959" cy="263214"/>
            </a:xfrm>
            <a:custGeom>
              <a:avLst/>
              <a:gdLst/>
              <a:ahLst/>
              <a:cxnLst/>
              <a:rect l="0" t="0" r="0" b="0"/>
              <a:pathLst>
                <a:path w="190959" h="263214">
                  <a:moveTo>
                    <a:pt x="0" y="0"/>
                  </a:moveTo>
                  <a:lnTo>
                    <a:pt x="8333" y="62478"/>
                  </a:lnTo>
                  <a:lnTo>
                    <a:pt x="9878" y="114438"/>
                  </a:lnTo>
                  <a:lnTo>
                    <a:pt x="7216" y="169219"/>
                  </a:lnTo>
                  <a:lnTo>
                    <a:pt x="1425" y="230348"/>
                  </a:lnTo>
                  <a:lnTo>
                    <a:pt x="2120" y="236624"/>
                  </a:lnTo>
                  <a:lnTo>
                    <a:pt x="3753" y="236128"/>
                  </a:lnTo>
                  <a:lnTo>
                    <a:pt x="8687" y="219589"/>
                  </a:lnTo>
                  <a:lnTo>
                    <a:pt x="19211" y="168919"/>
                  </a:lnTo>
                  <a:lnTo>
                    <a:pt x="43135" y="114866"/>
                  </a:lnTo>
                  <a:lnTo>
                    <a:pt x="70392" y="70653"/>
                  </a:lnTo>
                  <a:lnTo>
                    <a:pt x="91307" y="46801"/>
                  </a:lnTo>
                  <a:lnTo>
                    <a:pt x="123500" y="30504"/>
                  </a:lnTo>
                  <a:lnTo>
                    <a:pt x="133806" y="30865"/>
                  </a:lnTo>
                  <a:lnTo>
                    <a:pt x="143017" y="34615"/>
                  </a:lnTo>
                  <a:lnTo>
                    <a:pt x="174609" y="60260"/>
                  </a:lnTo>
                  <a:lnTo>
                    <a:pt x="190686" y="108842"/>
                  </a:lnTo>
                  <a:lnTo>
                    <a:pt x="190958" y="168509"/>
                  </a:lnTo>
                  <a:lnTo>
                    <a:pt x="188771" y="220725"/>
                  </a:lnTo>
                  <a:lnTo>
                    <a:pt x="181234" y="255303"/>
                  </a:lnTo>
                  <a:lnTo>
                    <a:pt x="178145" y="259109"/>
                  </a:lnTo>
                  <a:lnTo>
                    <a:pt x="168456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064829" y="3421762"/>
              <a:ext cx="42115" cy="294799"/>
            </a:xfrm>
            <a:custGeom>
              <a:avLst/>
              <a:gdLst/>
              <a:ahLst/>
              <a:cxnLst/>
              <a:rect l="0" t="0" r="0" b="0"/>
              <a:pathLst>
                <a:path w="42115" h="294799">
                  <a:moveTo>
                    <a:pt x="42114" y="0"/>
                  </a:moveTo>
                  <a:lnTo>
                    <a:pt x="33781" y="62477"/>
                  </a:lnTo>
                  <a:lnTo>
                    <a:pt x="26431" y="113597"/>
                  </a:lnTo>
                  <a:lnTo>
                    <a:pt x="20949" y="165895"/>
                  </a:lnTo>
                  <a:lnTo>
                    <a:pt x="9814" y="224405"/>
                  </a:lnTo>
                  <a:lnTo>
                    <a:pt x="2908" y="265362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054301" y="3472354"/>
              <a:ext cx="343714" cy="244207"/>
            </a:xfrm>
            <a:custGeom>
              <a:avLst/>
              <a:gdLst/>
              <a:ahLst/>
              <a:cxnLst/>
              <a:rect l="0" t="0" r="0" b="0"/>
              <a:pathLst>
                <a:path w="343714" h="244207">
                  <a:moveTo>
                    <a:pt x="0" y="65221"/>
                  </a:moveTo>
                  <a:lnTo>
                    <a:pt x="48931" y="62102"/>
                  </a:lnTo>
                  <a:lnTo>
                    <a:pt x="108061" y="50567"/>
                  </a:lnTo>
                  <a:lnTo>
                    <a:pt x="167435" y="33554"/>
                  </a:lnTo>
                  <a:lnTo>
                    <a:pt x="221547" y="13992"/>
                  </a:lnTo>
                  <a:lnTo>
                    <a:pt x="260225" y="0"/>
                  </a:lnTo>
                  <a:lnTo>
                    <a:pt x="265900" y="1853"/>
                  </a:lnTo>
                  <a:lnTo>
                    <a:pt x="267344" y="7768"/>
                  </a:lnTo>
                  <a:lnTo>
                    <a:pt x="265966" y="16390"/>
                  </a:lnTo>
                  <a:lnTo>
                    <a:pt x="258197" y="32210"/>
                  </a:lnTo>
                  <a:lnTo>
                    <a:pt x="245775" y="47040"/>
                  </a:lnTo>
                  <a:lnTo>
                    <a:pt x="228556" y="61430"/>
                  </a:lnTo>
                  <a:lnTo>
                    <a:pt x="224901" y="69713"/>
                  </a:lnTo>
                  <a:lnTo>
                    <a:pt x="224803" y="78744"/>
                  </a:lnTo>
                  <a:lnTo>
                    <a:pt x="227077" y="88274"/>
                  </a:lnTo>
                  <a:lnTo>
                    <a:pt x="233273" y="95798"/>
                  </a:lnTo>
                  <a:lnTo>
                    <a:pt x="263180" y="111976"/>
                  </a:lnTo>
                  <a:lnTo>
                    <a:pt x="325211" y="143608"/>
                  </a:lnTo>
                  <a:lnTo>
                    <a:pt x="341849" y="156992"/>
                  </a:lnTo>
                  <a:lnTo>
                    <a:pt x="343713" y="165006"/>
                  </a:lnTo>
                  <a:lnTo>
                    <a:pt x="341445" y="173859"/>
                  </a:lnTo>
                  <a:lnTo>
                    <a:pt x="318180" y="207693"/>
                  </a:lnTo>
                  <a:lnTo>
                    <a:pt x="263212" y="2442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148850" y="4116643"/>
              <a:ext cx="210571" cy="251476"/>
            </a:xfrm>
            <a:custGeom>
              <a:avLst/>
              <a:gdLst/>
              <a:ahLst/>
              <a:cxnLst/>
              <a:rect l="0" t="0" r="0" b="0"/>
              <a:pathLst>
                <a:path w="210571" h="251476">
                  <a:moveTo>
                    <a:pt x="0" y="0"/>
                  </a:moveTo>
                  <a:lnTo>
                    <a:pt x="11453" y="52050"/>
                  </a:lnTo>
                  <a:lnTo>
                    <a:pt x="18212" y="101990"/>
                  </a:lnTo>
                  <a:lnTo>
                    <a:pt x="26084" y="155196"/>
                  </a:lnTo>
                  <a:lnTo>
                    <a:pt x="35545" y="205471"/>
                  </a:lnTo>
                  <a:lnTo>
                    <a:pt x="48553" y="232090"/>
                  </a:lnTo>
                  <a:lnTo>
                    <a:pt x="56936" y="242464"/>
                  </a:lnTo>
                  <a:lnTo>
                    <a:pt x="67203" y="248210"/>
                  </a:lnTo>
                  <a:lnTo>
                    <a:pt x="91089" y="251475"/>
                  </a:lnTo>
                  <a:lnTo>
                    <a:pt x="101670" y="246029"/>
                  </a:lnTo>
                  <a:lnTo>
                    <a:pt x="149113" y="186868"/>
                  </a:lnTo>
                  <a:lnTo>
                    <a:pt x="171267" y="130933"/>
                  </a:lnTo>
                  <a:lnTo>
                    <a:pt x="189421" y="74304"/>
                  </a:lnTo>
                  <a:lnTo>
                    <a:pt x="207442" y="16821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464705" y="4083808"/>
              <a:ext cx="221100" cy="201292"/>
            </a:xfrm>
            <a:custGeom>
              <a:avLst/>
              <a:gdLst/>
              <a:ahLst/>
              <a:cxnLst/>
              <a:rect l="0" t="0" r="0" b="0"/>
              <a:pathLst>
                <a:path w="221100" h="201292">
                  <a:moveTo>
                    <a:pt x="0" y="117063"/>
                  </a:moveTo>
                  <a:lnTo>
                    <a:pt x="14654" y="166614"/>
                  </a:lnTo>
                  <a:lnTo>
                    <a:pt x="16788" y="168815"/>
                  </a:lnTo>
                  <a:lnTo>
                    <a:pt x="32261" y="106071"/>
                  </a:lnTo>
                  <a:lnTo>
                    <a:pt x="50391" y="55001"/>
                  </a:lnTo>
                  <a:lnTo>
                    <a:pt x="69263" y="30694"/>
                  </a:lnTo>
                  <a:lnTo>
                    <a:pt x="97731" y="9843"/>
                  </a:lnTo>
                  <a:lnTo>
                    <a:pt x="122205" y="0"/>
                  </a:lnTo>
                  <a:lnTo>
                    <a:pt x="145560" y="1084"/>
                  </a:lnTo>
                  <a:lnTo>
                    <a:pt x="156701" y="4648"/>
                  </a:lnTo>
                  <a:lnTo>
                    <a:pt x="189150" y="32022"/>
                  </a:lnTo>
                  <a:lnTo>
                    <a:pt x="209813" y="75358"/>
                  </a:lnTo>
                  <a:lnTo>
                    <a:pt x="217755" y="125243"/>
                  </a:lnTo>
                  <a:lnTo>
                    <a:pt x="215445" y="188041"/>
                  </a:lnTo>
                  <a:lnTo>
                    <a:pt x="221099" y="201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768726" y="3895544"/>
              <a:ext cx="201348" cy="368774"/>
            </a:xfrm>
            <a:custGeom>
              <a:avLst/>
              <a:gdLst/>
              <a:ahLst/>
              <a:cxnLst/>
              <a:rect l="0" t="0" r="0" b="0"/>
              <a:pathLst>
                <a:path w="201348" h="368774">
                  <a:moveTo>
                    <a:pt x="138176" y="0"/>
                  </a:moveTo>
                  <a:lnTo>
                    <a:pt x="149629" y="60384"/>
                  </a:lnTo>
                  <a:lnTo>
                    <a:pt x="156387" y="111868"/>
                  </a:lnTo>
                  <a:lnTo>
                    <a:pt x="158670" y="171186"/>
                  </a:lnTo>
                  <a:lnTo>
                    <a:pt x="157951" y="230303"/>
                  </a:lnTo>
                  <a:lnTo>
                    <a:pt x="153594" y="267304"/>
                  </a:lnTo>
                  <a:lnTo>
                    <a:pt x="149625" y="277638"/>
                  </a:lnTo>
                  <a:lnTo>
                    <a:pt x="144638" y="282189"/>
                  </a:lnTo>
                  <a:lnTo>
                    <a:pt x="138974" y="282882"/>
                  </a:lnTo>
                  <a:lnTo>
                    <a:pt x="134029" y="278665"/>
                  </a:lnTo>
                  <a:lnTo>
                    <a:pt x="108399" y="225531"/>
                  </a:lnTo>
                  <a:lnTo>
                    <a:pt x="88539" y="196416"/>
                  </a:lnTo>
                  <a:lnTo>
                    <a:pt x="80518" y="192945"/>
                  </a:lnTo>
                  <a:lnTo>
                    <a:pt x="71661" y="192971"/>
                  </a:lnTo>
                  <a:lnTo>
                    <a:pt x="62247" y="195328"/>
                  </a:lnTo>
                  <a:lnTo>
                    <a:pt x="45548" y="210425"/>
                  </a:lnTo>
                  <a:lnTo>
                    <a:pt x="15764" y="263834"/>
                  </a:lnTo>
                  <a:lnTo>
                    <a:pt x="0" y="307980"/>
                  </a:lnTo>
                  <a:lnTo>
                    <a:pt x="1115" y="333412"/>
                  </a:lnTo>
                  <a:lnTo>
                    <a:pt x="4688" y="345107"/>
                  </a:lnTo>
                  <a:lnTo>
                    <a:pt x="11749" y="354074"/>
                  </a:lnTo>
                  <a:lnTo>
                    <a:pt x="32073" y="367156"/>
                  </a:lnTo>
                  <a:lnTo>
                    <a:pt x="44044" y="368773"/>
                  </a:lnTo>
                  <a:lnTo>
                    <a:pt x="69823" y="364331"/>
                  </a:lnTo>
                  <a:lnTo>
                    <a:pt x="123331" y="334009"/>
                  </a:lnTo>
                  <a:lnTo>
                    <a:pt x="179722" y="283887"/>
                  </a:lnTo>
                  <a:lnTo>
                    <a:pt x="201347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054301" y="4032415"/>
              <a:ext cx="161203" cy="111826"/>
            </a:xfrm>
            <a:custGeom>
              <a:avLst/>
              <a:gdLst/>
              <a:ahLst/>
              <a:cxnLst/>
              <a:rect l="0" t="0" r="0" b="0"/>
              <a:pathLst>
                <a:path w="161203" h="111826">
                  <a:moveTo>
                    <a:pt x="0" y="63171"/>
                  </a:moveTo>
                  <a:lnTo>
                    <a:pt x="29308" y="101544"/>
                  </a:lnTo>
                  <a:lnTo>
                    <a:pt x="48901" y="109471"/>
                  </a:lnTo>
                  <a:lnTo>
                    <a:pt x="72036" y="111825"/>
                  </a:lnTo>
                  <a:lnTo>
                    <a:pt x="94017" y="108971"/>
                  </a:lnTo>
                  <a:lnTo>
                    <a:pt x="112366" y="100684"/>
                  </a:lnTo>
                  <a:lnTo>
                    <a:pt x="143208" y="76300"/>
                  </a:lnTo>
                  <a:lnTo>
                    <a:pt x="159155" y="50293"/>
                  </a:lnTo>
                  <a:lnTo>
                    <a:pt x="161202" y="30541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072432" y="4032415"/>
              <a:ext cx="139797" cy="239952"/>
            </a:xfrm>
            <a:custGeom>
              <a:avLst/>
              <a:gdLst/>
              <a:ahLst/>
              <a:cxnLst/>
              <a:rect l="0" t="0" r="0" b="0"/>
              <a:pathLst>
                <a:path w="139797" h="239952">
                  <a:moveTo>
                    <a:pt x="76626" y="0"/>
                  </a:moveTo>
                  <a:lnTo>
                    <a:pt x="40708" y="53875"/>
                  </a:lnTo>
                  <a:lnTo>
                    <a:pt x="16411" y="98119"/>
                  </a:lnTo>
                  <a:lnTo>
                    <a:pt x="0" y="145983"/>
                  </a:lnTo>
                  <a:lnTo>
                    <a:pt x="240" y="189743"/>
                  </a:lnTo>
                  <a:lnTo>
                    <a:pt x="13309" y="228576"/>
                  </a:lnTo>
                  <a:lnTo>
                    <a:pt x="21546" y="235442"/>
                  </a:lnTo>
                  <a:lnTo>
                    <a:pt x="31717" y="238849"/>
                  </a:lnTo>
                  <a:lnTo>
                    <a:pt x="43177" y="239951"/>
                  </a:lnTo>
                  <a:lnTo>
                    <a:pt x="62150" y="234937"/>
                  </a:lnTo>
                  <a:lnTo>
                    <a:pt x="93393" y="212653"/>
                  </a:lnTo>
                  <a:lnTo>
                    <a:pt x="13979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297432" y="4032415"/>
              <a:ext cx="209595" cy="206189"/>
            </a:xfrm>
            <a:custGeom>
              <a:avLst/>
              <a:gdLst/>
              <a:ahLst/>
              <a:cxnLst/>
              <a:rect l="0" t="0" r="0" b="0"/>
              <a:pathLst>
                <a:path w="209595" h="206189">
                  <a:moveTo>
                    <a:pt x="9552" y="63171"/>
                  </a:moveTo>
                  <a:lnTo>
                    <a:pt x="2317" y="113603"/>
                  </a:lnTo>
                  <a:lnTo>
                    <a:pt x="0" y="168581"/>
                  </a:lnTo>
                  <a:lnTo>
                    <a:pt x="483" y="206188"/>
                  </a:lnTo>
                  <a:lnTo>
                    <a:pt x="2337" y="205309"/>
                  </a:lnTo>
                  <a:lnTo>
                    <a:pt x="10535" y="175475"/>
                  </a:lnTo>
                  <a:lnTo>
                    <a:pt x="23785" y="119280"/>
                  </a:lnTo>
                  <a:lnTo>
                    <a:pt x="55736" y="60508"/>
                  </a:lnTo>
                  <a:lnTo>
                    <a:pt x="75703" y="36251"/>
                  </a:lnTo>
                  <a:lnTo>
                    <a:pt x="100174" y="17671"/>
                  </a:lnTo>
                  <a:lnTo>
                    <a:pt x="129768" y="7854"/>
                  </a:lnTo>
                  <a:lnTo>
                    <a:pt x="173074" y="2327"/>
                  </a:lnTo>
                  <a:lnTo>
                    <a:pt x="20959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875523" y="3842902"/>
              <a:ext cx="31587" cy="336912"/>
            </a:xfrm>
            <a:custGeom>
              <a:avLst/>
              <a:gdLst/>
              <a:ahLst/>
              <a:cxnLst/>
              <a:rect l="0" t="0" r="0" b="0"/>
              <a:pathLst>
                <a:path w="31587" h="336912">
                  <a:moveTo>
                    <a:pt x="31586" y="0"/>
                  </a:moveTo>
                  <a:lnTo>
                    <a:pt x="28467" y="42691"/>
                  </a:lnTo>
                  <a:lnTo>
                    <a:pt x="22521" y="89931"/>
                  </a:lnTo>
                  <a:lnTo>
                    <a:pt x="15902" y="147269"/>
                  </a:lnTo>
                  <a:lnTo>
                    <a:pt x="12917" y="192575"/>
                  </a:lnTo>
                  <a:lnTo>
                    <a:pt x="10421" y="237667"/>
                  </a:lnTo>
                  <a:lnTo>
                    <a:pt x="3608" y="292428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812353" y="3895544"/>
              <a:ext cx="221099" cy="136872"/>
            </a:xfrm>
            <a:custGeom>
              <a:avLst/>
              <a:gdLst/>
              <a:ahLst/>
              <a:cxnLst/>
              <a:rect l="0" t="0" r="0" b="0"/>
              <a:pathLst>
                <a:path w="221099" h="136872">
                  <a:moveTo>
                    <a:pt x="221098" y="0"/>
                  </a:moveTo>
                  <a:lnTo>
                    <a:pt x="165957" y="20244"/>
                  </a:lnTo>
                  <a:lnTo>
                    <a:pt x="111556" y="56117"/>
                  </a:lnTo>
                  <a:lnTo>
                    <a:pt x="52298" y="98507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081089" y="3842902"/>
              <a:ext cx="387125" cy="274387"/>
            </a:xfrm>
            <a:custGeom>
              <a:avLst/>
              <a:gdLst/>
              <a:ahLst/>
              <a:cxnLst/>
              <a:rect l="0" t="0" r="0" b="0"/>
              <a:pathLst>
                <a:path w="387125" h="274387">
                  <a:moveTo>
                    <a:pt x="26061" y="0"/>
                  </a:moveTo>
                  <a:lnTo>
                    <a:pt x="26061" y="52050"/>
                  </a:lnTo>
                  <a:lnTo>
                    <a:pt x="22942" y="111348"/>
                  </a:lnTo>
                  <a:lnTo>
                    <a:pt x="17728" y="171422"/>
                  </a:lnTo>
                  <a:lnTo>
                    <a:pt x="10378" y="228053"/>
                  </a:lnTo>
                  <a:lnTo>
                    <a:pt x="0" y="273251"/>
                  </a:lnTo>
                  <a:lnTo>
                    <a:pt x="499" y="273415"/>
                  </a:lnTo>
                  <a:lnTo>
                    <a:pt x="24985" y="210782"/>
                  </a:lnTo>
                  <a:lnTo>
                    <a:pt x="52753" y="157955"/>
                  </a:lnTo>
                  <a:lnTo>
                    <a:pt x="84757" y="121408"/>
                  </a:lnTo>
                  <a:lnTo>
                    <a:pt x="94438" y="117203"/>
                  </a:lnTo>
                  <a:lnTo>
                    <a:pt x="117673" y="115651"/>
                  </a:lnTo>
                  <a:lnTo>
                    <a:pt x="128080" y="119215"/>
                  </a:lnTo>
                  <a:lnTo>
                    <a:pt x="145882" y="132533"/>
                  </a:lnTo>
                  <a:lnTo>
                    <a:pt x="158474" y="156390"/>
                  </a:lnTo>
                  <a:lnTo>
                    <a:pt x="176089" y="219364"/>
                  </a:lnTo>
                  <a:lnTo>
                    <a:pt x="192827" y="259579"/>
                  </a:lnTo>
                  <a:lnTo>
                    <a:pt x="201579" y="266639"/>
                  </a:lnTo>
                  <a:lnTo>
                    <a:pt x="223783" y="271364"/>
                  </a:lnTo>
                  <a:lnTo>
                    <a:pt x="249248" y="263326"/>
                  </a:lnTo>
                  <a:lnTo>
                    <a:pt x="292546" y="235158"/>
                  </a:lnTo>
                  <a:lnTo>
                    <a:pt x="338078" y="178370"/>
                  </a:lnTo>
                  <a:lnTo>
                    <a:pt x="370339" y="134594"/>
                  </a:lnTo>
                  <a:lnTo>
                    <a:pt x="386915" y="88717"/>
                  </a:lnTo>
                  <a:lnTo>
                    <a:pt x="387124" y="77862"/>
                  </a:lnTo>
                  <a:lnTo>
                    <a:pt x="381116" y="59562"/>
                  </a:lnTo>
                  <a:lnTo>
                    <a:pt x="375069" y="57255"/>
                  </a:lnTo>
                  <a:lnTo>
                    <a:pt x="367527" y="59227"/>
                  </a:lnTo>
                  <a:lnTo>
                    <a:pt x="335797" y="82019"/>
                  </a:lnTo>
                  <a:lnTo>
                    <a:pt x="292863" y="137600"/>
                  </a:lnTo>
                  <a:lnTo>
                    <a:pt x="277340" y="168672"/>
                  </a:lnTo>
                  <a:lnTo>
                    <a:pt x="270920" y="205695"/>
                  </a:lnTo>
                  <a:lnTo>
                    <a:pt x="280196" y="246300"/>
                  </a:lnTo>
                  <a:lnTo>
                    <a:pt x="294598" y="264664"/>
                  </a:lnTo>
                  <a:lnTo>
                    <a:pt x="303352" y="271199"/>
                  </a:lnTo>
                  <a:lnTo>
                    <a:pt x="312697" y="274386"/>
                  </a:lnTo>
                  <a:lnTo>
                    <a:pt x="373502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293476" y="4548311"/>
              <a:ext cx="13302" cy="231628"/>
            </a:xfrm>
            <a:custGeom>
              <a:avLst/>
              <a:gdLst/>
              <a:ahLst/>
              <a:cxnLst/>
              <a:rect l="0" t="0" r="0" b="0"/>
              <a:pathLst>
                <a:path w="13302" h="231628">
                  <a:moveTo>
                    <a:pt x="13301" y="0"/>
                  </a:moveTo>
                  <a:lnTo>
                    <a:pt x="2123" y="11179"/>
                  </a:lnTo>
                  <a:lnTo>
                    <a:pt x="0" y="17981"/>
                  </a:lnTo>
                  <a:lnTo>
                    <a:pt x="2177" y="75331"/>
                  </a:lnTo>
                  <a:lnTo>
                    <a:pt x="3825" y="131820"/>
                  </a:lnTo>
                  <a:lnTo>
                    <a:pt x="11083" y="184226"/>
                  </a:lnTo>
                  <a:lnTo>
                    <a:pt x="1330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29556" y="4579896"/>
              <a:ext cx="172021" cy="151245"/>
            </a:xfrm>
            <a:custGeom>
              <a:avLst/>
              <a:gdLst/>
              <a:ahLst/>
              <a:cxnLst/>
              <a:rect l="0" t="0" r="0" b="0"/>
              <a:pathLst>
                <a:path w="172021" h="151245">
                  <a:moveTo>
                    <a:pt x="35149" y="0"/>
                  </a:moveTo>
                  <a:lnTo>
                    <a:pt x="20495" y="55142"/>
                  </a:lnTo>
                  <a:lnTo>
                    <a:pt x="6951" y="118171"/>
                  </a:lnTo>
                  <a:lnTo>
                    <a:pt x="0" y="143768"/>
                  </a:lnTo>
                  <a:lnTo>
                    <a:pt x="1188" y="149658"/>
                  </a:lnTo>
                  <a:lnTo>
                    <a:pt x="5489" y="151244"/>
                  </a:lnTo>
                  <a:lnTo>
                    <a:pt x="56893" y="147906"/>
                  </a:lnTo>
                  <a:lnTo>
                    <a:pt x="117779" y="147500"/>
                  </a:lnTo>
                  <a:lnTo>
                    <a:pt x="172020" y="14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601650" y="4485140"/>
              <a:ext cx="20983" cy="357970"/>
            </a:xfrm>
            <a:custGeom>
              <a:avLst/>
              <a:gdLst/>
              <a:ahLst/>
              <a:cxnLst/>
              <a:rect l="0" t="0" r="0" b="0"/>
              <a:pathLst>
                <a:path w="20983" h="357970">
                  <a:moveTo>
                    <a:pt x="20982" y="0"/>
                  </a:moveTo>
                  <a:lnTo>
                    <a:pt x="9530" y="60384"/>
                  </a:lnTo>
                  <a:lnTo>
                    <a:pt x="2771" y="118107"/>
                  </a:lnTo>
                  <a:lnTo>
                    <a:pt x="769" y="173425"/>
                  </a:lnTo>
                  <a:lnTo>
                    <a:pt x="176" y="225690"/>
                  </a:lnTo>
                  <a:lnTo>
                    <a:pt x="0" y="282511"/>
                  </a:lnTo>
                  <a:lnTo>
                    <a:pt x="2298" y="315074"/>
                  </a:lnTo>
                  <a:lnTo>
                    <a:pt x="2098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843731" y="4506197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8617"/>
                  </a:lnTo>
                  <a:lnTo>
                    <a:pt x="0" y="114188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791088" y="4464083"/>
              <a:ext cx="136872" cy="105286"/>
            </a:xfrm>
            <a:custGeom>
              <a:avLst/>
              <a:gdLst/>
              <a:ahLst/>
              <a:cxnLst/>
              <a:rect l="0" t="0" r="0" b="0"/>
              <a:pathLst>
                <a:path w="136872" h="105286">
                  <a:moveTo>
                    <a:pt x="136871" y="0"/>
                  </a:moveTo>
                  <a:lnTo>
                    <a:pt x="74591" y="44322"/>
                  </a:lnTo>
                  <a:lnTo>
                    <a:pt x="11902" y="94734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959544" y="4474612"/>
              <a:ext cx="168457" cy="189514"/>
            </a:xfrm>
            <a:custGeom>
              <a:avLst/>
              <a:gdLst/>
              <a:ahLst/>
              <a:cxnLst/>
              <a:rect l="0" t="0" r="0" b="0"/>
              <a:pathLst>
                <a:path w="168457" h="189514">
                  <a:moveTo>
                    <a:pt x="0" y="0"/>
                  </a:moveTo>
                  <a:lnTo>
                    <a:pt x="9066" y="58616"/>
                  </a:lnTo>
                  <a:lnTo>
                    <a:pt x="9070" y="118856"/>
                  </a:lnTo>
                  <a:lnTo>
                    <a:pt x="4812" y="144072"/>
                  </a:lnTo>
                  <a:lnTo>
                    <a:pt x="5547" y="149860"/>
                  </a:lnTo>
                  <a:lnTo>
                    <a:pt x="8377" y="151379"/>
                  </a:lnTo>
                  <a:lnTo>
                    <a:pt x="12604" y="150052"/>
                  </a:lnTo>
                  <a:lnTo>
                    <a:pt x="20419" y="132980"/>
                  </a:lnTo>
                  <a:lnTo>
                    <a:pt x="28963" y="109405"/>
                  </a:lnTo>
                  <a:lnTo>
                    <a:pt x="65830" y="56506"/>
                  </a:lnTo>
                  <a:lnTo>
                    <a:pt x="77813" y="48199"/>
                  </a:lnTo>
                  <a:lnTo>
                    <a:pt x="106723" y="38969"/>
                  </a:lnTo>
                  <a:lnTo>
                    <a:pt x="117943" y="40017"/>
                  </a:lnTo>
                  <a:lnTo>
                    <a:pt x="126592" y="44226"/>
                  </a:lnTo>
                  <a:lnTo>
                    <a:pt x="139321" y="58260"/>
                  </a:lnTo>
                  <a:lnTo>
                    <a:pt x="153065" y="88232"/>
                  </a:lnTo>
                  <a:lnTo>
                    <a:pt x="165069" y="146456"/>
                  </a:lnTo>
                  <a:lnTo>
                    <a:pt x="16845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397174" y="4558840"/>
              <a:ext cx="130910" cy="221099"/>
            </a:xfrm>
            <a:custGeom>
              <a:avLst/>
              <a:gdLst/>
              <a:ahLst/>
              <a:cxnLst/>
              <a:rect l="0" t="0" r="0" b="0"/>
              <a:pathLst>
                <a:path w="130910" h="221099">
                  <a:moveTo>
                    <a:pt x="109852" y="0"/>
                  </a:moveTo>
                  <a:lnTo>
                    <a:pt x="81906" y="5589"/>
                  </a:lnTo>
                  <a:lnTo>
                    <a:pt x="72504" y="10745"/>
                  </a:lnTo>
                  <a:lnTo>
                    <a:pt x="58938" y="25832"/>
                  </a:lnTo>
                  <a:lnTo>
                    <a:pt x="33461" y="78585"/>
                  </a:lnTo>
                  <a:lnTo>
                    <a:pt x="12156" y="136127"/>
                  </a:lnTo>
                  <a:lnTo>
                    <a:pt x="0" y="186073"/>
                  </a:lnTo>
                  <a:lnTo>
                    <a:pt x="1758" y="209041"/>
                  </a:lnTo>
                  <a:lnTo>
                    <a:pt x="6204" y="215400"/>
                  </a:lnTo>
                  <a:lnTo>
                    <a:pt x="12678" y="218469"/>
                  </a:lnTo>
                  <a:lnTo>
                    <a:pt x="20503" y="219345"/>
                  </a:lnTo>
                  <a:lnTo>
                    <a:pt x="28059" y="215250"/>
                  </a:lnTo>
                  <a:lnTo>
                    <a:pt x="49872" y="187130"/>
                  </a:lnTo>
                  <a:lnTo>
                    <a:pt x="79655" y="127645"/>
                  </a:lnTo>
                  <a:lnTo>
                    <a:pt x="91676" y="95142"/>
                  </a:lnTo>
                  <a:lnTo>
                    <a:pt x="93103" y="33831"/>
                  </a:lnTo>
                  <a:lnTo>
                    <a:pt x="95177" y="22554"/>
                  </a:lnTo>
                  <a:lnTo>
                    <a:pt x="98899" y="17376"/>
                  </a:lnTo>
                  <a:lnTo>
                    <a:pt x="103720" y="16263"/>
                  </a:lnTo>
                  <a:lnTo>
                    <a:pt x="109273" y="17861"/>
                  </a:lnTo>
                  <a:lnTo>
                    <a:pt x="111806" y="23605"/>
                  </a:lnTo>
                  <a:lnTo>
                    <a:pt x="107465" y="75806"/>
                  </a:lnTo>
                  <a:lnTo>
                    <a:pt x="104856" y="134375"/>
                  </a:lnTo>
                  <a:lnTo>
                    <a:pt x="109972" y="168516"/>
                  </a:lnTo>
                  <a:lnTo>
                    <a:pt x="13090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645360" y="4596729"/>
              <a:ext cx="261750" cy="124649"/>
            </a:xfrm>
            <a:custGeom>
              <a:avLst/>
              <a:gdLst/>
              <a:ahLst/>
              <a:cxnLst/>
              <a:rect l="0" t="0" r="0" b="0"/>
              <a:pathLst>
                <a:path w="261750" h="124649">
                  <a:moveTo>
                    <a:pt x="9065" y="4225"/>
                  </a:moveTo>
                  <a:lnTo>
                    <a:pt x="5945" y="63583"/>
                  </a:lnTo>
                  <a:lnTo>
                    <a:pt x="0" y="119935"/>
                  </a:lnTo>
                  <a:lnTo>
                    <a:pt x="682" y="124648"/>
                  </a:lnTo>
                  <a:lnTo>
                    <a:pt x="2307" y="121942"/>
                  </a:lnTo>
                  <a:lnTo>
                    <a:pt x="19925" y="60399"/>
                  </a:lnTo>
                  <a:lnTo>
                    <a:pt x="33340" y="18919"/>
                  </a:lnTo>
                  <a:lnTo>
                    <a:pt x="39286" y="7002"/>
                  </a:lnTo>
                  <a:lnTo>
                    <a:pt x="46760" y="1397"/>
                  </a:lnTo>
                  <a:lnTo>
                    <a:pt x="55252" y="0"/>
                  </a:lnTo>
                  <a:lnTo>
                    <a:pt x="64423" y="1408"/>
                  </a:lnTo>
                  <a:lnTo>
                    <a:pt x="80852" y="12332"/>
                  </a:lnTo>
                  <a:lnTo>
                    <a:pt x="88508" y="20158"/>
                  </a:lnTo>
                  <a:lnTo>
                    <a:pt x="104874" y="59118"/>
                  </a:lnTo>
                  <a:lnTo>
                    <a:pt x="113648" y="108091"/>
                  </a:lnTo>
                  <a:lnTo>
                    <a:pt x="116222" y="108564"/>
                  </a:lnTo>
                  <a:lnTo>
                    <a:pt x="119107" y="105370"/>
                  </a:lnTo>
                  <a:lnTo>
                    <a:pt x="139026" y="46514"/>
                  </a:lnTo>
                  <a:lnTo>
                    <a:pt x="155067" y="14805"/>
                  </a:lnTo>
                  <a:lnTo>
                    <a:pt x="163722" y="8939"/>
                  </a:lnTo>
                  <a:lnTo>
                    <a:pt x="185816" y="5540"/>
                  </a:lnTo>
                  <a:lnTo>
                    <a:pt x="195919" y="8611"/>
                  </a:lnTo>
                  <a:lnTo>
                    <a:pt x="213385" y="21382"/>
                  </a:lnTo>
                  <a:lnTo>
                    <a:pt x="248934" y="78506"/>
                  </a:lnTo>
                  <a:lnTo>
                    <a:pt x="261749" y="98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012394" y="46641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318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14054" y="210570"/>
            <a:ext cx="2044162" cy="1853017"/>
            <a:chOff x="114054" y="210570"/>
            <a:chExt cx="2044162" cy="1853017"/>
          </a:xfrm>
        </p:grpSpPr>
        <p:sp>
          <p:nvSpPr>
            <p:cNvPr id="2" name="Freeform 1"/>
            <p:cNvSpPr/>
            <p:nvPr/>
          </p:nvSpPr>
          <p:spPr>
            <a:xfrm>
              <a:off x="192085" y="265643"/>
              <a:ext cx="271170" cy="408182"/>
            </a:xfrm>
            <a:custGeom>
              <a:avLst/>
              <a:gdLst/>
              <a:ahLst/>
              <a:cxnLst/>
              <a:rect l="0" t="0" r="0" b="0"/>
              <a:pathLst>
                <a:path w="271170" h="408182">
                  <a:moveTo>
                    <a:pt x="92184" y="113383"/>
                  </a:moveTo>
                  <a:lnTo>
                    <a:pt x="112428" y="69420"/>
                  </a:lnTo>
                  <a:lnTo>
                    <a:pt x="137177" y="39136"/>
                  </a:lnTo>
                  <a:lnTo>
                    <a:pt x="166737" y="19114"/>
                  </a:lnTo>
                  <a:lnTo>
                    <a:pt x="216572" y="3038"/>
                  </a:lnTo>
                  <a:lnTo>
                    <a:pt x="243784" y="0"/>
                  </a:lnTo>
                  <a:lnTo>
                    <a:pt x="251742" y="3869"/>
                  </a:lnTo>
                  <a:lnTo>
                    <a:pt x="255878" y="11128"/>
                  </a:lnTo>
                  <a:lnTo>
                    <a:pt x="257466" y="20646"/>
                  </a:lnTo>
                  <a:lnTo>
                    <a:pt x="252990" y="40581"/>
                  </a:lnTo>
                  <a:lnTo>
                    <a:pt x="216133" y="100850"/>
                  </a:lnTo>
                  <a:lnTo>
                    <a:pt x="175940" y="155794"/>
                  </a:lnTo>
                  <a:lnTo>
                    <a:pt x="134205" y="211708"/>
                  </a:lnTo>
                  <a:lnTo>
                    <a:pt x="86100" y="266643"/>
                  </a:lnTo>
                  <a:lnTo>
                    <a:pt x="38510" y="323338"/>
                  </a:lnTo>
                  <a:lnTo>
                    <a:pt x="6550" y="376514"/>
                  </a:lnTo>
                  <a:lnTo>
                    <a:pt x="0" y="387070"/>
                  </a:lnTo>
                  <a:lnTo>
                    <a:pt x="312" y="394107"/>
                  </a:lnTo>
                  <a:lnTo>
                    <a:pt x="5200" y="398798"/>
                  </a:lnTo>
                  <a:lnTo>
                    <a:pt x="13138" y="401926"/>
                  </a:lnTo>
                  <a:lnTo>
                    <a:pt x="69075" y="398540"/>
                  </a:lnTo>
                  <a:lnTo>
                    <a:pt x="125111" y="392196"/>
                  </a:lnTo>
                  <a:lnTo>
                    <a:pt x="178110" y="396686"/>
                  </a:lnTo>
                  <a:lnTo>
                    <a:pt x="235413" y="405564"/>
                  </a:lnTo>
                  <a:lnTo>
                    <a:pt x="271169" y="408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05409" y="473782"/>
              <a:ext cx="10530" cy="115815"/>
            </a:xfrm>
            <a:custGeom>
              <a:avLst/>
              <a:gdLst/>
              <a:ahLst/>
              <a:cxnLst/>
              <a:rect l="0" t="0" r="0" b="0"/>
              <a:pathLst>
                <a:path w="10530" h="115815">
                  <a:moveTo>
                    <a:pt x="10529" y="0"/>
                  </a:moveTo>
                  <a:lnTo>
                    <a:pt x="7409" y="54145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58052" y="389554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66106" y="463254"/>
              <a:ext cx="98985" cy="171162"/>
            </a:xfrm>
            <a:custGeom>
              <a:avLst/>
              <a:gdLst/>
              <a:ahLst/>
              <a:cxnLst/>
              <a:rect l="0" t="0" r="0" b="0"/>
              <a:pathLst>
                <a:path w="98985" h="171162">
                  <a:moveTo>
                    <a:pt x="91987" y="0"/>
                  </a:moveTo>
                  <a:lnTo>
                    <a:pt x="29895" y="5589"/>
                  </a:lnTo>
                  <a:lnTo>
                    <a:pt x="3140" y="20243"/>
                  </a:lnTo>
                  <a:lnTo>
                    <a:pt x="0" y="28703"/>
                  </a:lnTo>
                  <a:lnTo>
                    <a:pt x="2751" y="50582"/>
                  </a:lnTo>
                  <a:lnTo>
                    <a:pt x="18012" y="69664"/>
                  </a:lnTo>
                  <a:lnTo>
                    <a:pt x="76960" y="108263"/>
                  </a:lnTo>
                  <a:lnTo>
                    <a:pt x="95447" y="122596"/>
                  </a:lnTo>
                  <a:lnTo>
                    <a:pt x="98973" y="130864"/>
                  </a:lnTo>
                  <a:lnTo>
                    <a:pt x="98984" y="139885"/>
                  </a:lnTo>
                  <a:lnTo>
                    <a:pt x="96652" y="149409"/>
                  </a:lnTo>
                  <a:lnTo>
                    <a:pt x="91587" y="156928"/>
                  </a:lnTo>
                  <a:lnTo>
                    <a:pt x="76602" y="168401"/>
                  </a:lnTo>
                  <a:lnTo>
                    <a:pt x="58243" y="171161"/>
                  </a:lnTo>
                  <a:lnTo>
                    <a:pt x="2881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010736" y="463254"/>
              <a:ext cx="115814" cy="174401"/>
            </a:xfrm>
            <a:custGeom>
              <a:avLst/>
              <a:gdLst/>
              <a:ahLst/>
              <a:cxnLst/>
              <a:rect l="0" t="0" r="0" b="0"/>
              <a:pathLst>
                <a:path w="115814" h="174401">
                  <a:moveTo>
                    <a:pt x="115813" y="0"/>
                  </a:moveTo>
                  <a:lnTo>
                    <a:pt x="57196" y="14654"/>
                  </a:lnTo>
                  <a:lnTo>
                    <a:pt x="22406" y="30338"/>
                  </a:lnTo>
                  <a:lnTo>
                    <a:pt x="17277" y="37773"/>
                  </a:lnTo>
                  <a:lnTo>
                    <a:pt x="16197" y="46239"/>
                  </a:lnTo>
                  <a:lnTo>
                    <a:pt x="17817" y="55392"/>
                  </a:lnTo>
                  <a:lnTo>
                    <a:pt x="23576" y="62665"/>
                  </a:lnTo>
                  <a:lnTo>
                    <a:pt x="79389" y="92336"/>
                  </a:lnTo>
                  <a:lnTo>
                    <a:pt x="108790" y="112626"/>
                  </a:lnTo>
                  <a:lnTo>
                    <a:pt x="111131" y="120708"/>
                  </a:lnTo>
                  <a:lnTo>
                    <a:pt x="109183" y="129605"/>
                  </a:lnTo>
                  <a:lnTo>
                    <a:pt x="97658" y="147679"/>
                  </a:lnTo>
                  <a:lnTo>
                    <a:pt x="80838" y="163511"/>
                  </a:lnTo>
                  <a:lnTo>
                    <a:pt x="58545" y="172107"/>
                  </a:lnTo>
                  <a:lnTo>
                    <a:pt x="46049" y="174400"/>
                  </a:lnTo>
                  <a:lnTo>
                    <a:pt x="25925" y="170708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12674" y="442197"/>
              <a:ext cx="120617" cy="166081"/>
            </a:xfrm>
            <a:custGeom>
              <a:avLst/>
              <a:gdLst/>
              <a:ahLst/>
              <a:cxnLst/>
              <a:rect l="0" t="0" r="0" b="0"/>
              <a:pathLst>
                <a:path w="120617" h="166081">
                  <a:moveTo>
                    <a:pt x="19160" y="10528"/>
                  </a:moveTo>
                  <a:lnTo>
                    <a:pt x="4506" y="65669"/>
                  </a:lnTo>
                  <a:lnTo>
                    <a:pt x="0" y="114084"/>
                  </a:lnTo>
                  <a:lnTo>
                    <a:pt x="5185" y="141951"/>
                  </a:lnTo>
                  <a:lnTo>
                    <a:pt x="9844" y="154295"/>
                  </a:lnTo>
                  <a:lnTo>
                    <a:pt x="18798" y="161355"/>
                  </a:lnTo>
                  <a:lnTo>
                    <a:pt x="44346" y="166080"/>
                  </a:lnTo>
                  <a:lnTo>
                    <a:pt x="65839" y="161161"/>
                  </a:lnTo>
                  <a:lnTo>
                    <a:pt x="74846" y="156573"/>
                  </a:lnTo>
                  <a:lnTo>
                    <a:pt x="87973" y="142118"/>
                  </a:lnTo>
                  <a:lnTo>
                    <a:pt x="111522" y="93063"/>
                  </a:lnTo>
                  <a:lnTo>
                    <a:pt x="120616" y="49671"/>
                  </a:lnTo>
                  <a:lnTo>
                    <a:pt x="116453" y="6172"/>
                  </a:lnTo>
                  <a:lnTo>
                    <a:pt x="115608" y="2945"/>
                  </a:lnTo>
                  <a:lnTo>
                    <a:pt x="1139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42404" y="434334"/>
              <a:ext cx="117485" cy="178290"/>
            </a:xfrm>
            <a:custGeom>
              <a:avLst/>
              <a:gdLst/>
              <a:ahLst/>
              <a:cxnLst/>
              <a:rect l="0" t="0" r="0" b="0"/>
              <a:pathLst>
                <a:path w="117485" h="178290">
                  <a:moveTo>
                    <a:pt x="0" y="102619"/>
                  </a:moveTo>
                  <a:lnTo>
                    <a:pt x="16768" y="108209"/>
                  </a:lnTo>
                  <a:lnTo>
                    <a:pt x="37478" y="104714"/>
                  </a:lnTo>
                  <a:lnTo>
                    <a:pt x="75446" y="86472"/>
                  </a:lnTo>
                  <a:lnTo>
                    <a:pt x="99042" y="68537"/>
                  </a:lnTo>
                  <a:lnTo>
                    <a:pt x="113429" y="48867"/>
                  </a:lnTo>
                  <a:lnTo>
                    <a:pt x="117484" y="25307"/>
                  </a:lnTo>
                  <a:lnTo>
                    <a:pt x="116927" y="12473"/>
                  </a:lnTo>
                  <a:lnTo>
                    <a:pt x="113046" y="5087"/>
                  </a:lnTo>
                  <a:lnTo>
                    <a:pt x="106950" y="1333"/>
                  </a:lnTo>
                  <a:lnTo>
                    <a:pt x="99376" y="0"/>
                  </a:lnTo>
                  <a:lnTo>
                    <a:pt x="66360" y="9303"/>
                  </a:lnTo>
                  <a:lnTo>
                    <a:pt x="38120" y="26877"/>
                  </a:lnTo>
                  <a:lnTo>
                    <a:pt x="25521" y="49459"/>
                  </a:lnTo>
                  <a:lnTo>
                    <a:pt x="14971" y="95057"/>
                  </a:lnTo>
                  <a:lnTo>
                    <a:pt x="14843" y="126164"/>
                  </a:lnTo>
                  <a:lnTo>
                    <a:pt x="22584" y="151688"/>
                  </a:lnTo>
                  <a:lnTo>
                    <a:pt x="30264" y="161068"/>
                  </a:lnTo>
                  <a:lnTo>
                    <a:pt x="51275" y="174610"/>
                  </a:lnTo>
                  <a:lnTo>
                    <a:pt x="69972" y="178289"/>
                  </a:lnTo>
                  <a:lnTo>
                    <a:pt x="94757" y="176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52495" y="389554"/>
              <a:ext cx="116294" cy="231628"/>
            </a:xfrm>
            <a:custGeom>
              <a:avLst/>
              <a:gdLst/>
              <a:ahLst/>
              <a:cxnLst/>
              <a:rect l="0" t="0" r="0" b="0"/>
              <a:pathLst>
                <a:path w="116294" h="231628">
                  <a:moveTo>
                    <a:pt x="116293" y="0"/>
                  </a:moveTo>
                  <a:lnTo>
                    <a:pt x="57676" y="5590"/>
                  </a:lnTo>
                  <a:lnTo>
                    <a:pt x="37208" y="14573"/>
                  </a:lnTo>
                  <a:lnTo>
                    <a:pt x="5005" y="39404"/>
                  </a:lnTo>
                  <a:lnTo>
                    <a:pt x="1157" y="48496"/>
                  </a:lnTo>
                  <a:lnTo>
                    <a:pt x="0" y="71077"/>
                  </a:lnTo>
                  <a:lnTo>
                    <a:pt x="3669" y="81310"/>
                  </a:lnTo>
                  <a:lnTo>
                    <a:pt x="17105" y="98919"/>
                  </a:lnTo>
                  <a:lnTo>
                    <a:pt x="44400" y="116397"/>
                  </a:lnTo>
                  <a:lnTo>
                    <a:pt x="74714" y="128985"/>
                  </a:lnTo>
                  <a:lnTo>
                    <a:pt x="89235" y="142725"/>
                  </a:lnTo>
                  <a:lnTo>
                    <a:pt x="94744" y="151302"/>
                  </a:lnTo>
                  <a:lnTo>
                    <a:pt x="94908" y="160530"/>
                  </a:lnTo>
                  <a:lnTo>
                    <a:pt x="85731" y="180141"/>
                  </a:lnTo>
                  <a:lnTo>
                    <a:pt x="60834" y="205324"/>
                  </a:lnTo>
                  <a:lnTo>
                    <a:pt x="21536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47731" y="210570"/>
              <a:ext cx="336913" cy="589597"/>
            </a:xfrm>
            <a:custGeom>
              <a:avLst/>
              <a:gdLst/>
              <a:ahLst/>
              <a:cxnLst/>
              <a:rect l="0" t="0" r="0" b="0"/>
              <a:pathLst>
                <a:path w="336913" h="589597">
                  <a:moveTo>
                    <a:pt x="336912" y="0"/>
                  </a:moveTo>
                  <a:lnTo>
                    <a:pt x="320144" y="11178"/>
                  </a:lnTo>
                  <a:lnTo>
                    <a:pt x="308792" y="32264"/>
                  </a:lnTo>
                  <a:lnTo>
                    <a:pt x="291973" y="87871"/>
                  </a:lnTo>
                  <a:lnTo>
                    <a:pt x="268980" y="143916"/>
                  </a:lnTo>
                  <a:lnTo>
                    <a:pt x="238788" y="203166"/>
                  </a:lnTo>
                  <a:lnTo>
                    <a:pt x="209572" y="256729"/>
                  </a:lnTo>
                  <a:lnTo>
                    <a:pt x="175569" y="313934"/>
                  </a:lnTo>
                  <a:lnTo>
                    <a:pt x="135858" y="371048"/>
                  </a:lnTo>
                  <a:lnTo>
                    <a:pt x="94456" y="429304"/>
                  </a:lnTo>
                  <a:lnTo>
                    <a:pt x="49723" y="490213"/>
                  </a:lnTo>
                  <a:lnTo>
                    <a:pt x="14188" y="546873"/>
                  </a:lnTo>
                  <a:lnTo>
                    <a:pt x="0" y="5895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1916" y="925422"/>
              <a:ext cx="170499" cy="334493"/>
            </a:xfrm>
            <a:custGeom>
              <a:avLst/>
              <a:gdLst/>
              <a:ahLst/>
              <a:cxnLst/>
              <a:rect l="0" t="0" r="0" b="0"/>
              <a:pathLst>
                <a:path w="170499" h="334493">
                  <a:moveTo>
                    <a:pt x="20768" y="64257"/>
                  </a:moveTo>
                  <a:lnTo>
                    <a:pt x="11703" y="122874"/>
                  </a:lnTo>
                  <a:lnTo>
                    <a:pt x="10529" y="177048"/>
                  </a:lnTo>
                  <a:lnTo>
                    <a:pt x="10297" y="232809"/>
                  </a:lnTo>
                  <a:lnTo>
                    <a:pt x="10251" y="288884"/>
                  </a:lnTo>
                  <a:lnTo>
                    <a:pt x="4654" y="330984"/>
                  </a:lnTo>
                  <a:lnTo>
                    <a:pt x="3006" y="334492"/>
                  </a:lnTo>
                  <a:lnTo>
                    <a:pt x="1175" y="322792"/>
                  </a:lnTo>
                  <a:lnTo>
                    <a:pt x="0" y="272516"/>
                  </a:lnTo>
                  <a:lnTo>
                    <a:pt x="966" y="213831"/>
                  </a:lnTo>
                  <a:lnTo>
                    <a:pt x="11181" y="153420"/>
                  </a:lnTo>
                  <a:lnTo>
                    <a:pt x="29081" y="96492"/>
                  </a:lnTo>
                  <a:lnTo>
                    <a:pt x="53302" y="56976"/>
                  </a:lnTo>
                  <a:lnTo>
                    <a:pt x="89913" y="19061"/>
                  </a:lnTo>
                  <a:lnTo>
                    <a:pt x="112720" y="4785"/>
                  </a:lnTo>
                  <a:lnTo>
                    <a:pt x="135335" y="0"/>
                  </a:lnTo>
                  <a:lnTo>
                    <a:pt x="146279" y="362"/>
                  </a:lnTo>
                  <a:lnTo>
                    <a:pt x="154745" y="5283"/>
                  </a:lnTo>
                  <a:lnTo>
                    <a:pt x="167271" y="23228"/>
                  </a:lnTo>
                  <a:lnTo>
                    <a:pt x="170498" y="43682"/>
                  </a:lnTo>
                  <a:lnTo>
                    <a:pt x="163038" y="85409"/>
                  </a:lnTo>
                  <a:lnTo>
                    <a:pt x="141894" y="126277"/>
                  </a:lnTo>
                  <a:lnTo>
                    <a:pt x="112068" y="158093"/>
                  </a:lnTo>
                  <a:lnTo>
                    <a:pt x="102692" y="165418"/>
                  </a:lnTo>
                  <a:lnTo>
                    <a:pt x="79795" y="170439"/>
                  </a:lnTo>
                  <a:lnTo>
                    <a:pt x="67138" y="170140"/>
                  </a:lnTo>
                  <a:lnTo>
                    <a:pt x="57531" y="167601"/>
                  </a:lnTo>
                  <a:lnTo>
                    <a:pt x="31296" y="148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42197" y="939017"/>
              <a:ext cx="293891" cy="169204"/>
            </a:xfrm>
            <a:custGeom>
              <a:avLst/>
              <a:gdLst/>
              <a:ahLst/>
              <a:cxnLst/>
              <a:rect l="0" t="0" r="0" b="0"/>
              <a:pathLst>
                <a:path w="293891" h="169204">
                  <a:moveTo>
                    <a:pt x="0" y="61190"/>
                  </a:moveTo>
                  <a:lnTo>
                    <a:pt x="15641" y="79171"/>
                  </a:lnTo>
                  <a:lnTo>
                    <a:pt x="23719" y="96088"/>
                  </a:lnTo>
                  <a:lnTo>
                    <a:pt x="24970" y="118424"/>
                  </a:lnTo>
                  <a:lnTo>
                    <a:pt x="15506" y="169203"/>
                  </a:lnTo>
                  <a:lnTo>
                    <a:pt x="16187" y="168294"/>
                  </a:lnTo>
                  <a:lnTo>
                    <a:pt x="32082" y="106006"/>
                  </a:lnTo>
                  <a:lnTo>
                    <a:pt x="41165" y="82278"/>
                  </a:lnTo>
                  <a:lnTo>
                    <a:pt x="56900" y="56135"/>
                  </a:lnTo>
                  <a:lnTo>
                    <a:pt x="91079" y="26287"/>
                  </a:lnTo>
                  <a:lnTo>
                    <a:pt x="114179" y="19552"/>
                  </a:lnTo>
                  <a:lnTo>
                    <a:pt x="125252" y="19393"/>
                  </a:lnTo>
                  <a:lnTo>
                    <a:pt x="133804" y="22797"/>
                  </a:lnTo>
                  <a:lnTo>
                    <a:pt x="146426" y="35938"/>
                  </a:lnTo>
                  <a:lnTo>
                    <a:pt x="152816" y="56596"/>
                  </a:lnTo>
                  <a:lnTo>
                    <a:pt x="162507" y="107986"/>
                  </a:lnTo>
                  <a:lnTo>
                    <a:pt x="170339" y="115784"/>
                  </a:lnTo>
                  <a:lnTo>
                    <a:pt x="181410" y="119813"/>
                  </a:lnTo>
                  <a:lnTo>
                    <a:pt x="218697" y="119894"/>
                  </a:lnTo>
                  <a:lnTo>
                    <a:pt x="239918" y="114187"/>
                  </a:lnTo>
                  <a:lnTo>
                    <a:pt x="275725" y="88340"/>
                  </a:lnTo>
                  <a:lnTo>
                    <a:pt x="285592" y="79290"/>
                  </a:lnTo>
                  <a:lnTo>
                    <a:pt x="291000" y="67408"/>
                  </a:lnTo>
                  <a:lnTo>
                    <a:pt x="293890" y="38607"/>
                  </a:lnTo>
                  <a:lnTo>
                    <a:pt x="288343" y="27418"/>
                  </a:lnTo>
                  <a:lnTo>
                    <a:pt x="266583" y="11865"/>
                  </a:lnTo>
                  <a:lnTo>
                    <a:pt x="215858" y="2122"/>
                  </a:lnTo>
                  <a:lnTo>
                    <a:pt x="158495" y="0"/>
                  </a:lnTo>
                  <a:lnTo>
                    <a:pt x="153627" y="1679"/>
                  </a:lnTo>
                  <a:lnTo>
                    <a:pt x="147399" y="85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89637" y="831751"/>
              <a:ext cx="147471" cy="235191"/>
            </a:xfrm>
            <a:custGeom>
              <a:avLst/>
              <a:gdLst/>
              <a:ahLst/>
              <a:cxnLst/>
              <a:rect l="0" t="0" r="0" b="0"/>
              <a:pathLst>
                <a:path w="147471" h="235191">
                  <a:moveTo>
                    <a:pt x="10529" y="0"/>
                  </a:moveTo>
                  <a:lnTo>
                    <a:pt x="3293" y="27556"/>
                  </a:lnTo>
                  <a:lnTo>
                    <a:pt x="3770" y="80659"/>
                  </a:lnTo>
                  <a:lnTo>
                    <a:pt x="9194" y="136816"/>
                  </a:lnTo>
                  <a:lnTo>
                    <a:pt x="15722" y="175849"/>
                  </a:lnTo>
                  <a:lnTo>
                    <a:pt x="17501" y="178064"/>
                  </a:lnTo>
                  <a:lnTo>
                    <a:pt x="26178" y="135825"/>
                  </a:lnTo>
                  <a:lnTo>
                    <a:pt x="31490" y="127985"/>
                  </a:lnTo>
                  <a:lnTo>
                    <a:pt x="46751" y="116154"/>
                  </a:lnTo>
                  <a:lnTo>
                    <a:pt x="80663" y="102916"/>
                  </a:lnTo>
                  <a:lnTo>
                    <a:pt x="103701" y="104622"/>
                  </a:lnTo>
                  <a:lnTo>
                    <a:pt x="114757" y="108353"/>
                  </a:lnTo>
                  <a:lnTo>
                    <a:pt x="133282" y="121856"/>
                  </a:lnTo>
                  <a:lnTo>
                    <a:pt x="141497" y="130371"/>
                  </a:lnTo>
                  <a:lnTo>
                    <a:pt x="145804" y="139556"/>
                  </a:lnTo>
                  <a:lnTo>
                    <a:pt x="147470" y="159121"/>
                  </a:lnTo>
                  <a:lnTo>
                    <a:pt x="130653" y="195456"/>
                  </a:lnTo>
                  <a:lnTo>
                    <a:pt x="109931" y="212822"/>
                  </a:lnTo>
                  <a:lnTo>
                    <a:pt x="64089" y="233502"/>
                  </a:lnTo>
                  <a:lnTo>
                    <a:pt x="39403" y="235190"/>
                  </a:lnTo>
                  <a:lnTo>
                    <a:pt x="26269" y="234002"/>
                  </a:lnTo>
                  <a:lnTo>
                    <a:pt x="17512" y="230871"/>
                  </a:lnTo>
                  <a:lnTo>
                    <a:pt x="11675" y="226444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10736" y="842280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21057" y="0"/>
                  </a:moveTo>
                  <a:lnTo>
                    <a:pt x="6586" y="34791"/>
                  </a:lnTo>
                  <a:lnTo>
                    <a:pt x="1301" y="96776"/>
                  </a:lnTo>
                  <a:lnTo>
                    <a:pt x="257" y="159756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84435" y="915982"/>
              <a:ext cx="156331" cy="167984"/>
            </a:xfrm>
            <a:custGeom>
              <a:avLst/>
              <a:gdLst/>
              <a:ahLst/>
              <a:cxnLst/>
              <a:rect l="0" t="0" r="0" b="0"/>
              <a:pathLst>
                <a:path w="156331" h="167984">
                  <a:moveTo>
                    <a:pt x="0" y="63168"/>
                  </a:moveTo>
                  <a:lnTo>
                    <a:pt x="49552" y="77822"/>
                  </a:lnTo>
                  <a:lnTo>
                    <a:pt x="94491" y="76739"/>
                  </a:lnTo>
                  <a:lnTo>
                    <a:pt x="133672" y="63420"/>
                  </a:lnTo>
                  <a:lnTo>
                    <a:pt x="150267" y="44953"/>
                  </a:lnTo>
                  <a:lnTo>
                    <a:pt x="156330" y="33477"/>
                  </a:lnTo>
                  <a:lnTo>
                    <a:pt x="155693" y="23487"/>
                  </a:lnTo>
                  <a:lnTo>
                    <a:pt x="150589" y="14487"/>
                  </a:lnTo>
                  <a:lnTo>
                    <a:pt x="142506" y="6148"/>
                  </a:lnTo>
                  <a:lnTo>
                    <a:pt x="132439" y="1758"/>
                  </a:lnTo>
                  <a:lnTo>
                    <a:pt x="108775" y="0"/>
                  </a:lnTo>
                  <a:lnTo>
                    <a:pt x="88899" y="6238"/>
                  </a:lnTo>
                  <a:lnTo>
                    <a:pt x="49748" y="35914"/>
                  </a:lnTo>
                  <a:lnTo>
                    <a:pt x="28259" y="59902"/>
                  </a:lnTo>
                  <a:lnTo>
                    <a:pt x="14119" y="87063"/>
                  </a:lnTo>
                  <a:lnTo>
                    <a:pt x="12515" y="115512"/>
                  </a:lnTo>
                  <a:lnTo>
                    <a:pt x="15362" y="129650"/>
                  </a:lnTo>
                  <a:lnTo>
                    <a:pt x="27885" y="151597"/>
                  </a:lnTo>
                  <a:lnTo>
                    <a:pt x="36137" y="160725"/>
                  </a:lnTo>
                  <a:lnTo>
                    <a:pt x="47488" y="165641"/>
                  </a:lnTo>
                  <a:lnTo>
                    <a:pt x="75698" y="167983"/>
                  </a:lnTo>
                  <a:lnTo>
                    <a:pt x="98375" y="162005"/>
                  </a:lnTo>
                  <a:lnTo>
                    <a:pt x="126342" y="1473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289365" y="915979"/>
              <a:ext cx="229864" cy="168457"/>
            </a:xfrm>
            <a:custGeom>
              <a:avLst/>
              <a:gdLst/>
              <a:ahLst/>
              <a:cxnLst/>
              <a:rect l="0" t="0" r="0" b="0"/>
              <a:pathLst>
                <a:path w="229864" h="168457">
                  <a:moveTo>
                    <a:pt x="47754" y="0"/>
                  </a:moveTo>
                  <a:lnTo>
                    <a:pt x="32113" y="17981"/>
                  </a:lnTo>
                  <a:lnTo>
                    <a:pt x="12910" y="69742"/>
                  </a:lnTo>
                  <a:lnTo>
                    <a:pt x="5907" y="122268"/>
                  </a:lnTo>
                  <a:lnTo>
                    <a:pt x="0" y="149701"/>
                  </a:lnTo>
                  <a:lnTo>
                    <a:pt x="710" y="148934"/>
                  </a:lnTo>
                  <a:lnTo>
                    <a:pt x="13396" y="97602"/>
                  </a:lnTo>
                  <a:lnTo>
                    <a:pt x="20006" y="69895"/>
                  </a:lnTo>
                  <a:lnTo>
                    <a:pt x="26916" y="59465"/>
                  </a:lnTo>
                  <a:lnTo>
                    <a:pt x="47071" y="44756"/>
                  </a:lnTo>
                  <a:lnTo>
                    <a:pt x="56658" y="42706"/>
                  </a:lnTo>
                  <a:lnTo>
                    <a:pt x="65388" y="43679"/>
                  </a:lnTo>
                  <a:lnTo>
                    <a:pt x="73548" y="46667"/>
                  </a:lnTo>
                  <a:lnTo>
                    <a:pt x="80158" y="53338"/>
                  </a:lnTo>
                  <a:lnTo>
                    <a:pt x="95050" y="86254"/>
                  </a:lnTo>
                  <a:lnTo>
                    <a:pt x="107443" y="146066"/>
                  </a:lnTo>
                  <a:lnTo>
                    <a:pt x="109377" y="165524"/>
                  </a:lnTo>
                  <a:lnTo>
                    <a:pt x="109893" y="164162"/>
                  </a:lnTo>
                  <a:lnTo>
                    <a:pt x="116311" y="128354"/>
                  </a:lnTo>
                  <a:lnTo>
                    <a:pt x="131108" y="89764"/>
                  </a:lnTo>
                  <a:lnTo>
                    <a:pt x="146802" y="71870"/>
                  </a:lnTo>
                  <a:lnTo>
                    <a:pt x="155900" y="65461"/>
                  </a:lnTo>
                  <a:lnTo>
                    <a:pt x="175368" y="61459"/>
                  </a:lnTo>
                  <a:lnTo>
                    <a:pt x="185472" y="62030"/>
                  </a:lnTo>
                  <a:lnTo>
                    <a:pt x="202939" y="68903"/>
                  </a:lnTo>
                  <a:lnTo>
                    <a:pt x="210872" y="74012"/>
                  </a:lnTo>
                  <a:lnTo>
                    <a:pt x="222806" y="89046"/>
                  </a:lnTo>
                  <a:lnTo>
                    <a:pt x="227627" y="97969"/>
                  </a:lnTo>
                  <a:lnTo>
                    <a:pt x="229863" y="117241"/>
                  </a:lnTo>
                  <a:lnTo>
                    <a:pt x="226739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10860" y="915979"/>
              <a:ext cx="105286" cy="168457"/>
            </a:xfrm>
            <a:custGeom>
              <a:avLst/>
              <a:gdLst/>
              <a:ahLst/>
              <a:cxnLst/>
              <a:rect l="0" t="0" r="0" b="0"/>
              <a:pathLst>
                <a:path w="105286" h="168457">
                  <a:moveTo>
                    <a:pt x="105285" y="0"/>
                  </a:moveTo>
                  <a:lnTo>
                    <a:pt x="65598" y="2340"/>
                  </a:lnTo>
                  <a:lnTo>
                    <a:pt x="43193" y="11179"/>
                  </a:lnTo>
                  <a:lnTo>
                    <a:pt x="16437" y="34898"/>
                  </a:lnTo>
                  <a:lnTo>
                    <a:pt x="14468" y="44322"/>
                  </a:lnTo>
                  <a:lnTo>
                    <a:pt x="16664" y="54115"/>
                  </a:lnTo>
                  <a:lnTo>
                    <a:pt x="21638" y="64153"/>
                  </a:lnTo>
                  <a:lnTo>
                    <a:pt x="39643" y="81545"/>
                  </a:lnTo>
                  <a:lnTo>
                    <a:pt x="76087" y="101371"/>
                  </a:lnTo>
                  <a:lnTo>
                    <a:pt x="89329" y="106185"/>
                  </a:lnTo>
                  <a:lnTo>
                    <a:pt x="95818" y="112904"/>
                  </a:lnTo>
                  <a:lnTo>
                    <a:pt x="97804" y="120893"/>
                  </a:lnTo>
                  <a:lnTo>
                    <a:pt x="96788" y="129728"/>
                  </a:lnTo>
                  <a:lnTo>
                    <a:pt x="92601" y="136789"/>
                  </a:lnTo>
                  <a:lnTo>
                    <a:pt x="78591" y="147753"/>
                  </a:lnTo>
                  <a:lnTo>
                    <a:pt x="50972" y="16050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14054" y="1343084"/>
              <a:ext cx="149159" cy="233649"/>
            </a:xfrm>
            <a:custGeom>
              <a:avLst/>
              <a:gdLst/>
              <a:ahLst/>
              <a:cxnLst/>
              <a:rect l="0" t="0" r="0" b="0"/>
              <a:pathLst>
                <a:path w="149159" h="233649">
                  <a:moveTo>
                    <a:pt x="149158" y="15092"/>
                  </a:moveTo>
                  <a:lnTo>
                    <a:pt x="105196" y="438"/>
                  </a:lnTo>
                  <a:lnTo>
                    <a:pt x="85166" y="0"/>
                  </a:lnTo>
                  <a:lnTo>
                    <a:pt x="65735" y="4875"/>
                  </a:lnTo>
                  <a:lnTo>
                    <a:pt x="49300" y="14841"/>
                  </a:lnTo>
                  <a:lnTo>
                    <a:pt x="21305" y="44784"/>
                  </a:lnTo>
                  <a:lnTo>
                    <a:pt x="1962" y="94470"/>
                  </a:lnTo>
                  <a:lnTo>
                    <a:pt x="0" y="153645"/>
                  </a:lnTo>
                  <a:lnTo>
                    <a:pt x="10336" y="188585"/>
                  </a:lnTo>
                  <a:lnTo>
                    <a:pt x="18006" y="204454"/>
                  </a:lnTo>
                  <a:lnTo>
                    <a:pt x="39006" y="225205"/>
                  </a:lnTo>
                  <a:lnTo>
                    <a:pt x="51157" y="232376"/>
                  </a:lnTo>
                  <a:lnTo>
                    <a:pt x="66277" y="233648"/>
                  </a:lnTo>
                  <a:lnTo>
                    <a:pt x="122258" y="219831"/>
                  </a:lnTo>
                  <a:lnTo>
                    <a:pt x="138630" y="2151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52980" y="1345313"/>
              <a:ext cx="299788" cy="214772"/>
            </a:xfrm>
            <a:custGeom>
              <a:avLst/>
              <a:gdLst/>
              <a:ahLst/>
              <a:cxnLst/>
              <a:rect l="0" t="0" r="0" b="0"/>
              <a:pathLst>
                <a:path w="299788" h="214772">
                  <a:moveTo>
                    <a:pt x="36574" y="2335"/>
                  </a:moveTo>
                  <a:lnTo>
                    <a:pt x="18616" y="63445"/>
                  </a:lnTo>
                  <a:lnTo>
                    <a:pt x="8027" y="116571"/>
                  </a:lnTo>
                  <a:lnTo>
                    <a:pt x="0" y="176848"/>
                  </a:lnTo>
                  <a:lnTo>
                    <a:pt x="493" y="180678"/>
                  </a:lnTo>
                  <a:lnTo>
                    <a:pt x="3162" y="178552"/>
                  </a:lnTo>
                  <a:lnTo>
                    <a:pt x="7280" y="172456"/>
                  </a:lnTo>
                  <a:lnTo>
                    <a:pt x="15060" y="115747"/>
                  </a:lnTo>
                  <a:lnTo>
                    <a:pt x="24611" y="79612"/>
                  </a:lnTo>
                  <a:lnTo>
                    <a:pt x="35547" y="61637"/>
                  </a:lnTo>
                  <a:lnTo>
                    <a:pt x="41738" y="59417"/>
                  </a:lnTo>
                  <a:lnTo>
                    <a:pt x="48206" y="61446"/>
                  </a:lnTo>
                  <a:lnTo>
                    <a:pt x="86575" y="84331"/>
                  </a:lnTo>
                  <a:lnTo>
                    <a:pt x="125609" y="98900"/>
                  </a:lnTo>
                  <a:lnTo>
                    <a:pt x="177989" y="99447"/>
                  </a:lnTo>
                  <a:lnTo>
                    <a:pt x="205100" y="91899"/>
                  </a:lnTo>
                  <a:lnTo>
                    <a:pt x="241569" y="67990"/>
                  </a:lnTo>
                  <a:lnTo>
                    <a:pt x="270133" y="39567"/>
                  </a:lnTo>
                  <a:lnTo>
                    <a:pt x="279978" y="21222"/>
                  </a:lnTo>
                  <a:lnTo>
                    <a:pt x="279562" y="13756"/>
                  </a:lnTo>
                  <a:lnTo>
                    <a:pt x="275775" y="7609"/>
                  </a:lnTo>
                  <a:lnTo>
                    <a:pt x="269741" y="2342"/>
                  </a:lnTo>
                  <a:lnTo>
                    <a:pt x="262209" y="0"/>
                  </a:lnTo>
                  <a:lnTo>
                    <a:pt x="244481" y="517"/>
                  </a:lnTo>
                  <a:lnTo>
                    <a:pt x="228023" y="7766"/>
                  </a:lnTo>
                  <a:lnTo>
                    <a:pt x="212910" y="19956"/>
                  </a:lnTo>
                  <a:lnTo>
                    <a:pt x="192417" y="46550"/>
                  </a:lnTo>
                  <a:lnTo>
                    <a:pt x="170585" y="97368"/>
                  </a:lnTo>
                  <a:lnTo>
                    <a:pt x="170778" y="145526"/>
                  </a:lnTo>
                  <a:lnTo>
                    <a:pt x="183833" y="187482"/>
                  </a:lnTo>
                  <a:lnTo>
                    <a:pt x="202238" y="204725"/>
                  </a:lnTo>
                  <a:lnTo>
                    <a:pt x="213698" y="210961"/>
                  </a:lnTo>
                  <a:lnTo>
                    <a:pt x="235789" y="214771"/>
                  </a:lnTo>
                  <a:lnTo>
                    <a:pt x="290356" y="204735"/>
                  </a:lnTo>
                  <a:lnTo>
                    <a:pt x="299787" y="202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4312" y="1337119"/>
              <a:ext cx="160611" cy="218565"/>
            </a:xfrm>
            <a:custGeom>
              <a:avLst/>
              <a:gdLst/>
              <a:ahLst/>
              <a:cxnLst/>
              <a:rect l="0" t="0" r="0" b="0"/>
              <a:pathLst>
                <a:path w="160611" h="218565">
                  <a:moveTo>
                    <a:pt x="118496" y="0"/>
                  </a:moveTo>
                  <a:lnTo>
                    <a:pt x="67471" y="14573"/>
                  </a:lnTo>
                  <a:lnTo>
                    <a:pt x="29649" y="39403"/>
                  </a:lnTo>
                  <a:lnTo>
                    <a:pt x="12492" y="65488"/>
                  </a:lnTo>
                  <a:lnTo>
                    <a:pt x="0" y="112211"/>
                  </a:lnTo>
                  <a:lnTo>
                    <a:pt x="68" y="164919"/>
                  </a:lnTo>
                  <a:lnTo>
                    <a:pt x="13087" y="206403"/>
                  </a:lnTo>
                  <a:lnTo>
                    <a:pt x="20147" y="213641"/>
                  </a:lnTo>
                  <a:lnTo>
                    <a:pt x="28364" y="217297"/>
                  </a:lnTo>
                  <a:lnTo>
                    <a:pt x="37351" y="218564"/>
                  </a:lnTo>
                  <a:lnTo>
                    <a:pt x="53576" y="213733"/>
                  </a:lnTo>
                  <a:lnTo>
                    <a:pt x="83056" y="191568"/>
                  </a:lnTo>
                  <a:lnTo>
                    <a:pt x="98767" y="160356"/>
                  </a:lnTo>
                  <a:lnTo>
                    <a:pt x="113386" y="112784"/>
                  </a:lnTo>
                  <a:lnTo>
                    <a:pt x="115812" y="70852"/>
                  </a:lnTo>
                  <a:lnTo>
                    <a:pt x="114367" y="70632"/>
                  </a:lnTo>
                  <a:lnTo>
                    <a:pt x="112234" y="75164"/>
                  </a:lnTo>
                  <a:lnTo>
                    <a:pt x="109980" y="129361"/>
                  </a:lnTo>
                  <a:lnTo>
                    <a:pt x="117793" y="166231"/>
                  </a:lnTo>
                  <a:lnTo>
                    <a:pt x="128322" y="188524"/>
                  </a:lnTo>
                  <a:lnTo>
                    <a:pt x="134406" y="195873"/>
                  </a:lnTo>
                  <a:lnTo>
                    <a:pt x="16061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48188" y="1242363"/>
              <a:ext cx="52020" cy="315856"/>
            </a:xfrm>
            <a:custGeom>
              <a:avLst/>
              <a:gdLst/>
              <a:ahLst/>
              <a:cxnLst/>
              <a:rect l="0" t="0" r="0" b="0"/>
              <a:pathLst>
                <a:path w="52020" h="315856">
                  <a:moveTo>
                    <a:pt x="52019" y="0"/>
                  </a:moveTo>
                  <a:lnTo>
                    <a:pt x="28300" y="58617"/>
                  </a:lnTo>
                  <a:lnTo>
                    <a:pt x="13582" y="113960"/>
                  </a:lnTo>
                  <a:lnTo>
                    <a:pt x="2529" y="176885"/>
                  </a:lnTo>
                  <a:lnTo>
                    <a:pt x="0" y="234722"/>
                  </a:lnTo>
                  <a:lnTo>
                    <a:pt x="670" y="287697"/>
                  </a:lnTo>
                  <a:lnTo>
                    <a:pt x="9905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37036" y="1326903"/>
              <a:ext cx="193915" cy="220787"/>
            </a:xfrm>
            <a:custGeom>
              <a:avLst/>
              <a:gdLst/>
              <a:ahLst/>
              <a:cxnLst/>
              <a:rect l="0" t="0" r="0" b="0"/>
              <a:pathLst>
                <a:path w="193915" h="220787">
                  <a:moveTo>
                    <a:pt x="0" y="20745"/>
                  </a:moveTo>
                  <a:lnTo>
                    <a:pt x="10745" y="60432"/>
                  </a:lnTo>
                  <a:lnTo>
                    <a:pt x="25833" y="82837"/>
                  </a:lnTo>
                  <a:lnTo>
                    <a:pt x="65236" y="109592"/>
                  </a:lnTo>
                  <a:lnTo>
                    <a:pt x="97234" y="115605"/>
                  </a:lnTo>
                  <a:lnTo>
                    <a:pt x="127443" y="113208"/>
                  </a:lnTo>
                  <a:lnTo>
                    <a:pt x="148669" y="104343"/>
                  </a:lnTo>
                  <a:lnTo>
                    <a:pt x="179361" y="75021"/>
                  </a:lnTo>
                  <a:lnTo>
                    <a:pt x="190850" y="49937"/>
                  </a:lnTo>
                  <a:lnTo>
                    <a:pt x="193914" y="36696"/>
                  </a:lnTo>
                  <a:lnTo>
                    <a:pt x="192447" y="25530"/>
                  </a:lnTo>
                  <a:lnTo>
                    <a:pt x="181459" y="6884"/>
                  </a:lnTo>
                  <a:lnTo>
                    <a:pt x="173615" y="2145"/>
                  </a:lnTo>
                  <a:lnTo>
                    <a:pt x="155541" y="0"/>
                  </a:lnTo>
                  <a:lnTo>
                    <a:pt x="145808" y="5745"/>
                  </a:lnTo>
                  <a:lnTo>
                    <a:pt x="117682" y="39437"/>
                  </a:lnTo>
                  <a:lnTo>
                    <a:pt x="105726" y="61808"/>
                  </a:lnTo>
                  <a:lnTo>
                    <a:pt x="96924" y="113171"/>
                  </a:lnTo>
                  <a:lnTo>
                    <a:pt x="98304" y="165257"/>
                  </a:lnTo>
                  <a:lnTo>
                    <a:pt x="104522" y="186748"/>
                  </a:lnTo>
                  <a:lnTo>
                    <a:pt x="115085" y="204098"/>
                  </a:lnTo>
                  <a:lnTo>
                    <a:pt x="123517" y="209661"/>
                  </a:lnTo>
                  <a:lnTo>
                    <a:pt x="168456" y="220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186484" y="1210777"/>
              <a:ext cx="213807" cy="350174"/>
            </a:xfrm>
            <a:custGeom>
              <a:avLst/>
              <a:gdLst/>
              <a:ahLst/>
              <a:cxnLst/>
              <a:rect l="0" t="0" r="0" b="0"/>
              <a:pathLst>
                <a:path w="213807" h="350174">
                  <a:moveTo>
                    <a:pt x="213806" y="0"/>
                  </a:moveTo>
                  <a:lnTo>
                    <a:pt x="199152" y="53028"/>
                  </a:lnTo>
                  <a:lnTo>
                    <a:pt x="185609" y="103238"/>
                  </a:lnTo>
                  <a:lnTo>
                    <a:pt x="171668" y="161336"/>
                  </a:lnTo>
                  <a:lnTo>
                    <a:pt x="157649" y="223202"/>
                  </a:lnTo>
                  <a:lnTo>
                    <a:pt x="152021" y="284425"/>
                  </a:lnTo>
                  <a:lnTo>
                    <a:pt x="151559" y="283204"/>
                  </a:lnTo>
                  <a:lnTo>
                    <a:pt x="145228" y="239216"/>
                  </a:lnTo>
                  <a:lnTo>
                    <a:pt x="136144" y="217062"/>
                  </a:lnTo>
                  <a:lnTo>
                    <a:pt x="130446" y="207879"/>
                  </a:lnTo>
                  <a:lnTo>
                    <a:pt x="114756" y="194556"/>
                  </a:lnTo>
                  <a:lnTo>
                    <a:pt x="105659" y="189366"/>
                  </a:lnTo>
                  <a:lnTo>
                    <a:pt x="94915" y="188245"/>
                  </a:lnTo>
                  <a:lnTo>
                    <a:pt x="70498" y="193239"/>
                  </a:lnTo>
                  <a:lnTo>
                    <a:pt x="41623" y="209204"/>
                  </a:lnTo>
                  <a:lnTo>
                    <a:pt x="18250" y="228753"/>
                  </a:lnTo>
                  <a:lnTo>
                    <a:pt x="2095" y="254952"/>
                  </a:lnTo>
                  <a:lnTo>
                    <a:pt x="0" y="280988"/>
                  </a:lnTo>
                  <a:lnTo>
                    <a:pt x="4137" y="308548"/>
                  </a:lnTo>
                  <a:lnTo>
                    <a:pt x="13775" y="328595"/>
                  </a:lnTo>
                  <a:lnTo>
                    <a:pt x="32097" y="342185"/>
                  </a:lnTo>
                  <a:lnTo>
                    <a:pt x="43534" y="347446"/>
                  </a:lnTo>
                  <a:lnTo>
                    <a:pt x="65600" y="350173"/>
                  </a:lnTo>
                  <a:lnTo>
                    <a:pt x="87105" y="346315"/>
                  </a:lnTo>
                  <a:lnTo>
                    <a:pt x="12957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93110" y="1245290"/>
              <a:ext cx="186207" cy="313630"/>
            </a:xfrm>
            <a:custGeom>
              <a:avLst/>
              <a:gdLst/>
              <a:ahLst/>
              <a:cxnLst/>
              <a:rect l="0" t="0" r="0" b="0"/>
              <a:pathLst>
                <a:path w="186207" h="313630">
                  <a:moveTo>
                    <a:pt x="186206" y="18130"/>
                  </a:moveTo>
                  <a:lnTo>
                    <a:pt x="169439" y="6951"/>
                  </a:lnTo>
                  <a:lnTo>
                    <a:pt x="131065" y="0"/>
                  </a:lnTo>
                  <a:lnTo>
                    <a:pt x="88240" y="9118"/>
                  </a:lnTo>
                  <a:lnTo>
                    <a:pt x="63117" y="26603"/>
                  </a:lnTo>
                  <a:lnTo>
                    <a:pt x="35481" y="59635"/>
                  </a:lnTo>
                  <a:lnTo>
                    <a:pt x="11680" y="121212"/>
                  </a:lnTo>
                  <a:lnTo>
                    <a:pt x="0" y="176315"/>
                  </a:lnTo>
                  <a:lnTo>
                    <a:pt x="793" y="215128"/>
                  </a:lnTo>
                  <a:lnTo>
                    <a:pt x="11541" y="259684"/>
                  </a:lnTo>
                  <a:lnTo>
                    <a:pt x="32678" y="291693"/>
                  </a:lnTo>
                  <a:lnTo>
                    <a:pt x="54410" y="306609"/>
                  </a:lnTo>
                  <a:lnTo>
                    <a:pt x="66757" y="312225"/>
                  </a:lnTo>
                  <a:lnTo>
                    <a:pt x="78497" y="313629"/>
                  </a:lnTo>
                  <a:lnTo>
                    <a:pt x="123035" y="302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21430" y="1484518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96593" y="1200249"/>
              <a:ext cx="261623" cy="346607"/>
            </a:xfrm>
            <a:custGeom>
              <a:avLst/>
              <a:gdLst/>
              <a:ahLst/>
              <a:cxnLst/>
              <a:rect l="0" t="0" r="0" b="0"/>
              <a:pathLst>
                <a:path w="261623" h="346607">
                  <a:moveTo>
                    <a:pt x="9065" y="63171"/>
                  </a:moveTo>
                  <a:lnTo>
                    <a:pt x="0" y="121788"/>
                  </a:lnTo>
                  <a:lnTo>
                    <a:pt x="6061" y="177131"/>
                  </a:lnTo>
                  <a:lnTo>
                    <a:pt x="8472" y="240056"/>
                  </a:lnTo>
                  <a:lnTo>
                    <a:pt x="14537" y="297893"/>
                  </a:lnTo>
                  <a:lnTo>
                    <a:pt x="23685" y="340298"/>
                  </a:lnTo>
                  <a:lnTo>
                    <a:pt x="28170" y="346188"/>
                  </a:lnTo>
                  <a:lnTo>
                    <a:pt x="33500" y="346606"/>
                  </a:lnTo>
                  <a:lnTo>
                    <a:pt x="39393" y="343374"/>
                  </a:lnTo>
                  <a:lnTo>
                    <a:pt x="49060" y="330425"/>
                  </a:lnTo>
                  <a:lnTo>
                    <a:pt x="68448" y="273840"/>
                  </a:lnTo>
                  <a:lnTo>
                    <a:pt x="82710" y="212322"/>
                  </a:lnTo>
                  <a:lnTo>
                    <a:pt x="96792" y="160353"/>
                  </a:lnTo>
                  <a:lnTo>
                    <a:pt x="102644" y="157205"/>
                  </a:lnTo>
                  <a:lnTo>
                    <a:pt x="110056" y="159785"/>
                  </a:lnTo>
                  <a:lnTo>
                    <a:pt x="118506" y="166185"/>
                  </a:lnTo>
                  <a:lnTo>
                    <a:pt x="131015" y="192013"/>
                  </a:lnTo>
                  <a:lnTo>
                    <a:pt x="154167" y="249018"/>
                  </a:lnTo>
                  <a:lnTo>
                    <a:pt x="182440" y="292904"/>
                  </a:lnTo>
                  <a:lnTo>
                    <a:pt x="200764" y="309944"/>
                  </a:lnTo>
                  <a:lnTo>
                    <a:pt x="210564" y="311914"/>
                  </a:lnTo>
                  <a:lnTo>
                    <a:pt x="220607" y="309718"/>
                  </a:lnTo>
                  <a:lnTo>
                    <a:pt x="230811" y="304745"/>
                  </a:lnTo>
                  <a:lnTo>
                    <a:pt x="245269" y="277382"/>
                  </a:lnTo>
                  <a:lnTo>
                    <a:pt x="256866" y="222177"/>
                  </a:lnTo>
                  <a:lnTo>
                    <a:pt x="260302" y="165656"/>
                  </a:lnTo>
                  <a:lnTo>
                    <a:pt x="261320" y="110694"/>
                  </a:lnTo>
                  <a:lnTo>
                    <a:pt x="261622" y="61654"/>
                  </a:lnTo>
                  <a:lnTo>
                    <a:pt x="259353" y="32081"/>
                  </a:lnTo>
                  <a:lnTo>
                    <a:pt x="24069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442355" y="1621389"/>
              <a:ext cx="136921" cy="126343"/>
            </a:xfrm>
            <a:custGeom>
              <a:avLst/>
              <a:gdLst/>
              <a:ahLst/>
              <a:cxnLst/>
              <a:rect l="0" t="0" r="0" b="0"/>
              <a:pathLst>
                <a:path w="136921" h="126343">
                  <a:moveTo>
                    <a:pt x="42163" y="0"/>
                  </a:moveTo>
                  <a:lnTo>
                    <a:pt x="26522" y="17981"/>
                  </a:lnTo>
                  <a:lnTo>
                    <a:pt x="0" y="68504"/>
                  </a:lnTo>
                  <a:lnTo>
                    <a:pt x="1186" y="69066"/>
                  </a:lnTo>
                  <a:lnTo>
                    <a:pt x="4317" y="67101"/>
                  </a:lnTo>
                  <a:lnTo>
                    <a:pt x="30271" y="16077"/>
                  </a:lnTo>
                  <a:lnTo>
                    <a:pt x="36575" y="14228"/>
                  </a:lnTo>
                  <a:lnTo>
                    <a:pt x="43117" y="16504"/>
                  </a:lnTo>
                  <a:lnTo>
                    <a:pt x="56625" y="29562"/>
                  </a:lnTo>
                  <a:lnTo>
                    <a:pt x="91352" y="83730"/>
                  </a:lnTo>
                  <a:lnTo>
                    <a:pt x="118213" y="115498"/>
                  </a:lnTo>
                  <a:lnTo>
                    <a:pt x="13692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31834" y="1758259"/>
              <a:ext cx="146900" cy="121919"/>
            </a:xfrm>
            <a:custGeom>
              <a:avLst/>
              <a:gdLst/>
              <a:ahLst/>
              <a:cxnLst/>
              <a:rect l="0" t="0" r="0" b="0"/>
              <a:pathLst>
                <a:path w="146900" h="121919">
                  <a:moveTo>
                    <a:pt x="31586" y="0"/>
                  </a:moveTo>
                  <a:lnTo>
                    <a:pt x="31586" y="58617"/>
                  </a:lnTo>
                  <a:lnTo>
                    <a:pt x="32756" y="111838"/>
                  </a:lnTo>
                  <a:lnTo>
                    <a:pt x="34705" y="113163"/>
                  </a:lnTo>
                  <a:lnTo>
                    <a:pt x="41161" y="104107"/>
                  </a:lnTo>
                  <a:lnTo>
                    <a:pt x="70989" y="58308"/>
                  </a:lnTo>
                  <a:lnTo>
                    <a:pt x="93942" y="49311"/>
                  </a:lnTo>
                  <a:lnTo>
                    <a:pt x="108252" y="46912"/>
                  </a:lnTo>
                  <a:lnTo>
                    <a:pt x="130390" y="50486"/>
                  </a:lnTo>
                  <a:lnTo>
                    <a:pt x="139569" y="54714"/>
                  </a:lnTo>
                  <a:lnTo>
                    <a:pt x="144519" y="62212"/>
                  </a:lnTo>
                  <a:lnTo>
                    <a:pt x="146899" y="83022"/>
                  </a:lnTo>
                  <a:lnTo>
                    <a:pt x="142386" y="92783"/>
                  </a:lnTo>
                  <a:lnTo>
                    <a:pt x="124894" y="109867"/>
                  </a:lnTo>
                  <a:lnTo>
                    <a:pt x="101522" y="119020"/>
                  </a:lnTo>
                  <a:lnTo>
                    <a:pt x="74367" y="121918"/>
                  </a:lnTo>
                  <a:lnTo>
                    <a:pt x="21752" y="117366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421347" y="1821430"/>
              <a:ext cx="42115" cy="73701"/>
            </a:xfrm>
            <a:custGeom>
              <a:avLst/>
              <a:gdLst/>
              <a:ahLst/>
              <a:cxnLst/>
              <a:rect l="0" t="0" r="0" b="0"/>
              <a:pathLst>
                <a:path w="42115" h="73701">
                  <a:moveTo>
                    <a:pt x="0" y="0"/>
                  </a:moveTo>
                  <a:lnTo>
                    <a:pt x="9576" y="38518"/>
                  </a:lnTo>
                  <a:lnTo>
                    <a:pt x="25194" y="62236"/>
                  </a:lnTo>
                  <a:lnTo>
                    <a:pt x="42114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00290" y="1810902"/>
              <a:ext cx="126343" cy="252685"/>
            </a:xfrm>
            <a:custGeom>
              <a:avLst/>
              <a:gdLst/>
              <a:ahLst/>
              <a:cxnLst/>
              <a:rect l="0" t="0" r="0" b="0"/>
              <a:pathLst>
                <a:path w="126343" h="252685">
                  <a:moveTo>
                    <a:pt x="126342" y="0"/>
                  </a:moveTo>
                  <a:lnTo>
                    <a:pt x="99978" y="61110"/>
                  </a:lnTo>
                  <a:lnTo>
                    <a:pt x="72033" y="115542"/>
                  </a:lnTo>
                  <a:lnTo>
                    <a:pt x="34641" y="178960"/>
                  </a:lnTo>
                  <a:lnTo>
                    <a:pt x="6180" y="233718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26342" y="21057"/>
            <a:ext cx="10044188" cy="7096209"/>
            <a:chOff x="126342" y="21057"/>
            <a:chExt cx="10044188" cy="7096209"/>
          </a:xfrm>
        </p:grpSpPr>
        <p:sp>
          <p:nvSpPr>
            <p:cNvPr id="32" name="Freeform 31"/>
            <p:cNvSpPr/>
            <p:nvPr/>
          </p:nvSpPr>
          <p:spPr>
            <a:xfrm>
              <a:off x="126342" y="1895131"/>
              <a:ext cx="10044188" cy="210570"/>
            </a:xfrm>
            <a:custGeom>
              <a:avLst/>
              <a:gdLst/>
              <a:ahLst/>
              <a:cxnLst/>
              <a:rect l="0" t="0" r="0" b="0"/>
              <a:pathLst>
                <a:path w="10044188" h="210570">
                  <a:moveTo>
                    <a:pt x="0" y="210569"/>
                  </a:moveTo>
                  <a:lnTo>
                    <a:pt x="27556" y="203333"/>
                  </a:lnTo>
                  <a:lnTo>
                    <a:pt x="83779" y="197571"/>
                  </a:lnTo>
                  <a:lnTo>
                    <a:pt x="145880" y="185514"/>
                  </a:lnTo>
                  <a:lnTo>
                    <a:pt x="202711" y="175329"/>
                  </a:lnTo>
                  <a:lnTo>
                    <a:pt x="246461" y="168390"/>
                  </a:lnTo>
                  <a:lnTo>
                    <a:pt x="307772" y="161027"/>
                  </a:lnTo>
                  <a:lnTo>
                    <a:pt x="364933" y="158845"/>
                  </a:lnTo>
                  <a:lnTo>
                    <a:pt x="424373" y="158198"/>
                  </a:lnTo>
                  <a:lnTo>
                    <a:pt x="474740" y="158007"/>
                  </a:lnTo>
                  <a:lnTo>
                    <a:pt x="523589" y="157950"/>
                  </a:lnTo>
                  <a:lnTo>
                    <a:pt x="582017" y="157931"/>
                  </a:lnTo>
                  <a:lnTo>
                    <a:pt x="638618" y="159097"/>
                  </a:lnTo>
                  <a:lnTo>
                    <a:pt x="694859" y="166260"/>
                  </a:lnTo>
                  <a:lnTo>
                    <a:pt x="751028" y="168021"/>
                  </a:lnTo>
                  <a:lnTo>
                    <a:pt x="809913" y="162737"/>
                  </a:lnTo>
                  <a:lnTo>
                    <a:pt x="855581" y="160064"/>
                  </a:lnTo>
                  <a:lnTo>
                    <a:pt x="903173" y="158876"/>
                  </a:lnTo>
                  <a:lnTo>
                    <a:pt x="951622" y="158349"/>
                  </a:lnTo>
                  <a:lnTo>
                    <a:pt x="1000451" y="158114"/>
                  </a:lnTo>
                  <a:lnTo>
                    <a:pt x="1045939" y="158010"/>
                  </a:lnTo>
                  <a:lnTo>
                    <a:pt x="1097855" y="156781"/>
                  </a:lnTo>
                  <a:lnTo>
                    <a:pt x="1157319" y="149598"/>
                  </a:lnTo>
                  <a:lnTo>
                    <a:pt x="1219715" y="147832"/>
                  </a:lnTo>
                  <a:lnTo>
                    <a:pt x="1279960" y="147483"/>
                  </a:lnTo>
                  <a:lnTo>
                    <a:pt x="1340040" y="144295"/>
                  </a:lnTo>
                  <a:lnTo>
                    <a:pt x="1396866" y="139069"/>
                  </a:lnTo>
                  <a:lnTo>
                    <a:pt x="1456208" y="137521"/>
                  </a:lnTo>
                  <a:lnTo>
                    <a:pt x="1512591" y="142587"/>
                  </a:lnTo>
                  <a:lnTo>
                    <a:pt x="1565929" y="146447"/>
                  </a:lnTo>
                  <a:lnTo>
                    <a:pt x="1611065" y="147116"/>
                  </a:lnTo>
                  <a:lnTo>
                    <a:pt x="1652285" y="147272"/>
                  </a:lnTo>
                  <a:lnTo>
                    <a:pt x="1697901" y="150461"/>
                  </a:lnTo>
                  <a:lnTo>
                    <a:pt x="1760263" y="155714"/>
                  </a:lnTo>
                  <a:lnTo>
                    <a:pt x="1817734" y="157271"/>
                  </a:lnTo>
                  <a:lnTo>
                    <a:pt x="1877267" y="157732"/>
                  </a:lnTo>
                  <a:lnTo>
                    <a:pt x="1939304" y="157888"/>
                  </a:lnTo>
                  <a:lnTo>
                    <a:pt x="1993616" y="157915"/>
                  </a:lnTo>
                  <a:lnTo>
                    <a:pt x="2054162" y="152333"/>
                  </a:lnTo>
                  <a:lnTo>
                    <a:pt x="2116555" y="148860"/>
                  </a:lnTo>
                  <a:lnTo>
                    <a:pt x="2179496" y="147831"/>
                  </a:lnTo>
                  <a:lnTo>
                    <a:pt x="2231420" y="147526"/>
                  </a:lnTo>
                  <a:lnTo>
                    <a:pt x="2293744" y="135961"/>
                  </a:lnTo>
                  <a:lnTo>
                    <a:pt x="2356067" y="126438"/>
                  </a:lnTo>
                  <a:lnTo>
                    <a:pt x="2411262" y="118258"/>
                  </a:lnTo>
                  <a:lnTo>
                    <a:pt x="2467224" y="116295"/>
                  </a:lnTo>
                  <a:lnTo>
                    <a:pt x="2530575" y="108672"/>
                  </a:lnTo>
                  <a:lnTo>
                    <a:pt x="2592481" y="102833"/>
                  </a:lnTo>
                  <a:lnTo>
                    <a:pt x="2655099" y="96351"/>
                  </a:lnTo>
                  <a:lnTo>
                    <a:pt x="2712529" y="87835"/>
                  </a:lnTo>
                  <a:lnTo>
                    <a:pt x="2772052" y="84939"/>
                  </a:lnTo>
                  <a:lnTo>
                    <a:pt x="2834200" y="84368"/>
                  </a:lnTo>
                  <a:lnTo>
                    <a:pt x="2892706" y="84255"/>
                  </a:lnTo>
                  <a:lnTo>
                    <a:pt x="2942260" y="84235"/>
                  </a:lnTo>
                  <a:lnTo>
                    <a:pt x="2993988" y="84229"/>
                  </a:lnTo>
                  <a:lnTo>
                    <a:pt x="3046359" y="83058"/>
                  </a:lnTo>
                  <a:lnTo>
                    <a:pt x="3098922" y="76991"/>
                  </a:lnTo>
                  <a:lnTo>
                    <a:pt x="3151540" y="74674"/>
                  </a:lnTo>
                  <a:lnTo>
                    <a:pt x="3204176" y="72817"/>
                  </a:lnTo>
                  <a:lnTo>
                    <a:pt x="3256816" y="66548"/>
                  </a:lnTo>
                  <a:lnTo>
                    <a:pt x="3309458" y="63001"/>
                  </a:lnTo>
                  <a:lnTo>
                    <a:pt x="3360930" y="56231"/>
                  </a:lnTo>
                  <a:lnTo>
                    <a:pt x="3420838" y="50230"/>
                  </a:lnTo>
                  <a:lnTo>
                    <a:pt x="3483320" y="43716"/>
                  </a:lnTo>
                  <a:lnTo>
                    <a:pt x="3544753" y="35194"/>
                  </a:lnTo>
                  <a:lnTo>
                    <a:pt x="3594814" y="31484"/>
                  </a:lnTo>
                  <a:lnTo>
                    <a:pt x="3646692" y="24665"/>
                  </a:lnTo>
                  <a:lnTo>
                    <a:pt x="3699108" y="22125"/>
                  </a:lnTo>
                  <a:lnTo>
                    <a:pt x="3750513" y="21373"/>
                  </a:lnTo>
                  <a:lnTo>
                    <a:pt x="3813517" y="17999"/>
                  </a:lnTo>
                  <a:lnTo>
                    <a:pt x="3864611" y="12741"/>
                  </a:lnTo>
                  <a:lnTo>
                    <a:pt x="3913675" y="11183"/>
                  </a:lnTo>
                  <a:lnTo>
                    <a:pt x="3960967" y="10721"/>
                  </a:lnTo>
                  <a:lnTo>
                    <a:pt x="4023761" y="10565"/>
                  </a:lnTo>
                  <a:lnTo>
                    <a:pt x="4084734" y="17770"/>
                  </a:lnTo>
                  <a:lnTo>
                    <a:pt x="4145273" y="20082"/>
                  </a:lnTo>
                  <a:lnTo>
                    <a:pt x="4194406" y="21937"/>
                  </a:lnTo>
                  <a:lnTo>
                    <a:pt x="4242109" y="28206"/>
                  </a:lnTo>
                  <a:lnTo>
                    <a:pt x="4303036" y="30583"/>
                  </a:lnTo>
                  <a:lnTo>
                    <a:pt x="4352285" y="32457"/>
                  </a:lnTo>
                  <a:lnTo>
                    <a:pt x="4410847" y="39859"/>
                  </a:lnTo>
                  <a:lnTo>
                    <a:pt x="4473064" y="41667"/>
                  </a:lnTo>
                  <a:lnTo>
                    <a:pt x="4534444" y="42025"/>
                  </a:lnTo>
                  <a:lnTo>
                    <a:pt x="4583327" y="40917"/>
                  </a:lnTo>
                  <a:lnTo>
                    <a:pt x="4642358" y="33774"/>
                  </a:lnTo>
                  <a:lnTo>
                    <a:pt x="4699080" y="32017"/>
                  </a:lnTo>
                  <a:lnTo>
                    <a:pt x="4755344" y="31670"/>
                  </a:lnTo>
                  <a:lnTo>
                    <a:pt x="4811518" y="31601"/>
                  </a:lnTo>
                  <a:lnTo>
                    <a:pt x="4867674" y="31587"/>
                  </a:lnTo>
                  <a:lnTo>
                    <a:pt x="4929532" y="23251"/>
                  </a:lnTo>
                  <a:lnTo>
                    <a:pt x="4983922" y="21489"/>
                  </a:lnTo>
                  <a:lnTo>
                    <a:pt x="5042499" y="21184"/>
                  </a:lnTo>
                  <a:lnTo>
                    <a:pt x="5094950" y="21094"/>
                  </a:lnTo>
                  <a:lnTo>
                    <a:pt x="5156894" y="26656"/>
                  </a:lnTo>
                  <a:lnTo>
                    <a:pt x="5203278" y="29394"/>
                  </a:lnTo>
                  <a:lnTo>
                    <a:pt x="5250019" y="30611"/>
                  </a:lnTo>
                  <a:lnTo>
                    <a:pt x="5294189" y="31152"/>
                  </a:lnTo>
                  <a:lnTo>
                    <a:pt x="5337218" y="31392"/>
                  </a:lnTo>
                  <a:lnTo>
                    <a:pt x="5397783" y="31527"/>
                  </a:lnTo>
                  <a:lnTo>
                    <a:pt x="5455893" y="31567"/>
                  </a:lnTo>
                  <a:lnTo>
                    <a:pt x="5511325" y="31579"/>
                  </a:lnTo>
                  <a:lnTo>
                    <a:pt x="5563625" y="31583"/>
                  </a:lnTo>
                  <a:lnTo>
                    <a:pt x="5623574" y="28464"/>
                  </a:lnTo>
                  <a:lnTo>
                    <a:pt x="5679551" y="23251"/>
                  </a:lnTo>
                  <a:lnTo>
                    <a:pt x="5740387" y="21489"/>
                  </a:lnTo>
                  <a:lnTo>
                    <a:pt x="5800974" y="21141"/>
                  </a:lnTo>
                  <a:lnTo>
                    <a:pt x="5861446" y="21081"/>
                  </a:lnTo>
                  <a:lnTo>
                    <a:pt x="5910560" y="21063"/>
                  </a:lnTo>
                  <a:lnTo>
                    <a:pt x="5958257" y="21058"/>
                  </a:lnTo>
                  <a:lnTo>
                    <a:pt x="6000076" y="21057"/>
                  </a:lnTo>
                  <a:lnTo>
                    <a:pt x="6045958" y="21056"/>
                  </a:lnTo>
                  <a:lnTo>
                    <a:pt x="6108469" y="21056"/>
                  </a:lnTo>
                  <a:lnTo>
                    <a:pt x="6171513" y="21056"/>
                  </a:lnTo>
                  <a:lnTo>
                    <a:pt x="6220410" y="21056"/>
                  </a:lnTo>
                  <a:lnTo>
                    <a:pt x="6280929" y="21056"/>
                  </a:lnTo>
                  <a:lnTo>
                    <a:pt x="6341063" y="21056"/>
                  </a:lnTo>
                  <a:lnTo>
                    <a:pt x="6391659" y="21056"/>
                  </a:lnTo>
                  <a:lnTo>
                    <a:pt x="6443696" y="21056"/>
                  </a:lnTo>
                  <a:lnTo>
                    <a:pt x="6496159" y="21056"/>
                  </a:lnTo>
                  <a:lnTo>
                    <a:pt x="6545628" y="24175"/>
                  </a:lnTo>
                  <a:lnTo>
                    <a:pt x="6593042" y="29389"/>
                  </a:lnTo>
                  <a:lnTo>
                    <a:pt x="6655876" y="31150"/>
                  </a:lnTo>
                  <a:lnTo>
                    <a:pt x="6704736" y="31456"/>
                  </a:lnTo>
                  <a:lnTo>
                    <a:pt x="6766412" y="31559"/>
                  </a:lnTo>
                  <a:lnTo>
                    <a:pt x="6815347" y="31577"/>
                  </a:lnTo>
                  <a:lnTo>
                    <a:pt x="6877515" y="31583"/>
                  </a:lnTo>
                  <a:lnTo>
                    <a:pt x="6940185" y="31584"/>
                  </a:lnTo>
                  <a:lnTo>
                    <a:pt x="6998794" y="31584"/>
                  </a:lnTo>
                  <a:lnTo>
                    <a:pt x="7047198" y="31584"/>
                  </a:lnTo>
                  <a:lnTo>
                    <a:pt x="7109187" y="31584"/>
                  </a:lnTo>
                  <a:lnTo>
                    <a:pt x="7171820" y="31584"/>
                  </a:lnTo>
                  <a:lnTo>
                    <a:pt x="7231825" y="31584"/>
                  </a:lnTo>
                  <a:lnTo>
                    <a:pt x="7284699" y="31584"/>
                  </a:lnTo>
                  <a:lnTo>
                    <a:pt x="7343317" y="30414"/>
                  </a:lnTo>
                  <a:lnTo>
                    <a:pt x="7406389" y="22519"/>
                  </a:lnTo>
                  <a:lnTo>
                    <a:pt x="7461462" y="21345"/>
                  </a:lnTo>
                  <a:lnTo>
                    <a:pt x="7506898" y="21141"/>
                  </a:lnTo>
                  <a:lnTo>
                    <a:pt x="7567154" y="21081"/>
                  </a:lnTo>
                  <a:lnTo>
                    <a:pt x="7619712" y="21063"/>
                  </a:lnTo>
                  <a:lnTo>
                    <a:pt x="7682078" y="21058"/>
                  </a:lnTo>
                  <a:lnTo>
                    <a:pt x="7731753" y="21056"/>
                  </a:lnTo>
                  <a:lnTo>
                    <a:pt x="7790460" y="21056"/>
                  </a:lnTo>
                  <a:lnTo>
                    <a:pt x="7842375" y="21056"/>
                  </a:lnTo>
                  <a:lnTo>
                    <a:pt x="7900260" y="21056"/>
                  </a:lnTo>
                  <a:lnTo>
                    <a:pt x="7956406" y="21056"/>
                  </a:lnTo>
                  <a:lnTo>
                    <a:pt x="8000264" y="22225"/>
                  </a:lnTo>
                  <a:lnTo>
                    <a:pt x="8043152" y="26645"/>
                  </a:lnTo>
                  <a:lnTo>
                    <a:pt x="8088730" y="29389"/>
                  </a:lnTo>
                  <a:lnTo>
                    <a:pt x="8135113" y="30608"/>
                  </a:lnTo>
                  <a:lnTo>
                    <a:pt x="8179125" y="31150"/>
                  </a:lnTo>
                  <a:lnTo>
                    <a:pt x="8222082" y="31391"/>
                  </a:lnTo>
                  <a:lnTo>
                    <a:pt x="8264571" y="30329"/>
                  </a:lnTo>
                  <a:lnTo>
                    <a:pt x="8327953" y="24323"/>
                  </a:lnTo>
                  <a:lnTo>
                    <a:pt x="8391186" y="22024"/>
                  </a:lnTo>
                  <a:lnTo>
                    <a:pt x="8454376" y="21343"/>
                  </a:lnTo>
                  <a:lnTo>
                    <a:pt x="8515213" y="21141"/>
                  </a:lnTo>
                  <a:lnTo>
                    <a:pt x="8575757" y="17953"/>
                  </a:lnTo>
                  <a:lnTo>
                    <a:pt x="8627448" y="11994"/>
                  </a:lnTo>
                  <a:lnTo>
                    <a:pt x="8685556" y="10962"/>
                  </a:lnTo>
                  <a:lnTo>
                    <a:pt x="8737869" y="10656"/>
                  </a:lnTo>
                  <a:lnTo>
                    <a:pt x="8799772" y="10565"/>
                  </a:lnTo>
                  <a:lnTo>
                    <a:pt x="8843026" y="7424"/>
                  </a:lnTo>
                  <a:lnTo>
                    <a:pt x="8900600" y="2199"/>
                  </a:lnTo>
                  <a:lnTo>
                    <a:pt x="8961975" y="433"/>
                  </a:lnTo>
                  <a:lnTo>
                    <a:pt x="9020329" y="85"/>
                  </a:lnTo>
                  <a:lnTo>
                    <a:pt x="9068687" y="24"/>
                  </a:lnTo>
                  <a:lnTo>
                    <a:pt x="9130662" y="4"/>
                  </a:lnTo>
                  <a:lnTo>
                    <a:pt x="9193293" y="0"/>
                  </a:lnTo>
                  <a:lnTo>
                    <a:pt x="9250725" y="1169"/>
                  </a:lnTo>
                  <a:lnTo>
                    <a:pt x="9307130" y="8332"/>
                  </a:lnTo>
                  <a:lnTo>
                    <a:pt x="9363331" y="10093"/>
                  </a:lnTo>
                  <a:lnTo>
                    <a:pt x="9419493" y="10441"/>
                  </a:lnTo>
                  <a:lnTo>
                    <a:pt x="9465118" y="10502"/>
                  </a:lnTo>
                  <a:lnTo>
                    <a:pt x="9524260" y="11689"/>
                  </a:lnTo>
                  <a:lnTo>
                    <a:pt x="9581176" y="18859"/>
                  </a:lnTo>
                  <a:lnTo>
                    <a:pt x="9632478" y="20405"/>
                  </a:lnTo>
                  <a:lnTo>
                    <a:pt x="9675202" y="21936"/>
                  </a:lnTo>
                  <a:lnTo>
                    <a:pt x="9736377" y="28205"/>
                  </a:lnTo>
                  <a:lnTo>
                    <a:pt x="9797035" y="34036"/>
                  </a:lnTo>
                  <a:lnTo>
                    <a:pt x="9848748" y="40517"/>
                  </a:lnTo>
                  <a:lnTo>
                    <a:pt x="9905193" y="49033"/>
                  </a:lnTo>
                  <a:lnTo>
                    <a:pt x="9954391" y="52742"/>
                  </a:lnTo>
                  <a:lnTo>
                    <a:pt x="10014058" y="63883"/>
                  </a:lnTo>
                  <a:lnTo>
                    <a:pt x="10044187" y="736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284689" y="115813"/>
              <a:ext cx="240684" cy="6643484"/>
            </a:xfrm>
            <a:custGeom>
              <a:avLst/>
              <a:gdLst/>
              <a:ahLst/>
              <a:cxnLst/>
              <a:rect l="0" t="0" r="0" b="0"/>
              <a:pathLst>
                <a:path w="240684" h="6643484">
                  <a:moveTo>
                    <a:pt x="168451" y="0"/>
                  </a:moveTo>
                  <a:lnTo>
                    <a:pt x="177516" y="58617"/>
                  </a:lnTo>
                  <a:lnTo>
                    <a:pt x="190240" y="118334"/>
                  </a:lnTo>
                  <a:lnTo>
                    <a:pt x="198101" y="178053"/>
                  </a:lnTo>
                  <a:lnTo>
                    <a:pt x="199654" y="238939"/>
                  </a:lnTo>
                  <a:lnTo>
                    <a:pt x="199923" y="287736"/>
                  </a:lnTo>
                  <a:lnTo>
                    <a:pt x="200014" y="346739"/>
                  </a:lnTo>
                  <a:lnTo>
                    <a:pt x="200032" y="403454"/>
                  </a:lnTo>
                  <a:lnTo>
                    <a:pt x="192800" y="459718"/>
                  </a:lnTo>
                  <a:lnTo>
                    <a:pt x="190158" y="519011"/>
                  </a:lnTo>
                  <a:lnTo>
                    <a:pt x="189637" y="581113"/>
                  </a:lnTo>
                  <a:lnTo>
                    <a:pt x="189546" y="635436"/>
                  </a:lnTo>
                  <a:lnTo>
                    <a:pt x="189519" y="695985"/>
                  </a:lnTo>
                  <a:lnTo>
                    <a:pt x="189511" y="758379"/>
                  </a:lnTo>
                  <a:lnTo>
                    <a:pt x="189509" y="810142"/>
                  </a:lnTo>
                  <a:lnTo>
                    <a:pt x="189508" y="871882"/>
                  </a:lnTo>
                  <a:lnTo>
                    <a:pt x="189508" y="915098"/>
                  </a:lnTo>
                  <a:lnTo>
                    <a:pt x="189508" y="972651"/>
                  </a:lnTo>
                  <a:lnTo>
                    <a:pt x="189508" y="1028697"/>
                  </a:lnTo>
                  <a:lnTo>
                    <a:pt x="189508" y="1073701"/>
                  </a:lnTo>
                  <a:lnTo>
                    <a:pt x="189508" y="1120999"/>
                  </a:lnTo>
                  <a:lnTo>
                    <a:pt x="189508" y="1176898"/>
                  </a:lnTo>
                  <a:lnTo>
                    <a:pt x="190678" y="1237707"/>
                  </a:lnTo>
                  <a:lnTo>
                    <a:pt x="197841" y="1294779"/>
                  </a:lnTo>
                  <a:lnTo>
                    <a:pt x="199603" y="1351113"/>
                  </a:lnTo>
                  <a:lnTo>
                    <a:pt x="199951" y="1407301"/>
                  </a:lnTo>
                  <a:lnTo>
                    <a:pt x="201181" y="1452931"/>
                  </a:lnTo>
                  <a:lnTo>
                    <a:pt x="207265" y="1513244"/>
                  </a:lnTo>
                  <a:lnTo>
                    <a:pt x="209587" y="1562310"/>
                  </a:lnTo>
                  <a:lnTo>
                    <a:pt x="210372" y="1620811"/>
                  </a:lnTo>
                  <a:lnTo>
                    <a:pt x="213627" y="1672691"/>
                  </a:lnTo>
                  <a:lnTo>
                    <a:pt x="218881" y="1730566"/>
                  </a:lnTo>
                  <a:lnTo>
                    <a:pt x="226246" y="1792044"/>
                  </a:lnTo>
                  <a:lnTo>
                    <a:pt x="230560" y="1849248"/>
                  </a:lnTo>
                  <a:lnTo>
                    <a:pt x="234532" y="1905607"/>
                  </a:lnTo>
                  <a:lnTo>
                    <a:pt x="240646" y="1967390"/>
                  </a:lnTo>
                  <a:lnTo>
                    <a:pt x="240683" y="2028683"/>
                  </a:lnTo>
                  <a:lnTo>
                    <a:pt x="234827" y="2077551"/>
                  </a:lnTo>
                  <a:lnTo>
                    <a:pt x="232255" y="2136578"/>
                  </a:lnTo>
                  <a:lnTo>
                    <a:pt x="226158" y="2193298"/>
                  </a:lnTo>
                  <a:lnTo>
                    <a:pt x="214858" y="2256798"/>
                  </a:lnTo>
                  <a:lnTo>
                    <a:pt x="208293" y="2315614"/>
                  </a:lnTo>
                  <a:lnTo>
                    <a:pt x="196078" y="2377882"/>
                  </a:lnTo>
                  <a:lnTo>
                    <a:pt x="183570" y="2439271"/>
                  </a:lnTo>
                  <a:lnTo>
                    <a:pt x="179170" y="2489325"/>
                  </a:lnTo>
                  <a:lnTo>
                    <a:pt x="170977" y="2541201"/>
                  </a:lnTo>
                  <a:lnTo>
                    <a:pt x="161141" y="2593616"/>
                  </a:lnTo>
                  <a:lnTo>
                    <a:pt x="150817" y="2646191"/>
                  </a:lnTo>
                  <a:lnTo>
                    <a:pt x="140349" y="2698814"/>
                  </a:lnTo>
                  <a:lnTo>
                    <a:pt x="129839" y="2751450"/>
                  </a:lnTo>
                  <a:lnTo>
                    <a:pt x="120486" y="2802921"/>
                  </a:lnTo>
                  <a:lnTo>
                    <a:pt x="113613" y="2865947"/>
                  </a:lnTo>
                  <a:lnTo>
                    <a:pt x="104629" y="2917045"/>
                  </a:lnTo>
                  <a:lnTo>
                    <a:pt x="97678" y="2969230"/>
                  </a:lnTo>
                  <a:lnTo>
                    <a:pt x="92499" y="3024856"/>
                  </a:lnTo>
                  <a:lnTo>
                    <a:pt x="83556" y="3082672"/>
                  </a:lnTo>
                  <a:lnTo>
                    <a:pt x="76616" y="3139967"/>
                  </a:lnTo>
                  <a:lnTo>
                    <a:pt x="71441" y="3201397"/>
                  </a:lnTo>
                  <a:lnTo>
                    <a:pt x="62498" y="3260932"/>
                  </a:lnTo>
                  <a:lnTo>
                    <a:pt x="55559" y="3318737"/>
                  </a:lnTo>
                  <a:lnTo>
                    <a:pt x="50384" y="3380318"/>
                  </a:lnTo>
                  <a:lnTo>
                    <a:pt x="44561" y="3439898"/>
                  </a:lnTo>
                  <a:lnTo>
                    <a:pt x="39716" y="3497716"/>
                  </a:lnTo>
                  <a:lnTo>
                    <a:pt x="30871" y="3559301"/>
                  </a:lnTo>
                  <a:lnTo>
                    <a:pt x="23962" y="3622002"/>
                  </a:lnTo>
                  <a:lnTo>
                    <a:pt x="18794" y="3685033"/>
                  </a:lnTo>
                  <a:lnTo>
                    <a:pt x="14200" y="3728285"/>
                  </a:lnTo>
                  <a:lnTo>
                    <a:pt x="12157" y="3774803"/>
                  </a:lnTo>
                  <a:lnTo>
                    <a:pt x="11250" y="3819655"/>
                  </a:lnTo>
                  <a:lnTo>
                    <a:pt x="9676" y="3862986"/>
                  </a:lnTo>
                  <a:lnTo>
                    <a:pt x="5078" y="3905640"/>
                  </a:lnTo>
                  <a:lnTo>
                    <a:pt x="2254" y="3951114"/>
                  </a:lnTo>
                  <a:lnTo>
                    <a:pt x="999" y="3997451"/>
                  </a:lnTo>
                  <a:lnTo>
                    <a:pt x="441" y="4041442"/>
                  </a:lnTo>
                  <a:lnTo>
                    <a:pt x="193" y="4084391"/>
                  </a:lnTo>
                  <a:lnTo>
                    <a:pt x="83" y="4126875"/>
                  </a:lnTo>
                  <a:lnTo>
                    <a:pt x="21" y="4190255"/>
                  </a:lnTo>
                  <a:lnTo>
                    <a:pt x="7" y="4232417"/>
                  </a:lnTo>
                  <a:lnTo>
                    <a:pt x="0" y="4277673"/>
                  </a:lnTo>
                  <a:lnTo>
                    <a:pt x="1167" y="4325082"/>
                  </a:lnTo>
                  <a:lnTo>
                    <a:pt x="5585" y="4373449"/>
                  </a:lnTo>
                  <a:lnTo>
                    <a:pt x="8329" y="4419122"/>
                  </a:lnTo>
                  <a:lnTo>
                    <a:pt x="9548" y="4463988"/>
                  </a:lnTo>
                  <a:lnTo>
                    <a:pt x="10090" y="4511224"/>
                  </a:lnTo>
                  <a:lnTo>
                    <a:pt x="13451" y="4556395"/>
                  </a:lnTo>
                  <a:lnTo>
                    <a:pt x="17674" y="4599867"/>
                  </a:lnTo>
                  <a:lnTo>
                    <a:pt x="19550" y="4642585"/>
                  </a:lnTo>
                  <a:lnTo>
                    <a:pt x="23504" y="4684967"/>
                  </a:lnTo>
                  <a:lnTo>
                    <a:pt x="32307" y="4748289"/>
                  </a:lnTo>
                  <a:lnTo>
                    <a:pt x="37753" y="4791608"/>
                  </a:lnTo>
                  <a:lnTo>
                    <a:pt x="40173" y="4838158"/>
                  </a:lnTo>
                  <a:lnTo>
                    <a:pt x="44368" y="4883023"/>
                  </a:lnTo>
                  <a:lnTo>
                    <a:pt x="50132" y="4927530"/>
                  </a:lnTo>
                  <a:lnTo>
                    <a:pt x="56593" y="4974606"/>
                  </a:lnTo>
                  <a:lnTo>
                    <a:pt x="60245" y="5019705"/>
                  </a:lnTo>
                  <a:lnTo>
                    <a:pt x="63037" y="5064316"/>
                  </a:lnTo>
                  <a:lnTo>
                    <a:pt x="68178" y="5111439"/>
                  </a:lnTo>
                  <a:lnTo>
                    <a:pt x="74362" y="5156559"/>
                  </a:lnTo>
                  <a:lnTo>
                    <a:pt x="79841" y="5200009"/>
                  </a:lnTo>
                  <a:lnTo>
                    <a:pt x="84094" y="5262763"/>
                  </a:lnTo>
                  <a:lnTo>
                    <a:pt x="92244" y="5320091"/>
                  </a:lnTo>
                  <a:lnTo>
                    <a:pt x="102067" y="5381011"/>
                  </a:lnTo>
                  <a:lnTo>
                    <a:pt x="112387" y="5443515"/>
                  </a:lnTo>
                  <a:lnTo>
                    <a:pt x="122854" y="5506488"/>
                  </a:lnTo>
                  <a:lnTo>
                    <a:pt x="132194" y="5569600"/>
                  </a:lnTo>
                  <a:lnTo>
                    <a:pt x="136651" y="5632754"/>
                  </a:lnTo>
                  <a:lnTo>
                    <a:pt x="144861" y="5695920"/>
                  </a:lnTo>
                  <a:lnTo>
                    <a:pt x="151338" y="5738033"/>
                  </a:lnTo>
                  <a:lnTo>
                    <a:pt x="154996" y="5783265"/>
                  </a:lnTo>
                  <a:lnTo>
                    <a:pt x="157792" y="5829495"/>
                  </a:lnTo>
                  <a:lnTo>
                    <a:pt x="162934" y="5873438"/>
                  </a:lnTo>
                  <a:lnTo>
                    <a:pt x="172405" y="5932050"/>
                  </a:lnTo>
                  <a:lnTo>
                    <a:pt x="177031" y="5992051"/>
                  </a:lnTo>
                  <a:lnTo>
                    <a:pt x="178402" y="6054282"/>
                  </a:lnTo>
                  <a:lnTo>
                    <a:pt x="184398" y="6117175"/>
                  </a:lnTo>
                  <a:lnTo>
                    <a:pt x="187994" y="6180264"/>
                  </a:lnTo>
                  <a:lnTo>
                    <a:pt x="189059" y="6237821"/>
                  </a:lnTo>
                  <a:lnTo>
                    <a:pt x="189375" y="6291920"/>
                  </a:lnTo>
                  <a:lnTo>
                    <a:pt x="189469" y="6350583"/>
                  </a:lnTo>
                  <a:lnTo>
                    <a:pt x="189496" y="6401240"/>
                  </a:lnTo>
                  <a:lnTo>
                    <a:pt x="189506" y="6460278"/>
                  </a:lnTo>
                  <a:lnTo>
                    <a:pt x="186388" y="6523239"/>
                  </a:lnTo>
                  <a:lnTo>
                    <a:pt x="181174" y="6578999"/>
                  </a:lnTo>
                  <a:lnTo>
                    <a:pt x="182749" y="6620087"/>
                  </a:lnTo>
                  <a:lnTo>
                    <a:pt x="189508" y="66434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800995" y="30936"/>
              <a:ext cx="268184" cy="7086330"/>
            </a:xfrm>
            <a:custGeom>
              <a:avLst/>
              <a:gdLst/>
              <a:ahLst/>
              <a:cxnLst/>
              <a:rect l="0" t="0" r="0" b="0"/>
              <a:pathLst>
                <a:path w="268184" h="7086330">
                  <a:moveTo>
                    <a:pt x="0" y="11178"/>
                  </a:moveTo>
                  <a:lnTo>
                    <a:pt x="11179" y="0"/>
                  </a:lnTo>
                  <a:lnTo>
                    <a:pt x="15641" y="216"/>
                  </a:lnTo>
                  <a:lnTo>
                    <a:pt x="19786" y="3870"/>
                  </a:lnTo>
                  <a:lnTo>
                    <a:pt x="34844" y="34951"/>
                  </a:lnTo>
                  <a:lnTo>
                    <a:pt x="41157" y="96688"/>
                  </a:lnTo>
                  <a:lnTo>
                    <a:pt x="41925" y="151811"/>
                  </a:lnTo>
                  <a:lnTo>
                    <a:pt x="42058" y="199336"/>
                  </a:lnTo>
                  <a:lnTo>
                    <a:pt x="42097" y="250462"/>
                  </a:lnTo>
                  <a:lnTo>
                    <a:pt x="36520" y="302656"/>
                  </a:lnTo>
                  <a:lnTo>
                    <a:pt x="33048" y="355165"/>
                  </a:lnTo>
                  <a:lnTo>
                    <a:pt x="32019" y="407768"/>
                  </a:lnTo>
                  <a:lnTo>
                    <a:pt x="24436" y="462304"/>
                  </a:lnTo>
                  <a:lnTo>
                    <a:pt x="20888" y="506583"/>
                  </a:lnTo>
                  <a:lnTo>
                    <a:pt x="14118" y="568836"/>
                  </a:lnTo>
                  <a:lnTo>
                    <a:pt x="11592" y="629915"/>
                  </a:lnTo>
                  <a:lnTo>
                    <a:pt x="10843" y="678689"/>
                  </a:lnTo>
                  <a:lnTo>
                    <a:pt x="10591" y="740210"/>
                  </a:lnTo>
                  <a:lnTo>
                    <a:pt x="10541" y="802752"/>
                  </a:lnTo>
                  <a:lnTo>
                    <a:pt x="10532" y="851562"/>
                  </a:lnTo>
                  <a:lnTo>
                    <a:pt x="11699" y="913221"/>
                  </a:lnTo>
                  <a:lnTo>
                    <a:pt x="17764" y="962153"/>
                  </a:lnTo>
                  <a:lnTo>
                    <a:pt x="23526" y="1021201"/>
                  </a:lnTo>
                  <a:lnTo>
                    <a:pt x="29993" y="1083514"/>
                  </a:lnTo>
                  <a:lnTo>
                    <a:pt x="36703" y="1134792"/>
                  </a:lnTo>
                  <a:lnTo>
                    <a:pt x="40511" y="1187030"/>
                  </a:lnTo>
                  <a:lnTo>
                    <a:pt x="47228" y="1239553"/>
                  </a:lnTo>
                  <a:lnTo>
                    <a:pt x="51038" y="1297749"/>
                  </a:lnTo>
                  <a:lnTo>
                    <a:pt x="52167" y="1359446"/>
                  </a:lnTo>
                  <a:lnTo>
                    <a:pt x="58091" y="1422181"/>
                  </a:lnTo>
                  <a:lnTo>
                    <a:pt x="61666" y="1485222"/>
                  </a:lnTo>
                  <a:lnTo>
                    <a:pt x="62725" y="1548355"/>
                  </a:lnTo>
                  <a:lnTo>
                    <a:pt x="63039" y="1611514"/>
                  </a:lnTo>
                  <a:lnTo>
                    <a:pt x="63132" y="1674682"/>
                  </a:lnTo>
                  <a:lnTo>
                    <a:pt x="63159" y="1737852"/>
                  </a:lnTo>
                  <a:lnTo>
                    <a:pt x="63165" y="1783085"/>
                  </a:lnTo>
                  <a:lnTo>
                    <a:pt x="64338" y="1829315"/>
                  </a:lnTo>
                  <a:lnTo>
                    <a:pt x="68759" y="1873259"/>
                  </a:lnTo>
                  <a:lnTo>
                    <a:pt x="71504" y="1919305"/>
                  </a:lnTo>
                  <a:lnTo>
                    <a:pt x="73893" y="1967066"/>
                  </a:lnTo>
                  <a:lnTo>
                    <a:pt x="78855" y="2015590"/>
                  </a:lnTo>
                  <a:lnTo>
                    <a:pt x="81840" y="2064452"/>
                  </a:lnTo>
                  <a:lnTo>
                    <a:pt x="84337" y="2113465"/>
                  </a:lnTo>
                  <a:lnTo>
                    <a:pt x="89346" y="2162544"/>
                  </a:lnTo>
                  <a:lnTo>
                    <a:pt x="92352" y="2211653"/>
                  </a:lnTo>
                  <a:lnTo>
                    <a:pt x="94858" y="2259606"/>
                  </a:lnTo>
                  <a:lnTo>
                    <a:pt x="99871" y="2304314"/>
                  </a:lnTo>
                  <a:lnTo>
                    <a:pt x="102879" y="2350701"/>
                  </a:lnTo>
                  <a:lnTo>
                    <a:pt x="105385" y="2399784"/>
                  </a:lnTo>
                  <a:lnTo>
                    <a:pt x="110399" y="2452794"/>
                  </a:lnTo>
                  <a:lnTo>
                    <a:pt x="116527" y="2504429"/>
                  </a:lnTo>
                  <a:lnTo>
                    <a:pt x="123149" y="2555845"/>
                  </a:lnTo>
                  <a:lnTo>
                    <a:pt x="129992" y="2609892"/>
                  </a:lnTo>
                  <a:lnTo>
                    <a:pt x="133814" y="2665108"/>
                  </a:lnTo>
                  <a:lnTo>
                    <a:pt x="136682" y="2720844"/>
                  </a:lnTo>
                  <a:lnTo>
                    <a:pt x="141856" y="2776811"/>
                  </a:lnTo>
                  <a:lnTo>
                    <a:pt x="148055" y="2829761"/>
                  </a:lnTo>
                  <a:lnTo>
                    <a:pt x="153540" y="2881761"/>
                  </a:lnTo>
                  <a:lnTo>
                    <a:pt x="155977" y="2936067"/>
                  </a:lnTo>
                  <a:lnTo>
                    <a:pt x="157061" y="2991399"/>
                  </a:lnTo>
                  <a:lnTo>
                    <a:pt x="157542" y="3046017"/>
                  </a:lnTo>
                  <a:lnTo>
                    <a:pt x="157756" y="3097587"/>
                  </a:lnTo>
                  <a:lnTo>
                    <a:pt x="157851" y="3154043"/>
                  </a:lnTo>
                  <a:lnTo>
                    <a:pt x="157894" y="3213059"/>
                  </a:lnTo>
                  <a:lnTo>
                    <a:pt x="157912" y="3270485"/>
                  </a:lnTo>
                  <a:lnTo>
                    <a:pt x="157921" y="3327202"/>
                  </a:lnTo>
                  <a:lnTo>
                    <a:pt x="156755" y="3383606"/>
                  </a:lnTo>
                  <a:lnTo>
                    <a:pt x="152337" y="3439869"/>
                  </a:lnTo>
                  <a:lnTo>
                    <a:pt x="149594" y="3496071"/>
                  </a:lnTo>
                  <a:lnTo>
                    <a:pt x="147205" y="3552245"/>
                  </a:lnTo>
                  <a:lnTo>
                    <a:pt x="142244" y="3608407"/>
                  </a:lnTo>
                  <a:lnTo>
                    <a:pt x="139258" y="3664563"/>
                  </a:lnTo>
                  <a:lnTo>
                    <a:pt x="136762" y="3721887"/>
                  </a:lnTo>
                  <a:lnTo>
                    <a:pt x="131753" y="3782459"/>
                  </a:lnTo>
                  <a:lnTo>
                    <a:pt x="125627" y="3844475"/>
                  </a:lnTo>
                  <a:lnTo>
                    <a:pt x="120175" y="3907133"/>
                  </a:lnTo>
                  <a:lnTo>
                    <a:pt x="117752" y="3970076"/>
                  </a:lnTo>
                  <a:lnTo>
                    <a:pt x="113556" y="4030025"/>
                  </a:lnTo>
                  <a:lnTo>
                    <a:pt x="108961" y="4089035"/>
                  </a:lnTo>
                  <a:lnTo>
                    <a:pt x="106919" y="4150357"/>
                  </a:lnTo>
                  <a:lnTo>
                    <a:pt x="106011" y="4209587"/>
                  </a:lnTo>
                  <a:lnTo>
                    <a:pt x="105608" y="4268276"/>
                  </a:lnTo>
                  <a:lnTo>
                    <a:pt x="105428" y="4329456"/>
                  </a:lnTo>
                  <a:lnTo>
                    <a:pt x="105349" y="4388622"/>
                  </a:lnTo>
                  <a:lnTo>
                    <a:pt x="105313" y="4447283"/>
                  </a:lnTo>
                  <a:lnTo>
                    <a:pt x="105298" y="4508450"/>
                  </a:lnTo>
                  <a:lnTo>
                    <a:pt x="105290" y="4570730"/>
                  </a:lnTo>
                  <a:lnTo>
                    <a:pt x="105287" y="4632335"/>
                  </a:lnTo>
                  <a:lnTo>
                    <a:pt x="105286" y="4690911"/>
                  </a:lnTo>
                  <a:lnTo>
                    <a:pt x="108405" y="4748140"/>
                  </a:lnTo>
                  <a:lnTo>
                    <a:pt x="112521" y="4804771"/>
                  </a:lnTo>
                  <a:lnTo>
                    <a:pt x="114350" y="4861136"/>
                  </a:lnTo>
                  <a:lnTo>
                    <a:pt x="118283" y="4917382"/>
                  </a:lnTo>
                  <a:lnTo>
                    <a:pt x="122760" y="4974746"/>
                  </a:lnTo>
                  <a:lnTo>
                    <a:pt x="124750" y="5035336"/>
                  </a:lnTo>
                  <a:lnTo>
                    <a:pt x="128754" y="5094241"/>
                  </a:lnTo>
                  <a:lnTo>
                    <a:pt x="134433" y="5151616"/>
                  </a:lnTo>
                  <a:lnTo>
                    <a:pt x="140856" y="5208312"/>
                  </a:lnTo>
                  <a:lnTo>
                    <a:pt x="147611" y="5264705"/>
                  </a:lnTo>
                  <a:lnTo>
                    <a:pt x="153342" y="5319795"/>
                  </a:lnTo>
                  <a:lnTo>
                    <a:pt x="155890" y="5371575"/>
                  </a:lnTo>
                  <a:lnTo>
                    <a:pt x="160141" y="5425004"/>
                  </a:lnTo>
                  <a:lnTo>
                    <a:pt x="164760" y="5478776"/>
                  </a:lnTo>
                  <a:lnTo>
                    <a:pt x="166814" y="5529971"/>
                  </a:lnTo>
                  <a:lnTo>
                    <a:pt x="170846" y="5583140"/>
                  </a:lnTo>
                  <a:lnTo>
                    <a:pt x="175367" y="5637966"/>
                  </a:lnTo>
                  <a:lnTo>
                    <a:pt x="177377" y="5693529"/>
                  </a:lnTo>
                  <a:lnTo>
                    <a:pt x="178270" y="5746299"/>
                  </a:lnTo>
                  <a:lnTo>
                    <a:pt x="178667" y="5798219"/>
                  </a:lnTo>
                  <a:lnTo>
                    <a:pt x="178843" y="5852490"/>
                  </a:lnTo>
                  <a:lnTo>
                    <a:pt x="178922" y="5904686"/>
                  </a:lnTo>
                  <a:lnTo>
                    <a:pt x="178956" y="5955180"/>
                  </a:lnTo>
                  <a:lnTo>
                    <a:pt x="178972" y="6004918"/>
                  </a:lnTo>
                  <a:lnTo>
                    <a:pt x="178979" y="6054321"/>
                  </a:lnTo>
                  <a:lnTo>
                    <a:pt x="178982" y="6103573"/>
                  </a:lnTo>
                  <a:lnTo>
                    <a:pt x="178983" y="6152759"/>
                  </a:lnTo>
                  <a:lnTo>
                    <a:pt x="182104" y="6201916"/>
                  </a:lnTo>
                  <a:lnTo>
                    <a:pt x="186220" y="6251059"/>
                  </a:lnTo>
                  <a:lnTo>
                    <a:pt x="188049" y="6300197"/>
                  </a:lnTo>
                  <a:lnTo>
                    <a:pt x="191982" y="6346213"/>
                  </a:lnTo>
                  <a:lnTo>
                    <a:pt x="196460" y="6391231"/>
                  </a:lnTo>
                  <a:lnTo>
                    <a:pt x="198449" y="6438534"/>
                  </a:lnTo>
                  <a:lnTo>
                    <a:pt x="202453" y="6483735"/>
                  </a:lnTo>
                  <a:lnTo>
                    <a:pt x="208133" y="6527221"/>
                  </a:lnTo>
                  <a:lnTo>
                    <a:pt x="216737" y="6589994"/>
                  </a:lnTo>
                  <a:lnTo>
                    <a:pt x="220976" y="6647328"/>
                  </a:lnTo>
                  <a:lnTo>
                    <a:pt x="229121" y="6705910"/>
                  </a:lnTo>
                  <a:lnTo>
                    <a:pt x="238943" y="6755113"/>
                  </a:lnTo>
                  <a:lnTo>
                    <a:pt x="248093" y="6805047"/>
                  </a:lnTo>
                  <a:lnTo>
                    <a:pt x="254897" y="6864434"/>
                  </a:lnTo>
                  <a:lnTo>
                    <a:pt x="263868" y="6916467"/>
                  </a:lnTo>
                  <a:lnTo>
                    <a:pt x="268183" y="6959362"/>
                  </a:lnTo>
                  <a:lnTo>
                    <a:pt x="265205" y="7020633"/>
                  </a:lnTo>
                  <a:lnTo>
                    <a:pt x="263606" y="7071965"/>
                  </a:lnTo>
                  <a:lnTo>
                    <a:pt x="263213" y="7086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054094" y="21057"/>
              <a:ext cx="339685" cy="6917224"/>
            </a:xfrm>
            <a:custGeom>
              <a:avLst/>
              <a:gdLst/>
              <a:ahLst/>
              <a:cxnLst/>
              <a:rect l="0" t="0" r="0" b="0"/>
              <a:pathLst>
                <a:path w="339685" h="6917224">
                  <a:moveTo>
                    <a:pt x="326383" y="0"/>
                  </a:moveTo>
                  <a:lnTo>
                    <a:pt x="337561" y="11178"/>
                  </a:lnTo>
                  <a:lnTo>
                    <a:pt x="339684" y="17981"/>
                  </a:lnTo>
                  <a:lnTo>
                    <a:pt x="337508" y="69742"/>
                  </a:lnTo>
                  <a:lnTo>
                    <a:pt x="335860" y="131843"/>
                  </a:lnTo>
                  <a:lnTo>
                    <a:pt x="329710" y="183084"/>
                  </a:lnTo>
                  <a:lnTo>
                    <a:pt x="327369" y="234141"/>
                  </a:lnTo>
                  <a:lnTo>
                    <a:pt x="323458" y="290789"/>
                  </a:lnTo>
                  <a:lnTo>
                    <a:pt x="308450" y="351592"/>
                  </a:lnTo>
                  <a:lnTo>
                    <a:pt x="298193" y="412491"/>
                  </a:lnTo>
                  <a:lnTo>
                    <a:pt x="291237" y="458630"/>
                  </a:lnTo>
                  <a:lnTo>
                    <a:pt x="280744" y="513877"/>
                  </a:lnTo>
                  <a:lnTo>
                    <a:pt x="267889" y="575636"/>
                  </a:lnTo>
                  <a:lnTo>
                    <a:pt x="263428" y="625754"/>
                  </a:lnTo>
                  <a:lnTo>
                    <a:pt x="255217" y="677648"/>
                  </a:lnTo>
                  <a:lnTo>
                    <a:pt x="245375" y="730069"/>
                  </a:lnTo>
                  <a:lnTo>
                    <a:pt x="236220" y="783816"/>
                  </a:lnTo>
                  <a:lnTo>
                    <a:pt x="231818" y="842505"/>
                  </a:lnTo>
                  <a:lnTo>
                    <a:pt x="224794" y="898628"/>
                  </a:lnTo>
                  <a:lnTo>
                    <a:pt x="221023" y="958022"/>
                  </a:lnTo>
                  <a:lnTo>
                    <a:pt x="214186" y="1013184"/>
                  </a:lnTo>
                  <a:lnTo>
                    <a:pt x="210471" y="1067743"/>
                  </a:lnTo>
                  <a:lnTo>
                    <a:pt x="203651" y="1127843"/>
                  </a:lnTo>
                  <a:lnTo>
                    <a:pt x="201110" y="1190103"/>
                  </a:lnTo>
                  <a:lnTo>
                    <a:pt x="200358" y="1253005"/>
                  </a:lnTo>
                  <a:lnTo>
                    <a:pt x="200182" y="1295056"/>
                  </a:lnTo>
                  <a:lnTo>
                    <a:pt x="200104" y="1340261"/>
                  </a:lnTo>
                  <a:lnTo>
                    <a:pt x="200069" y="1387649"/>
                  </a:lnTo>
                  <a:lnTo>
                    <a:pt x="200053" y="1436006"/>
                  </a:lnTo>
                  <a:lnTo>
                    <a:pt x="196927" y="1484794"/>
                  </a:lnTo>
                  <a:lnTo>
                    <a:pt x="192808" y="1533774"/>
                  </a:lnTo>
                  <a:lnTo>
                    <a:pt x="190977" y="1582839"/>
                  </a:lnTo>
                  <a:lnTo>
                    <a:pt x="187044" y="1631941"/>
                  </a:lnTo>
                  <a:lnTo>
                    <a:pt x="181396" y="1681061"/>
                  </a:lnTo>
                  <a:lnTo>
                    <a:pt x="174987" y="1730188"/>
                  </a:lnTo>
                  <a:lnTo>
                    <a:pt x="168239" y="1779318"/>
                  </a:lnTo>
                  <a:lnTo>
                    <a:pt x="160170" y="1828450"/>
                  </a:lnTo>
                  <a:lnTo>
                    <a:pt x="148786" y="1877583"/>
                  </a:lnTo>
                  <a:lnTo>
                    <a:pt x="135927" y="1929835"/>
                  </a:lnTo>
                  <a:lnTo>
                    <a:pt x="123583" y="1984254"/>
                  </a:lnTo>
                  <a:lnTo>
                    <a:pt x="114197" y="2039635"/>
                  </a:lnTo>
                  <a:lnTo>
                    <a:pt x="106126" y="2098564"/>
                  </a:lnTo>
                  <a:lnTo>
                    <a:pt x="97469" y="2158680"/>
                  </a:lnTo>
                  <a:lnTo>
                    <a:pt x="85824" y="2216594"/>
                  </a:lnTo>
                  <a:lnTo>
                    <a:pt x="75968" y="2273529"/>
                  </a:lnTo>
                  <a:lnTo>
                    <a:pt x="68858" y="2328859"/>
                  </a:lnTo>
                  <a:lnTo>
                    <a:pt x="65699" y="2380747"/>
                  </a:lnTo>
                  <a:lnTo>
                    <a:pt x="61175" y="2437343"/>
                  </a:lnTo>
                  <a:lnTo>
                    <a:pt x="55264" y="2497592"/>
                  </a:lnTo>
                  <a:lnTo>
                    <a:pt x="48738" y="2559464"/>
                  </a:lnTo>
                  <a:lnTo>
                    <a:pt x="41938" y="2622058"/>
                  </a:lnTo>
                  <a:lnTo>
                    <a:pt x="36186" y="2684972"/>
                  </a:lnTo>
                  <a:lnTo>
                    <a:pt x="33631" y="2748029"/>
                  </a:lnTo>
                  <a:lnTo>
                    <a:pt x="29374" y="2811149"/>
                  </a:lnTo>
                  <a:lnTo>
                    <a:pt x="23583" y="2874298"/>
                  </a:lnTo>
                  <a:lnTo>
                    <a:pt x="17110" y="2937459"/>
                  </a:lnTo>
                  <a:lnTo>
                    <a:pt x="13454" y="3000626"/>
                  </a:lnTo>
                  <a:lnTo>
                    <a:pt x="11829" y="3063795"/>
                  </a:lnTo>
                  <a:lnTo>
                    <a:pt x="11107" y="3126965"/>
                  </a:lnTo>
                  <a:lnTo>
                    <a:pt x="9744" y="3159720"/>
                  </a:lnTo>
                  <a:lnTo>
                    <a:pt x="7666" y="3193255"/>
                  </a:lnTo>
                  <a:lnTo>
                    <a:pt x="5110" y="3227310"/>
                  </a:lnTo>
                  <a:lnTo>
                    <a:pt x="3406" y="3261711"/>
                  </a:lnTo>
                  <a:lnTo>
                    <a:pt x="2271" y="3296344"/>
                  </a:lnTo>
                  <a:lnTo>
                    <a:pt x="1514" y="3331131"/>
                  </a:lnTo>
                  <a:lnTo>
                    <a:pt x="1009" y="3366021"/>
                  </a:lnTo>
                  <a:lnTo>
                    <a:pt x="672" y="3400979"/>
                  </a:lnTo>
                  <a:lnTo>
                    <a:pt x="448" y="3435982"/>
                  </a:lnTo>
                  <a:lnTo>
                    <a:pt x="299" y="3469847"/>
                  </a:lnTo>
                  <a:lnTo>
                    <a:pt x="199" y="3502952"/>
                  </a:lnTo>
                  <a:lnTo>
                    <a:pt x="132" y="3535550"/>
                  </a:lnTo>
                  <a:lnTo>
                    <a:pt x="88" y="3568980"/>
                  </a:lnTo>
                  <a:lnTo>
                    <a:pt x="58" y="3602966"/>
                  </a:lnTo>
                  <a:lnTo>
                    <a:pt x="39" y="3637321"/>
                  </a:lnTo>
                  <a:lnTo>
                    <a:pt x="26" y="3671923"/>
                  </a:lnTo>
                  <a:lnTo>
                    <a:pt x="17" y="3706689"/>
                  </a:lnTo>
                  <a:lnTo>
                    <a:pt x="11" y="3741564"/>
                  </a:lnTo>
                  <a:lnTo>
                    <a:pt x="7" y="3776514"/>
                  </a:lnTo>
                  <a:lnTo>
                    <a:pt x="4" y="3811511"/>
                  </a:lnTo>
                  <a:lnTo>
                    <a:pt x="3" y="3846541"/>
                  </a:lnTo>
                  <a:lnTo>
                    <a:pt x="2" y="3881593"/>
                  </a:lnTo>
                  <a:lnTo>
                    <a:pt x="1" y="3916659"/>
                  </a:lnTo>
                  <a:lnTo>
                    <a:pt x="0" y="3951735"/>
                  </a:lnTo>
                  <a:lnTo>
                    <a:pt x="0" y="3987987"/>
                  </a:lnTo>
                  <a:lnTo>
                    <a:pt x="0" y="4025023"/>
                  </a:lnTo>
                  <a:lnTo>
                    <a:pt x="0" y="4062582"/>
                  </a:lnTo>
                  <a:lnTo>
                    <a:pt x="1170" y="4098150"/>
                  </a:lnTo>
                  <a:lnTo>
                    <a:pt x="3119" y="4132390"/>
                  </a:lnTo>
                  <a:lnTo>
                    <a:pt x="5589" y="4165746"/>
                  </a:lnTo>
                  <a:lnTo>
                    <a:pt x="7235" y="4198511"/>
                  </a:lnTo>
                  <a:lnTo>
                    <a:pt x="8333" y="4230883"/>
                  </a:lnTo>
                  <a:lnTo>
                    <a:pt x="9065" y="4262993"/>
                  </a:lnTo>
                  <a:lnTo>
                    <a:pt x="9552" y="4296098"/>
                  </a:lnTo>
                  <a:lnTo>
                    <a:pt x="9878" y="4329866"/>
                  </a:lnTo>
                  <a:lnTo>
                    <a:pt x="10095" y="4364076"/>
                  </a:lnTo>
                  <a:lnTo>
                    <a:pt x="11409" y="4398582"/>
                  </a:lnTo>
                  <a:lnTo>
                    <a:pt x="13455" y="4433284"/>
                  </a:lnTo>
                  <a:lnTo>
                    <a:pt x="15989" y="4468117"/>
                  </a:lnTo>
                  <a:lnTo>
                    <a:pt x="18848" y="4501867"/>
                  </a:lnTo>
                  <a:lnTo>
                    <a:pt x="21924" y="4534896"/>
                  </a:lnTo>
                  <a:lnTo>
                    <a:pt x="25144" y="4567444"/>
                  </a:lnTo>
                  <a:lnTo>
                    <a:pt x="27292" y="4600840"/>
                  </a:lnTo>
                  <a:lnTo>
                    <a:pt x="28723" y="4634803"/>
                  </a:lnTo>
                  <a:lnTo>
                    <a:pt x="29677" y="4669144"/>
                  </a:lnTo>
                  <a:lnTo>
                    <a:pt x="30313" y="4702566"/>
                  </a:lnTo>
                  <a:lnTo>
                    <a:pt x="30737" y="4735375"/>
                  </a:lnTo>
                  <a:lnTo>
                    <a:pt x="32378" y="4798737"/>
                  </a:lnTo>
                  <a:lnTo>
                    <a:pt x="37007" y="4858093"/>
                  </a:lnTo>
                  <a:lnTo>
                    <a:pt x="39844" y="4918789"/>
                  </a:lnTo>
                  <a:lnTo>
                    <a:pt x="41104" y="4980860"/>
                  </a:lnTo>
                  <a:lnTo>
                    <a:pt x="41664" y="5043542"/>
                  </a:lnTo>
                  <a:lnTo>
                    <a:pt x="41914" y="5106495"/>
                  </a:lnTo>
                  <a:lnTo>
                    <a:pt x="42025" y="5169570"/>
                  </a:lnTo>
                  <a:lnTo>
                    <a:pt x="42074" y="5232698"/>
                  </a:lnTo>
                  <a:lnTo>
                    <a:pt x="45215" y="5292730"/>
                  </a:lnTo>
                  <a:lnTo>
                    <a:pt x="49341" y="5350607"/>
                  </a:lnTo>
                  <a:lnTo>
                    <a:pt x="51175" y="5407525"/>
                  </a:lnTo>
                  <a:lnTo>
                    <a:pt x="55109" y="5464017"/>
                  </a:lnTo>
                  <a:lnTo>
                    <a:pt x="59588" y="5520321"/>
                  </a:lnTo>
                  <a:lnTo>
                    <a:pt x="61578" y="5576540"/>
                  </a:lnTo>
                  <a:lnTo>
                    <a:pt x="62463" y="5632722"/>
                  </a:lnTo>
                  <a:lnTo>
                    <a:pt x="64026" y="5688887"/>
                  </a:lnTo>
                  <a:lnTo>
                    <a:pt x="68620" y="5745046"/>
                  </a:lnTo>
                  <a:lnTo>
                    <a:pt x="74562" y="5798081"/>
                  </a:lnTo>
                  <a:lnTo>
                    <a:pt x="81101" y="5850118"/>
                  </a:lnTo>
                  <a:lnTo>
                    <a:pt x="87907" y="5904441"/>
                  </a:lnTo>
                  <a:lnTo>
                    <a:pt x="94831" y="5956660"/>
                  </a:lnTo>
                  <a:lnTo>
                    <a:pt x="101809" y="6005996"/>
                  </a:lnTo>
                  <a:lnTo>
                    <a:pt x="108809" y="6051318"/>
                  </a:lnTo>
                  <a:lnTo>
                    <a:pt x="115820" y="6097978"/>
                  </a:lnTo>
                  <a:lnTo>
                    <a:pt x="122835" y="6144843"/>
                  </a:lnTo>
                  <a:lnTo>
                    <a:pt x="129853" y="6189067"/>
                  </a:lnTo>
                  <a:lnTo>
                    <a:pt x="136871" y="6232120"/>
                  </a:lnTo>
                  <a:lnTo>
                    <a:pt x="147398" y="6292700"/>
                  </a:lnTo>
                  <a:lnTo>
                    <a:pt x="157927" y="6350813"/>
                  </a:lnTo>
                  <a:lnTo>
                    <a:pt x="168456" y="6412486"/>
                  </a:lnTo>
                  <a:lnTo>
                    <a:pt x="178984" y="6472094"/>
                  </a:lnTo>
                  <a:lnTo>
                    <a:pt x="189513" y="6523681"/>
                  </a:lnTo>
                  <a:lnTo>
                    <a:pt x="196922" y="6571720"/>
                  </a:lnTo>
                  <a:lnTo>
                    <a:pt x="205014" y="6634765"/>
                  </a:lnTo>
                  <a:lnTo>
                    <a:pt x="218171" y="6698096"/>
                  </a:lnTo>
                  <a:lnTo>
                    <a:pt x="227948" y="6760508"/>
                  </a:lnTo>
                  <a:lnTo>
                    <a:pt x="230537" y="6807358"/>
                  </a:lnTo>
                  <a:lnTo>
                    <a:pt x="228292" y="6869352"/>
                  </a:lnTo>
                  <a:lnTo>
                    <a:pt x="221098" y="69172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674239" y="189513"/>
            <a:ext cx="1674031" cy="640756"/>
            <a:chOff x="2674239" y="189513"/>
            <a:chExt cx="1674031" cy="640756"/>
          </a:xfrm>
        </p:grpSpPr>
        <p:sp>
          <p:nvSpPr>
            <p:cNvPr id="37" name="Freeform 36"/>
            <p:cNvSpPr/>
            <p:nvPr/>
          </p:nvSpPr>
          <p:spPr>
            <a:xfrm>
              <a:off x="2674239" y="389554"/>
              <a:ext cx="42114" cy="368499"/>
            </a:xfrm>
            <a:custGeom>
              <a:avLst/>
              <a:gdLst/>
              <a:ahLst/>
              <a:cxnLst/>
              <a:rect l="0" t="0" r="0" b="0"/>
              <a:pathLst>
                <a:path w="42114" h="368499">
                  <a:moveTo>
                    <a:pt x="0" y="0"/>
                  </a:moveTo>
                  <a:lnTo>
                    <a:pt x="0" y="58617"/>
                  </a:lnTo>
                  <a:lnTo>
                    <a:pt x="8405" y="113961"/>
                  </a:lnTo>
                  <a:lnTo>
                    <a:pt x="17958" y="162968"/>
                  </a:lnTo>
                  <a:lnTo>
                    <a:pt x="27027" y="213364"/>
                  </a:lnTo>
                  <a:lnTo>
                    <a:pt x="33804" y="276026"/>
                  </a:lnTo>
                  <a:lnTo>
                    <a:pt x="40472" y="338793"/>
                  </a:lnTo>
                  <a:lnTo>
                    <a:pt x="42113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674239" y="353415"/>
              <a:ext cx="253266" cy="216585"/>
            </a:xfrm>
            <a:custGeom>
              <a:avLst/>
              <a:gdLst/>
              <a:ahLst/>
              <a:cxnLst/>
              <a:rect l="0" t="0" r="0" b="0"/>
              <a:pathLst>
                <a:path w="253266" h="216585">
                  <a:moveTo>
                    <a:pt x="0" y="78253"/>
                  </a:moveTo>
                  <a:lnTo>
                    <a:pt x="37477" y="47015"/>
                  </a:lnTo>
                  <a:lnTo>
                    <a:pt x="88901" y="24250"/>
                  </a:lnTo>
                  <a:lnTo>
                    <a:pt x="142949" y="8488"/>
                  </a:lnTo>
                  <a:lnTo>
                    <a:pt x="177665" y="0"/>
                  </a:lnTo>
                  <a:lnTo>
                    <a:pt x="199455" y="1750"/>
                  </a:lnTo>
                  <a:lnTo>
                    <a:pt x="217718" y="9547"/>
                  </a:lnTo>
                  <a:lnTo>
                    <a:pt x="248506" y="33616"/>
                  </a:lnTo>
                  <a:lnTo>
                    <a:pt x="252238" y="41476"/>
                  </a:lnTo>
                  <a:lnTo>
                    <a:pt x="253265" y="59568"/>
                  </a:lnTo>
                  <a:lnTo>
                    <a:pt x="247267" y="89485"/>
                  </a:lnTo>
                  <a:lnTo>
                    <a:pt x="232491" y="120576"/>
                  </a:lnTo>
                  <a:lnTo>
                    <a:pt x="207706" y="152015"/>
                  </a:lnTo>
                  <a:lnTo>
                    <a:pt x="146097" y="193151"/>
                  </a:lnTo>
                  <a:lnTo>
                    <a:pt x="96579" y="216373"/>
                  </a:lnTo>
                  <a:lnTo>
                    <a:pt x="34805" y="216584"/>
                  </a:lnTo>
                  <a:lnTo>
                    <a:pt x="10528" y="215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958508" y="437743"/>
              <a:ext cx="300962" cy="156508"/>
            </a:xfrm>
            <a:custGeom>
              <a:avLst/>
              <a:gdLst/>
              <a:ahLst/>
              <a:cxnLst/>
              <a:rect l="0" t="0" r="0" b="0"/>
              <a:pathLst>
                <a:path w="300962" h="156508">
                  <a:moveTo>
                    <a:pt x="0" y="4454"/>
                  </a:moveTo>
                  <a:lnTo>
                    <a:pt x="14654" y="59595"/>
                  </a:lnTo>
                  <a:lnTo>
                    <a:pt x="18622" y="122624"/>
                  </a:lnTo>
                  <a:lnTo>
                    <a:pt x="14905" y="148221"/>
                  </a:lnTo>
                  <a:lnTo>
                    <a:pt x="13446" y="150601"/>
                  </a:lnTo>
                  <a:lnTo>
                    <a:pt x="11825" y="137649"/>
                  </a:lnTo>
                  <a:lnTo>
                    <a:pt x="20360" y="77947"/>
                  </a:lnTo>
                  <a:lnTo>
                    <a:pt x="36968" y="47157"/>
                  </a:lnTo>
                  <a:lnTo>
                    <a:pt x="59047" y="23216"/>
                  </a:lnTo>
                  <a:lnTo>
                    <a:pt x="81615" y="8503"/>
                  </a:lnTo>
                  <a:lnTo>
                    <a:pt x="104124" y="3524"/>
                  </a:lnTo>
                  <a:lnTo>
                    <a:pt x="115039" y="3834"/>
                  </a:lnTo>
                  <a:lnTo>
                    <a:pt x="133407" y="10417"/>
                  </a:lnTo>
                  <a:lnTo>
                    <a:pt x="141580" y="15449"/>
                  </a:lnTo>
                  <a:lnTo>
                    <a:pt x="153782" y="30397"/>
                  </a:lnTo>
                  <a:lnTo>
                    <a:pt x="158673" y="39297"/>
                  </a:lnTo>
                  <a:lnTo>
                    <a:pt x="160988" y="61664"/>
                  </a:lnTo>
                  <a:lnTo>
                    <a:pt x="158532" y="114151"/>
                  </a:lnTo>
                  <a:lnTo>
                    <a:pt x="167555" y="138606"/>
                  </a:lnTo>
                  <a:lnTo>
                    <a:pt x="174874" y="150041"/>
                  </a:lnTo>
                  <a:lnTo>
                    <a:pt x="184433" y="155324"/>
                  </a:lnTo>
                  <a:lnTo>
                    <a:pt x="195485" y="156507"/>
                  </a:lnTo>
                  <a:lnTo>
                    <a:pt x="219073" y="151582"/>
                  </a:lnTo>
                  <a:lnTo>
                    <a:pt x="241255" y="141594"/>
                  </a:lnTo>
                  <a:lnTo>
                    <a:pt x="267885" y="117228"/>
                  </a:lnTo>
                  <a:lnTo>
                    <a:pt x="290593" y="87781"/>
                  </a:lnTo>
                  <a:lnTo>
                    <a:pt x="298778" y="64105"/>
                  </a:lnTo>
                  <a:lnTo>
                    <a:pt x="300961" y="51240"/>
                  </a:lnTo>
                  <a:lnTo>
                    <a:pt x="297737" y="39154"/>
                  </a:lnTo>
                  <a:lnTo>
                    <a:pt x="281676" y="16367"/>
                  </a:lnTo>
                  <a:lnTo>
                    <a:pt x="252701" y="3899"/>
                  </a:lnTo>
                  <a:lnTo>
                    <a:pt x="206286" y="0"/>
                  </a:lnTo>
                  <a:lnTo>
                    <a:pt x="182929" y="4814"/>
                  </a:lnTo>
                  <a:lnTo>
                    <a:pt x="156627" y="20678"/>
                  </a:lnTo>
                  <a:lnTo>
                    <a:pt x="141362" y="33502"/>
                  </a:lnTo>
                  <a:lnTo>
                    <a:pt x="137525" y="39027"/>
                  </a:lnTo>
                  <a:lnTo>
                    <a:pt x="136137" y="43880"/>
                  </a:lnTo>
                  <a:lnTo>
                    <a:pt x="136870" y="57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69766" y="442197"/>
              <a:ext cx="225835" cy="388072"/>
            </a:xfrm>
            <a:custGeom>
              <a:avLst/>
              <a:gdLst/>
              <a:ahLst/>
              <a:cxnLst/>
              <a:rect l="0" t="0" r="0" b="0"/>
              <a:pathLst>
                <a:path w="225835" h="388072">
                  <a:moveTo>
                    <a:pt x="57239" y="0"/>
                  </a:moveTo>
                  <a:lnTo>
                    <a:pt x="50004" y="28726"/>
                  </a:lnTo>
                  <a:lnTo>
                    <a:pt x="47361" y="92112"/>
                  </a:lnTo>
                  <a:lnTo>
                    <a:pt x="46903" y="139206"/>
                  </a:lnTo>
                  <a:lnTo>
                    <a:pt x="49887" y="190205"/>
                  </a:lnTo>
                  <a:lnTo>
                    <a:pt x="55061" y="242360"/>
                  </a:lnTo>
                  <a:lnTo>
                    <a:pt x="56594" y="291739"/>
                  </a:lnTo>
                  <a:lnTo>
                    <a:pt x="62701" y="344756"/>
                  </a:lnTo>
                  <a:lnTo>
                    <a:pt x="66266" y="383820"/>
                  </a:lnTo>
                  <a:lnTo>
                    <a:pt x="65597" y="388071"/>
                  </a:lnTo>
                  <a:lnTo>
                    <a:pt x="63981" y="386226"/>
                  </a:lnTo>
                  <a:lnTo>
                    <a:pt x="48552" y="336040"/>
                  </a:lnTo>
                  <a:lnTo>
                    <a:pt x="32308" y="288950"/>
                  </a:lnTo>
                  <a:lnTo>
                    <a:pt x="19567" y="239123"/>
                  </a:lnTo>
                  <a:lnTo>
                    <a:pt x="4781" y="176652"/>
                  </a:lnTo>
                  <a:lnTo>
                    <a:pt x="0" y="145193"/>
                  </a:lnTo>
                  <a:lnTo>
                    <a:pt x="1773" y="119512"/>
                  </a:lnTo>
                  <a:lnTo>
                    <a:pt x="14939" y="85324"/>
                  </a:lnTo>
                  <a:lnTo>
                    <a:pt x="54021" y="35807"/>
                  </a:lnTo>
                  <a:lnTo>
                    <a:pt x="80462" y="19838"/>
                  </a:lnTo>
                  <a:lnTo>
                    <a:pt x="121702" y="7698"/>
                  </a:lnTo>
                  <a:lnTo>
                    <a:pt x="159787" y="7870"/>
                  </a:lnTo>
                  <a:lnTo>
                    <a:pt x="193299" y="20919"/>
                  </a:lnTo>
                  <a:lnTo>
                    <a:pt x="211687" y="39323"/>
                  </a:lnTo>
                  <a:lnTo>
                    <a:pt x="219866" y="50782"/>
                  </a:lnTo>
                  <a:lnTo>
                    <a:pt x="225834" y="72873"/>
                  </a:lnTo>
                  <a:lnTo>
                    <a:pt x="225788" y="83677"/>
                  </a:lnTo>
                  <a:lnTo>
                    <a:pt x="213258" y="108159"/>
                  </a:lnTo>
                  <a:lnTo>
                    <a:pt x="172676" y="150826"/>
                  </a:lnTo>
                  <a:lnTo>
                    <a:pt x="148709" y="160621"/>
                  </a:lnTo>
                  <a:lnTo>
                    <a:pt x="121289" y="163804"/>
                  </a:lnTo>
                  <a:lnTo>
                    <a:pt x="71625" y="159435"/>
                  </a:lnTo>
                  <a:lnTo>
                    <a:pt x="57239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29201" y="389554"/>
              <a:ext cx="152587" cy="183038"/>
            </a:xfrm>
            <a:custGeom>
              <a:avLst/>
              <a:gdLst/>
              <a:ahLst/>
              <a:cxnLst/>
              <a:rect l="0" t="0" r="0" b="0"/>
              <a:pathLst>
                <a:path w="152587" h="183038">
                  <a:moveTo>
                    <a:pt x="39960" y="0"/>
                  </a:moveTo>
                  <a:lnTo>
                    <a:pt x="28781" y="11179"/>
                  </a:lnTo>
                  <a:lnTo>
                    <a:pt x="5116" y="73218"/>
                  </a:lnTo>
                  <a:lnTo>
                    <a:pt x="0" y="121910"/>
                  </a:lnTo>
                  <a:lnTo>
                    <a:pt x="5042" y="151279"/>
                  </a:lnTo>
                  <a:lnTo>
                    <a:pt x="9662" y="164024"/>
                  </a:lnTo>
                  <a:lnTo>
                    <a:pt x="17422" y="172520"/>
                  </a:lnTo>
                  <a:lnTo>
                    <a:pt x="38522" y="181961"/>
                  </a:lnTo>
                  <a:lnTo>
                    <a:pt x="60378" y="183037"/>
                  </a:lnTo>
                  <a:lnTo>
                    <a:pt x="80620" y="178446"/>
                  </a:lnTo>
                  <a:lnTo>
                    <a:pt x="125614" y="149914"/>
                  </a:lnTo>
                  <a:lnTo>
                    <a:pt x="139639" y="133309"/>
                  </a:lnTo>
                  <a:lnTo>
                    <a:pt x="148603" y="113061"/>
                  </a:lnTo>
                  <a:lnTo>
                    <a:pt x="152586" y="88464"/>
                  </a:lnTo>
                  <a:lnTo>
                    <a:pt x="144998" y="61934"/>
                  </a:lnTo>
                  <a:lnTo>
                    <a:pt x="138061" y="48309"/>
                  </a:lnTo>
                  <a:lnTo>
                    <a:pt x="127588" y="39225"/>
                  </a:lnTo>
                  <a:lnTo>
                    <a:pt x="100353" y="29132"/>
                  </a:lnTo>
                  <a:lnTo>
                    <a:pt x="42006" y="30454"/>
                  </a:lnTo>
                  <a:lnTo>
                    <a:pt x="29431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84974" y="373437"/>
              <a:ext cx="162945" cy="218458"/>
            </a:xfrm>
            <a:custGeom>
              <a:avLst/>
              <a:gdLst/>
              <a:ahLst/>
              <a:cxnLst/>
              <a:rect l="0" t="0" r="0" b="0"/>
              <a:pathLst>
                <a:path w="162945" h="218458">
                  <a:moveTo>
                    <a:pt x="147399" y="5589"/>
                  </a:moveTo>
                  <a:lnTo>
                    <a:pt x="130631" y="0"/>
                  </a:lnTo>
                  <a:lnTo>
                    <a:pt x="113041" y="375"/>
                  </a:lnTo>
                  <a:lnTo>
                    <a:pt x="80287" y="10283"/>
                  </a:lnTo>
                  <a:lnTo>
                    <a:pt x="32887" y="34592"/>
                  </a:lnTo>
                  <a:lnTo>
                    <a:pt x="25434" y="43642"/>
                  </a:lnTo>
                  <a:lnTo>
                    <a:pt x="17153" y="66175"/>
                  </a:lnTo>
                  <a:lnTo>
                    <a:pt x="19624" y="75225"/>
                  </a:lnTo>
                  <a:lnTo>
                    <a:pt x="25951" y="82429"/>
                  </a:lnTo>
                  <a:lnTo>
                    <a:pt x="34849" y="88401"/>
                  </a:lnTo>
                  <a:lnTo>
                    <a:pt x="97221" y="100326"/>
                  </a:lnTo>
                  <a:lnTo>
                    <a:pt x="140201" y="116457"/>
                  </a:lnTo>
                  <a:lnTo>
                    <a:pt x="160188" y="129343"/>
                  </a:lnTo>
                  <a:lnTo>
                    <a:pt x="162944" y="138395"/>
                  </a:lnTo>
                  <a:lnTo>
                    <a:pt x="156648" y="160930"/>
                  </a:lnTo>
                  <a:lnTo>
                    <a:pt x="142151" y="177185"/>
                  </a:lnTo>
                  <a:lnTo>
                    <a:pt x="83768" y="213315"/>
                  </a:lnTo>
                  <a:lnTo>
                    <a:pt x="73393" y="217772"/>
                  </a:lnTo>
                  <a:lnTo>
                    <a:pt x="30845" y="218457"/>
                  </a:lnTo>
                  <a:lnTo>
                    <a:pt x="13709" y="214061"/>
                  </a:lnTo>
                  <a:lnTo>
                    <a:pt x="0" y="205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85016" y="378611"/>
              <a:ext cx="226400" cy="210986"/>
            </a:xfrm>
            <a:custGeom>
              <a:avLst/>
              <a:gdLst/>
              <a:ahLst/>
              <a:cxnLst/>
              <a:rect l="0" t="0" r="0" b="0"/>
              <a:pathLst>
                <a:path w="226400" h="210986">
                  <a:moveTo>
                    <a:pt x="0" y="84643"/>
                  </a:moveTo>
                  <a:lnTo>
                    <a:pt x="28726" y="91879"/>
                  </a:lnTo>
                  <a:lnTo>
                    <a:pt x="77921" y="94196"/>
                  </a:lnTo>
                  <a:lnTo>
                    <a:pt x="141300" y="91859"/>
                  </a:lnTo>
                  <a:lnTo>
                    <a:pt x="188308" y="80479"/>
                  </a:lnTo>
                  <a:lnTo>
                    <a:pt x="220741" y="59233"/>
                  </a:lnTo>
                  <a:lnTo>
                    <a:pt x="225540" y="50155"/>
                  </a:lnTo>
                  <a:lnTo>
                    <a:pt x="226399" y="40594"/>
                  </a:lnTo>
                  <a:lnTo>
                    <a:pt x="224632" y="30711"/>
                  </a:lnTo>
                  <a:lnTo>
                    <a:pt x="217605" y="21782"/>
                  </a:lnTo>
                  <a:lnTo>
                    <a:pt x="194199" y="5622"/>
                  </a:lnTo>
                  <a:lnTo>
                    <a:pt x="164299" y="0"/>
                  </a:lnTo>
                  <a:lnTo>
                    <a:pt x="108623" y="5922"/>
                  </a:lnTo>
                  <a:lnTo>
                    <a:pt x="80278" y="20634"/>
                  </a:lnTo>
                  <a:lnTo>
                    <a:pt x="57061" y="39811"/>
                  </a:lnTo>
                  <a:lnTo>
                    <a:pt x="40953" y="65900"/>
                  </a:lnTo>
                  <a:lnTo>
                    <a:pt x="39950" y="112625"/>
                  </a:lnTo>
                  <a:lnTo>
                    <a:pt x="58241" y="159744"/>
                  </a:lnTo>
                  <a:lnTo>
                    <a:pt x="79307" y="182752"/>
                  </a:lnTo>
                  <a:lnTo>
                    <a:pt x="115813" y="210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06556" y="189513"/>
              <a:ext cx="241714" cy="372391"/>
            </a:xfrm>
            <a:custGeom>
              <a:avLst/>
              <a:gdLst/>
              <a:ahLst/>
              <a:cxnLst/>
              <a:rect l="0" t="0" r="0" b="0"/>
              <a:pathLst>
                <a:path w="241714" h="372391">
                  <a:moveTo>
                    <a:pt x="241713" y="0"/>
                  </a:moveTo>
                  <a:lnTo>
                    <a:pt x="226073" y="26386"/>
                  </a:lnTo>
                  <a:lnTo>
                    <a:pt x="206870" y="88901"/>
                  </a:lnTo>
                  <a:lnTo>
                    <a:pt x="202206" y="151355"/>
                  </a:lnTo>
                  <a:lnTo>
                    <a:pt x="208217" y="209965"/>
                  </a:lnTo>
                  <a:lnTo>
                    <a:pt x="215340" y="261013"/>
                  </a:lnTo>
                  <a:lnTo>
                    <a:pt x="224670" y="305325"/>
                  </a:lnTo>
                  <a:lnTo>
                    <a:pt x="224503" y="312344"/>
                  </a:lnTo>
                  <a:lnTo>
                    <a:pt x="222051" y="313514"/>
                  </a:lnTo>
                  <a:lnTo>
                    <a:pt x="218077" y="310785"/>
                  </a:lnTo>
                  <a:lnTo>
                    <a:pt x="181890" y="252941"/>
                  </a:lnTo>
                  <a:lnTo>
                    <a:pt x="159753" y="236810"/>
                  </a:lnTo>
                  <a:lnTo>
                    <a:pt x="134317" y="231201"/>
                  </a:lnTo>
                  <a:lnTo>
                    <a:pt x="79859" y="237132"/>
                  </a:lnTo>
                  <a:lnTo>
                    <a:pt x="38039" y="257435"/>
                  </a:lnTo>
                  <a:lnTo>
                    <a:pt x="7190" y="285677"/>
                  </a:lnTo>
                  <a:lnTo>
                    <a:pt x="2307" y="296906"/>
                  </a:lnTo>
                  <a:lnTo>
                    <a:pt x="0" y="321861"/>
                  </a:lnTo>
                  <a:lnTo>
                    <a:pt x="9113" y="345431"/>
                  </a:lnTo>
                  <a:lnTo>
                    <a:pt x="16457" y="356629"/>
                  </a:lnTo>
                  <a:lnTo>
                    <a:pt x="26032" y="364095"/>
                  </a:lnTo>
                  <a:lnTo>
                    <a:pt x="49148" y="372390"/>
                  </a:lnTo>
                  <a:lnTo>
                    <a:pt x="78140" y="369837"/>
                  </a:lnTo>
                  <a:lnTo>
                    <a:pt x="133233" y="349135"/>
                  </a:lnTo>
                  <a:lnTo>
                    <a:pt x="192962" y="300966"/>
                  </a:lnTo>
                  <a:lnTo>
                    <a:pt x="199600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90864" y="1063378"/>
            <a:ext cx="1743386" cy="377471"/>
            <a:chOff x="2490864" y="1063378"/>
            <a:chExt cx="1743386" cy="377471"/>
          </a:xfrm>
        </p:grpSpPr>
        <p:sp>
          <p:nvSpPr>
            <p:cNvPr id="46" name="Freeform 45"/>
            <p:cNvSpPr/>
            <p:nvPr/>
          </p:nvSpPr>
          <p:spPr>
            <a:xfrm>
              <a:off x="2490864" y="1200249"/>
              <a:ext cx="317228" cy="224388"/>
            </a:xfrm>
            <a:custGeom>
              <a:avLst/>
              <a:gdLst/>
              <a:ahLst/>
              <a:cxnLst/>
              <a:rect l="0" t="0" r="0" b="0"/>
              <a:pathLst>
                <a:path w="317228" h="224388">
                  <a:moveTo>
                    <a:pt x="130732" y="0"/>
                  </a:moveTo>
                  <a:lnTo>
                    <a:pt x="97110" y="2339"/>
                  </a:lnTo>
                  <a:lnTo>
                    <a:pt x="45408" y="22905"/>
                  </a:lnTo>
                  <a:lnTo>
                    <a:pt x="20281" y="37086"/>
                  </a:lnTo>
                  <a:lnTo>
                    <a:pt x="1314" y="55087"/>
                  </a:lnTo>
                  <a:lnTo>
                    <a:pt x="0" y="63631"/>
                  </a:lnTo>
                  <a:lnTo>
                    <a:pt x="3803" y="71666"/>
                  </a:lnTo>
                  <a:lnTo>
                    <a:pt x="11017" y="79363"/>
                  </a:lnTo>
                  <a:lnTo>
                    <a:pt x="40871" y="87915"/>
                  </a:lnTo>
                  <a:lnTo>
                    <a:pt x="97477" y="92729"/>
                  </a:lnTo>
                  <a:lnTo>
                    <a:pt x="151294" y="91036"/>
                  </a:lnTo>
                  <a:lnTo>
                    <a:pt x="204285" y="89365"/>
                  </a:lnTo>
                  <a:lnTo>
                    <a:pt x="260150" y="96278"/>
                  </a:lnTo>
                  <a:lnTo>
                    <a:pt x="294706" y="104791"/>
                  </a:lnTo>
                  <a:lnTo>
                    <a:pt x="313963" y="120273"/>
                  </a:lnTo>
                  <a:lnTo>
                    <a:pt x="317227" y="128145"/>
                  </a:lnTo>
                  <a:lnTo>
                    <a:pt x="317063" y="135733"/>
                  </a:lnTo>
                  <a:lnTo>
                    <a:pt x="314614" y="143131"/>
                  </a:lnTo>
                  <a:lnTo>
                    <a:pt x="302535" y="157590"/>
                  </a:lnTo>
                  <a:lnTo>
                    <a:pt x="247723" y="192978"/>
                  </a:lnTo>
                  <a:lnTo>
                    <a:pt x="193442" y="217970"/>
                  </a:lnTo>
                  <a:lnTo>
                    <a:pt x="163283" y="224387"/>
                  </a:lnTo>
                  <a:lnTo>
                    <a:pt x="126481" y="223340"/>
                  </a:lnTo>
                  <a:lnTo>
                    <a:pt x="113860" y="220253"/>
                  </a:lnTo>
                  <a:lnTo>
                    <a:pt x="105446" y="215855"/>
                  </a:lnTo>
                  <a:lnTo>
                    <a:pt x="88618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787837" y="1221306"/>
              <a:ext cx="194399" cy="219543"/>
            </a:xfrm>
            <a:custGeom>
              <a:avLst/>
              <a:gdLst/>
              <a:ahLst/>
              <a:cxnLst/>
              <a:rect l="0" t="0" r="0" b="0"/>
              <a:pathLst>
                <a:path w="194399" h="219543">
                  <a:moveTo>
                    <a:pt x="96971" y="0"/>
                  </a:moveTo>
                  <a:lnTo>
                    <a:pt x="38408" y="58563"/>
                  </a:lnTo>
                  <a:lnTo>
                    <a:pt x="16578" y="80393"/>
                  </a:lnTo>
                  <a:lnTo>
                    <a:pt x="882" y="124036"/>
                  </a:lnTo>
                  <a:lnTo>
                    <a:pt x="0" y="175831"/>
                  </a:lnTo>
                  <a:lnTo>
                    <a:pt x="6588" y="189750"/>
                  </a:lnTo>
                  <a:lnTo>
                    <a:pt x="29505" y="211455"/>
                  </a:lnTo>
                  <a:lnTo>
                    <a:pt x="52948" y="219542"/>
                  </a:lnTo>
                  <a:lnTo>
                    <a:pt x="76236" y="218067"/>
                  </a:lnTo>
                  <a:lnTo>
                    <a:pt x="114484" y="202912"/>
                  </a:lnTo>
                  <a:lnTo>
                    <a:pt x="147394" y="176715"/>
                  </a:lnTo>
                  <a:lnTo>
                    <a:pt x="171313" y="146726"/>
                  </a:lnTo>
                  <a:lnTo>
                    <a:pt x="194398" y="94668"/>
                  </a:lnTo>
                  <a:lnTo>
                    <a:pt x="192524" y="70540"/>
                  </a:lnTo>
                  <a:lnTo>
                    <a:pt x="182723" y="46559"/>
                  </a:lnTo>
                  <a:lnTo>
                    <a:pt x="166669" y="28102"/>
                  </a:lnTo>
                  <a:lnTo>
                    <a:pt x="126721" y="10146"/>
                  </a:lnTo>
                  <a:lnTo>
                    <a:pt x="100835" y="7629"/>
                  </a:lnTo>
                  <a:lnTo>
                    <a:pt x="77632" y="11579"/>
                  </a:lnTo>
                  <a:lnTo>
                    <a:pt x="3380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81831" y="1084435"/>
              <a:ext cx="34605" cy="326385"/>
            </a:xfrm>
            <a:custGeom>
              <a:avLst/>
              <a:gdLst/>
              <a:ahLst/>
              <a:cxnLst/>
              <a:rect l="0" t="0" r="0" b="0"/>
              <a:pathLst>
                <a:path w="34605" h="326385">
                  <a:moveTo>
                    <a:pt x="13547" y="0"/>
                  </a:moveTo>
                  <a:lnTo>
                    <a:pt x="2369" y="16768"/>
                  </a:lnTo>
                  <a:lnTo>
                    <a:pt x="0" y="40598"/>
                  </a:lnTo>
                  <a:lnTo>
                    <a:pt x="2423" y="97967"/>
                  </a:lnTo>
                  <a:lnTo>
                    <a:pt x="10137" y="154359"/>
                  </a:lnTo>
                  <a:lnTo>
                    <a:pt x="12874" y="210559"/>
                  </a:lnTo>
                  <a:lnTo>
                    <a:pt x="20694" y="273523"/>
                  </a:lnTo>
                  <a:lnTo>
                    <a:pt x="24244" y="308642"/>
                  </a:lnTo>
                  <a:lnTo>
                    <a:pt x="26527" y="314556"/>
                  </a:lnTo>
                  <a:lnTo>
                    <a:pt x="34604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01530" y="1158135"/>
              <a:ext cx="110364" cy="202079"/>
            </a:xfrm>
            <a:custGeom>
              <a:avLst/>
              <a:gdLst/>
              <a:ahLst/>
              <a:cxnLst/>
              <a:rect l="0" t="0" r="0" b="0"/>
              <a:pathLst>
                <a:path w="110364" h="202079">
                  <a:moveTo>
                    <a:pt x="20190" y="52642"/>
                  </a:moveTo>
                  <a:lnTo>
                    <a:pt x="9012" y="63821"/>
                  </a:lnTo>
                  <a:lnTo>
                    <a:pt x="3524" y="81787"/>
                  </a:lnTo>
                  <a:lnTo>
                    <a:pt x="0" y="137038"/>
                  </a:lnTo>
                  <a:lnTo>
                    <a:pt x="5758" y="163851"/>
                  </a:lnTo>
                  <a:lnTo>
                    <a:pt x="10569" y="175914"/>
                  </a:lnTo>
                  <a:lnTo>
                    <a:pt x="25272" y="192438"/>
                  </a:lnTo>
                  <a:lnTo>
                    <a:pt x="34107" y="198482"/>
                  </a:lnTo>
                  <a:lnTo>
                    <a:pt x="56401" y="202078"/>
                  </a:lnTo>
                  <a:lnTo>
                    <a:pt x="68897" y="201399"/>
                  </a:lnTo>
                  <a:lnTo>
                    <a:pt x="79568" y="196267"/>
                  </a:lnTo>
                  <a:lnTo>
                    <a:pt x="97663" y="178087"/>
                  </a:lnTo>
                  <a:lnTo>
                    <a:pt x="107265" y="151289"/>
                  </a:lnTo>
                  <a:lnTo>
                    <a:pt x="110363" y="122222"/>
                  </a:lnTo>
                  <a:lnTo>
                    <a:pt x="99843" y="64015"/>
                  </a:lnTo>
                  <a:lnTo>
                    <a:pt x="83221" y="16878"/>
                  </a:lnTo>
                  <a:lnTo>
                    <a:pt x="728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85583" y="1063378"/>
              <a:ext cx="9879" cy="305328"/>
            </a:xfrm>
            <a:custGeom>
              <a:avLst/>
              <a:gdLst/>
              <a:ahLst/>
              <a:cxnLst/>
              <a:rect l="0" t="0" r="0" b="0"/>
              <a:pathLst>
                <a:path w="9879" h="305328">
                  <a:moveTo>
                    <a:pt x="9878" y="0"/>
                  </a:moveTo>
                  <a:lnTo>
                    <a:pt x="2642" y="27556"/>
                  </a:lnTo>
                  <a:lnTo>
                    <a:pt x="0" y="83779"/>
                  </a:lnTo>
                  <a:lnTo>
                    <a:pt x="6671" y="147123"/>
                  </a:lnTo>
                  <a:lnTo>
                    <a:pt x="9245" y="206920"/>
                  </a:lnTo>
                  <a:lnTo>
                    <a:pt x="9690" y="259011"/>
                  </a:lnTo>
                  <a:lnTo>
                    <a:pt x="9878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358591" y="1196723"/>
              <a:ext cx="252685" cy="193040"/>
            </a:xfrm>
            <a:custGeom>
              <a:avLst/>
              <a:gdLst/>
              <a:ahLst/>
              <a:cxnLst/>
              <a:rect l="0" t="0" r="0" b="0"/>
              <a:pathLst>
                <a:path w="252685" h="193040">
                  <a:moveTo>
                    <a:pt x="0" y="45640"/>
                  </a:moveTo>
                  <a:lnTo>
                    <a:pt x="48930" y="42520"/>
                  </a:lnTo>
                  <a:lnTo>
                    <a:pt x="102472" y="30986"/>
                  </a:lnTo>
                  <a:lnTo>
                    <a:pt x="152804" y="20891"/>
                  </a:lnTo>
                  <a:lnTo>
                    <a:pt x="207478" y="6999"/>
                  </a:lnTo>
                  <a:lnTo>
                    <a:pt x="230253" y="0"/>
                  </a:lnTo>
                  <a:lnTo>
                    <a:pt x="237730" y="3515"/>
                  </a:lnTo>
                  <a:lnTo>
                    <a:pt x="242714" y="11708"/>
                  </a:lnTo>
                  <a:lnTo>
                    <a:pt x="250715" y="66883"/>
                  </a:lnTo>
                  <a:lnTo>
                    <a:pt x="246511" y="116925"/>
                  </a:lnTo>
                  <a:lnTo>
                    <a:pt x="251062" y="174567"/>
                  </a:lnTo>
                  <a:lnTo>
                    <a:pt x="252684" y="1930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695503" y="1200249"/>
              <a:ext cx="150090" cy="205213"/>
            </a:xfrm>
            <a:custGeom>
              <a:avLst/>
              <a:gdLst/>
              <a:ahLst/>
              <a:cxnLst/>
              <a:rect l="0" t="0" r="0" b="0"/>
              <a:pathLst>
                <a:path w="150090" h="205213">
                  <a:moveTo>
                    <a:pt x="63171" y="0"/>
                  </a:moveTo>
                  <a:lnTo>
                    <a:pt x="33862" y="34897"/>
                  </a:lnTo>
                  <a:lnTo>
                    <a:pt x="19262" y="64152"/>
                  </a:lnTo>
                  <a:lnTo>
                    <a:pt x="13116" y="111815"/>
                  </a:lnTo>
                  <a:lnTo>
                    <a:pt x="22474" y="164801"/>
                  </a:lnTo>
                  <a:lnTo>
                    <a:pt x="40014" y="190618"/>
                  </a:lnTo>
                  <a:lnTo>
                    <a:pt x="51242" y="200778"/>
                  </a:lnTo>
                  <a:lnTo>
                    <a:pt x="64577" y="205212"/>
                  </a:lnTo>
                  <a:lnTo>
                    <a:pt x="94991" y="203899"/>
                  </a:lnTo>
                  <a:lnTo>
                    <a:pt x="118647" y="195517"/>
                  </a:lnTo>
                  <a:lnTo>
                    <a:pt x="128231" y="190006"/>
                  </a:lnTo>
                  <a:lnTo>
                    <a:pt x="142000" y="174524"/>
                  </a:lnTo>
                  <a:lnTo>
                    <a:pt x="147309" y="165482"/>
                  </a:lnTo>
                  <a:lnTo>
                    <a:pt x="150089" y="136719"/>
                  </a:lnTo>
                  <a:lnTo>
                    <a:pt x="146255" y="104047"/>
                  </a:lnTo>
                  <a:lnTo>
                    <a:pt x="136752" y="77829"/>
                  </a:lnTo>
                  <a:lnTo>
                    <a:pt x="121610" y="60717"/>
                  </a:lnTo>
                  <a:lnTo>
                    <a:pt x="83293" y="40199"/>
                  </a:lnTo>
                  <a:lnTo>
                    <a:pt x="62755" y="38533"/>
                  </a:lnTo>
                  <a:lnTo>
                    <a:pt x="15386" y="46996"/>
                  </a:lnTo>
                  <a:lnTo>
                    <a:pt x="7917" y="50048"/>
                  </a:lnTo>
                  <a:lnTo>
                    <a:pt x="4108" y="53252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926306" y="1091953"/>
              <a:ext cx="307944" cy="250756"/>
            </a:xfrm>
            <a:custGeom>
              <a:avLst/>
              <a:gdLst/>
              <a:ahLst/>
              <a:cxnLst/>
              <a:rect l="0" t="0" r="0" b="0"/>
              <a:pathLst>
                <a:path w="307944" h="250756">
                  <a:moveTo>
                    <a:pt x="21881" y="245166"/>
                  </a:moveTo>
                  <a:lnTo>
                    <a:pt x="5113" y="250755"/>
                  </a:lnTo>
                  <a:lnTo>
                    <a:pt x="1344" y="248892"/>
                  </a:lnTo>
                  <a:lnTo>
                    <a:pt x="0" y="244141"/>
                  </a:lnTo>
                  <a:lnTo>
                    <a:pt x="2798" y="227163"/>
                  </a:lnTo>
                  <a:lnTo>
                    <a:pt x="23657" y="174843"/>
                  </a:lnTo>
                  <a:lnTo>
                    <a:pt x="34369" y="150740"/>
                  </a:lnTo>
                  <a:lnTo>
                    <a:pt x="47398" y="88900"/>
                  </a:lnTo>
                  <a:lnTo>
                    <a:pt x="57257" y="44967"/>
                  </a:lnTo>
                  <a:lnTo>
                    <a:pt x="60673" y="40340"/>
                  </a:lnTo>
                  <a:lnTo>
                    <a:pt x="64120" y="43105"/>
                  </a:lnTo>
                  <a:lnTo>
                    <a:pt x="96516" y="98514"/>
                  </a:lnTo>
                  <a:lnTo>
                    <a:pt x="140896" y="161004"/>
                  </a:lnTo>
                  <a:lnTo>
                    <a:pt x="190759" y="211250"/>
                  </a:lnTo>
                  <a:lnTo>
                    <a:pt x="243035" y="236916"/>
                  </a:lnTo>
                  <a:lnTo>
                    <a:pt x="267180" y="238380"/>
                  </a:lnTo>
                  <a:lnTo>
                    <a:pt x="280170" y="237132"/>
                  </a:lnTo>
                  <a:lnTo>
                    <a:pt x="290000" y="230452"/>
                  </a:lnTo>
                  <a:lnTo>
                    <a:pt x="304042" y="207431"/>
                  </a:lnTo>
                  <a:lnTo>
                    <a:pt x="307943" y="180822"/>
                  </a:lnTo>
                  <a:lnTo>
                    <a:pt x="300915" y="125611"/>
                  </a:lnTo>
                  <a:lnTo>
                    <a:pt x="279856" y="70815"/>
                  </a:lnTo>
                  <a:lnTo>
                    <a:pt x="258845" y="37139"/>
                  </a:lnTo>
                  <a:lnTo>
                    <a:pt x="240672" y="19739"/>
                  </a:lnTo>
                  <a:lnTo>
                    <a:pt x="205121" y="2378"/>
                  </a:lnTo>
                  <a:lnTo>
                    <a:pt x="184819" y="0"/>
                  </a:lnTo>
                  <a:lnTo>
                    <a:pt x="158751" y="3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906280" y="168160"/>
            <a:ext cx="1708140" cy="1526929"/>
            <a:chOff x="4906280" y="168160"/>
            <a:chExt cx="1708140" cy="1526929"/>
          </a:xfrm>
        </p:grpSpPr>
        <p:sp>
          <p:nvSpPr>
            <p:cNvPr id="55" name="Freeform 54"/>
            <p:cNvSpPr/>
            <p:nvPr/>
          </p:nvSpPr>
          <p:spPr>
            <a:xfrm>
              <a:off x="5057406" y="279818"/>
              <a:ext cx="293320" cy="517432"/>
            </a:xfrm>
            <a:custGeom>
              <a:avLst/>
              <a:gdLst/>
              <a:ahLst/>
              <a:cxnLst/>
              <a:rect l="0" t="0" r="0" b="0"/>
              <a:pathLst>
                <a:path w="293320" h="517432">
                  <a:moveTo>
                    <a:pt x="164729" y="88679"/>
                  </a:moveTo>
                  <a:lnTo>
                    <a:pt x="146771" y="34805"/>
                  </a:lnTo>
                  <a:lnTo>
                    <a:pt x="139980" y="14432"/>
                  </a:lnTo>
                  <a:lnTo>
                    <a:pt x="133022" y="7596"/>
                  </a:lnTo>
                  <a:lnTo>
                    <a:pt x="112812" y="0"/>
                  </a:lnTo>
                  <a:lnTo>
                    <a:pt x="88232" y="5982"/>
                  </a:lnTo>
                  <a:lnTo>
                    <a:pt x="75127" y="12491"/>
                  </a:lnTo>
                  <a:lnTo>
                    <a:pt x="39914" y="49597"/>
                  </a:lnTo>
                  <a:lnTo>
                    <a:pt x="13386" y="104963"/>
                  </a:lnTo>
                  <a:lnTo>
                    <a:pt x="0" y="154027"/>
                  </a:lnTo>
                  <a:lnTo>
                    <a:pt x="497" y="191490"/>
                  </a:lnTo>
                  <a:lnTo>
                    <a:pt x="2598" y="202843"/>
                  </a:lnTo>
                  <a:lnTo>
                    <a:pt x="17411" y="224817"/>
                  </a:lnTo>
                  <a:lnTo>
                    <a:pt x="27913" y="235590"/>
                  </a:lnTo>
                  <a:lnTo>
                    <a:pt x="41933" y="241602"/>
                  </a:lnTo>
                  <a:lnTo>
                    <a:pt x="76228" y="245162"/>
                  </a:lnTo>
                  <a:lnTo>
                    <a:pt x="123818" y="235000"/>
                  </a:lnTo>
                  <a:lnTo>
                    <a:pt x="161966" y="211582"/>
                  </a:lnTo>
                  <a:lnTo>
                    <a:pt x="178319" y="189316"/>
                  </a:lnTo>
                  <a:lnTo>
                    <a:pt x="198349" y="142483"/>
                  </a:lnTo>
                  <a:lnTo>
                    <a:pt x="198737" y="93313"/>
                  </a:lnTo>
                  <a:lnTo>
                    <a:pt x="185854" y="51058"/>
                  </a:lnTo>
                  <a:lnTo>
                    <a:pt x="183492" y="47221"/>
                  </a:lnTo>
                  <a:lnTo>
                    <a:pt x="183087" y="49342"/>
                  </a:lnTo>
                  <a:lnTo>
                    <a:pt x="197002" y="111829"/>
                  </a:lnTo>
                  <a:lnTo>
                    <a:pt x="216077" y="166302"/>
                  </a:lnTo>
                  <a:lnTo>
                    <a:pt x="242376" y="222122"/>
                  </a:lnTo>
                  <a:lnTo>
                    <a:pt x="270100" y="278209"/>
                  </a:lnTo>
                  <a:lnTo>
                    <a:pt x="292518" y="334348"/>
                  </a:lnTo>
                  <a:lnTo>
                    <a:pt x="293319" y="387638"/>
                  </a:lnTo>
                  <a:lnTo>
                    <a:pt x="280559" y="431113"/>
                  </a:lnTo>
                  <a:lnTo>
                    <a:pt x="250782" y="466222"/>
                  </a:lnTo>
                  <a:lnTo>
                    <a:pt x="198798" y="499951"/>
                  </a:lnTo>
                  <a:lnTo>
                    <a:pt x="157406" y="513784"/>
                  </a:lnTo>
                  <a:lnTo>
                    <a:pt x="129499" y="517431"/>
                  </a:lnTo>
                  <a:lnTo>
                    <a:pt x="104617" y="512812"/>
                  </a:lnTo>
                  <a:lnTo>
                    <a:pt x="60048" y="490783"/>
                  </a:lnTo>
                  <a:lnTo>
                    <a:pt x="33627" y="465185"/>
                  </a:lnTo>
                  <a:lnTo>
                    <a:pt x="6802" y="425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80062" y="387756"/>
              <a:ext cx="151396" cy="190238"/>
            </a:xfrm>
            <a:custGeom>
              <a:avLst/>
              <a:gdLst/>
              <a:ahLst/>
              <a:cxnLst/>
              <a:rect l="0" t="0" r="0" b="0"/>
              <a:pathLst>
                <a:path w="151396" h="190238">
                  <a:moveTo>
                    <a:pt x="42114" y="22855"/>
                  </a:moveTo>
                  <a:lnTo>
                    <a:pt x="18395" y="66818"/>
                  </a:lnTo>
                  <a:lnTo>
                    <a:pt x="12860" y="113870"/>
                  </a:lnTo>
                  <a:lnTo>
                    <a:pt x="22398" y="161087"/>
                  </a:lnTo>
                  <a:lnTo>
                    <a:pt x="36861" y="180998"/>
                  </a:lnTo>
                  <a:lnTo>
                    <a:pt x="45631" y="187945"/>
                  </a:lnTo>
                  <a:lnTo>
                    <a:pt x="54987" y="190237"/>
                  </a:lnTo>
                  <a:lnTo>
                    <a:pt x="74742" y="186545"/>
                  </a:lnTo>
                  <a:lnTo>
                    <a:pt x="100005" y="171312"/>
                  </a:lnTo>
                  <a:lnTo>
                    <a:pt x="122308" y="151980"/>
                  </a:lnTo>
                  <a:lnTo>
                    <a:pt x="138145" y="125845"/>
                  </a:lnTo>
                  <a:lnTo>
                    <a:pt x="150247" y="95875"/>
                  </a:lnTo>
                  <a:lnTo>
                    <a:pt x="151395" y="75196"/>
                  </a:lnTo>
                  <a:lnTo>
                    <a:pt x="150063" y="64768"/>
                  </a:lnTo>
                  <a:lnTo>
                    <a:pt x="131421" y="27735"/>
                  </a:lnTo>
                  <a:lnTo>
                    <a:pt x="110272" y="10206"/>
                  </a:lnTo>
                  <a:lnTo>
                    <a:pt x="98081" y="3894"/>
                  </a:lnTo>
                  <a:lnTo>
                    <a:pt x="72058" y="0"/>
                  </a:lnTo>
                  <a:lnTo>
                    <a:pt x="46064" y="3339"/>
                  </a:lnTo>
                  <a:lnTo>
                    <a:pt x="0" y="22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555242" y="362908"/>
              <a:ext cx="193319" cy="199260"/>
            </a:xfrm>
            <a:custGeom>
              <a:avLst/>
              <a:gdLst/>
              <a:ahLst/>
              <a:cxnLst/>
              <a:rect l="0" t="0" r="0" b="0"/>
              <a:pathLst>
                <a:path w="193319" h="199260">
                  <a:moveTo>
                    <a:pt x="130147" y="5589"/>
                  </a:moveTo>
                  <a:lnTo>
                    <a:pt x="113379" y="0"/>
                  </a:lnTo>
                  <a:lnTo>
                    <a:pt x="95788" y="376"/>
                  </a:lnTo>
                  <a:lnTo>
                    <a:pt x="77442" y="5612"/>
                  </a:lnTo>
                  <a:lnTo>
                    <a:pt x="61489" y="15738"/>
                  </a:lnTo>
                  <a:lnTo>
                    <a:pt x="26118" y="56944"/>
                  </a:lnTo>
                  <a:lnTo>
                    <a:pt x="1385" y="116294"/>
                  </a:lnTo>
                  <a:lnTo>
                    <a:pt x="0" y="140189"/>
                  </a:lnTo>
                  <a:lnTo>
                    <a:pt x="4453" y="162508"/>
                  </a:lnTo>
                  <a:lnTo>
                    <a:pt x="14232" y="184125"/>
                  </a:lnTo>
                  <a:lnTo>
                    <a:pt x="22454" y="191294"/>
                  </a:lnTo>
                  <a:lnTo>
                    <a:pt x="44069" y="199259"/>
                  </a:lnTo>
                  <a:lnTo>
                    <a:pt x="54044" y="199043"/>
                  </a:lnTo>
                  <a:lnTo>
                    <a:pt x="71367" y="192564"/>
                  </a:lnTo>
                  <a:lnTo>
                    <a:pt x="94273" y="175763"/>
                  </a:lnTo>
                  <a:lnTo>
                    <a:pt x="110289" y="150378"/>
                  </a:lnTo>
                  <a:lnTo>
                    <a:pt x="125011" y="108019"/>
                  </a:lnTo>
                  <a:lnTo>
                    <a:pt x="127456" y="64665"/>
                  </a:lnTo>
                  <a:lnTo>
                    <a:pt x="123882" y="40034"/>
                  </a:lnTo>
                  <a:lnTo>
                    <a:pt x="122460" y="37911"/>
                  </a:lnTo>
                  <a:lnTo>
                    <a:pt x="120881" y="51150"/>
                  </a:lnTo>
                  <a:lnTo>
                    <a:pt x="125582" y="91489"/>
                  </a:lnTo>
                  <a:lnTo>
                    <a:pt x="134357" y="114347"/>
                  </a:lnTo>
                  <a:lnTo>
                    <a:pt x="177844" y="176444"/>
                  </a:lnTo>
                  <a:lnTo>
                    <a:pt x="193318" y="195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815024" y="210570"/>
              <a:ext cx="49350" cy="336913"/>
            </a:xfrm>
            <a:custGeom>
              <a:avLst/>
              <a:gdLst/>
              <a:ahLst/>
              <a:cxnLst/>
              <a:rect l="0" t="0" r="0" b="0"/>
              <a:pathLst>
                <a:path w="49350" h="336913">
                  <a:moveTo>
                    <a:pt x="7235" y="0"/>
                  </a:moveTo>
                  <a:lnTo>
                    <a:pt x="0" y="28726"/>
                  </a:lnTo>
                  <a:lnTo>
                    <a:pt x="477" y="92112"/>
                  </a:lnTo>
                  <a:lnTo>
                    <a:pt x="11490" y="150386"/>
                  </a:lnTo>
                  <a:lnTo>
                    <a:pt x="23760" y="206957"/>
                  </a:lnTo>
                  <a:lnTo>
                    <a:pt x="30516" y="260072"/>
                  </a:lnTo>
                  <a:lnTo>
                    <a:pt x="38897" y="319168"/>
                  </a:lnTo>
                  <a:lnTo>
                    <a:pt x="41211" y="325082"/>
                  </a:lnTo>
                  <a:lnTo>
                    <a:pt x="49349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167553" y="314252"/>
              <a:ext cx="170834" cy="193191"/>
            </a:xfrm>
            <a:custGeom>
              <a:avLst/>
              <a:gdLst/>
              <a:ahLst/>
              <a:cxnLst/>
              <a:rect l="0" t="0" r="0" b="0"/>
              <a:pathLst>
                <a:path w="170834" h="193191">
                  <a:moveTo>
                    <a:pt x="75846" y="12131"/>
                  </a:moveTo>
                  <a:lnTo>
                    <a:pt x="64668" y="953"/>
                  </a:lnTo>
                  <a:lnTo>
                    <a:pt x="57865" y="0"/>
                  </a:lnTo>
                  <a:lnTo>
                    <a:pt x="40949" y="5180"/>
                  </a:lnTo>
                  <a:lnTo>
                    <a:pt x="24851" y="21520"/>
                  </a:lnTo>
                  <a:lnTo>
                    <a:pt x="1042" y="64549"/>
                  </a:lnTo>
                  <a:lnTo>
                    <a:pt x="0" y="113060"/>
                  </a:lnTo>
                  <a:lnTo>
                    <a:pt x="7431" y="139267"/>
                  </a:lnTo>
                  <a:lnTo>
                    <a:pt x="31267" y="175155"/>
                  </a:lnTo>
                  <a:lnTo>
                    <a:pt x="57178" y="191976"/>
                  </a:lnTo>
                  <a:lnTo>
                    <a:pt x="103850" y="193190"/>
                  </a:lnTo>
                  <a:lnTo>
                    <a:pt x="129627" y="185799"/>
                  </a:lnTo>
                  <a:lnTo>
                    <a:pt x="139776" y="180552"/>
                  </a:lnTo>
                  <a:lnTo>
                    <a:pt x="157292" y="159125"/>
                  </a:lnTo>
                  <a:lnTo>
                    <a:pt x="169366" y="132444"/>
                  </a:lnTo>
                  <a:lnTo>
                    <a:pt x="170833" y="108887"/>
                  </a:lnTo>
                  <a:lnTo>
                    <a:pt x="165082" y="75895"/>
                  </a:lnTo>
                  <a:lnTo>
                    <a:pt x="150380" y="49482"/>
                  </a:lnTo>
                  <a:lnTo>
                    <a:pt x="120027" y="26838"/>
                  </a:lnTo>
                  <a:lnTo>
                    <a:pt x="107640" y="24275"/>
                  </a:lnTo>
                  <a:lnTo>
                    <a:pt x="81398" y="27667"/>
                  </a:lnTo>
                  <a:lnTo>
                    <a:pt x="33732" y="54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23076" y="168160"/>
              <a:ext cx="178293" cy="337209"/>
            </a:xfrm>
            <a:custGeom>
              <a:avLst/>
              <a:gdLst/>
              <a:ahLst/>
              <a:cxnLst/>
              <a:rect l="0" t="0" r="0" b="0"/>
              <a:pathLst>
                <a:path w="178293" h="337209">
                  <a:moveTo>
                    <a:pt x="178292" y="84524"/>
                  </a:moveTo>
                  <a:lnTo>
                    <a:pt x="172703" y="62167"/>
                  </a:lnTo>
                  <a:lnTo>
                    <a:pt x="152459" y="31496"/>
                  </a:lnTo>
                  <a:lnTo>
                    <a:pt x="113056" y="5771"/>
                  </a:lnTo>
                  <a:lnTo>
                    <a:pt x="84177" y="0"/>
                  </a:lnTo>
                  <a:lnTo>
                    <a:pt x="69926" y="98"/>
                  </a:lnTo>
                  <a:lnTo>
                    <a:pt x="44731" y="12686"/>
                  </a:lnTo>
                  <a:lnTo>
                    <a:pt x="24175" y="32709"/>
                  </a:lnTo>
                  <a:lnTo>
                    <a:pt x="11140" y="53306"/>
                  </a:lnTo>
                  <a:lnTo>
                    <a:pt x="2813" y="90222"/>
                  </a:lnTo>
                  <a:lnTo>
                    <a:pt x="0" y="144618"/>
                  </a:lnTo>
                  <a:lnTo>
                    <a:pt x="2564" y="200423"/>
                  </a:lnTo>
                  <a:lnTo>
                    <a:pt x="13989" y="262095"/>
                  </a:lnTo>
                  <a:lnTo>
                    <a:pt x="27859" y="324081"/>
                  </a:lnTo>
                  <a:lnTo>
                    <a:pt x="30893" y="337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369741" y="379026"/>
              <a:ext cx="231628" cy="42115"/>
            </a:xfrm>
            <a:custGeom>
              <a:avLst/>
              <a:gdLst/>
              <a:ahLst/>
              <a:cxnLst/>
              <a:rect l="0" t="0" r="0" b="0"/>
              <a:pathLst>
                <a:path w="231628" h="42115">
                  <a:moveTo>
                    <a:pt x="0" y="42114"/>
                  </a:moveTo>
                  <a:lnTo>
                    <a:pt x="52051" y="30661"/>
                  </a:lnTo>
                  <a:lnTo>
                    <a:pt x="111349" y="20783"/>
                  </a:lnTo>
                  <a:lnTo>
                    <a:pt x="174542" y="10447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48394" y="968622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0" y="0"/>
                  </a:moveTo>
                  <a:lnTo>
                    <a:pt x="3119" y="54144"/>
                  </a:lnTo>
                  <a:lnTo>
                    <a:pt x="9065" y="114680"/>
                  </a:lnTo>
                  <a:lnTo>
                    <a:pt x="10095" y="171240"/>
                  </a:lnTo>
                  <a:lnTo>
                    <a:pt x="10400" y="226862"/>
                  </a:lnTo>
                  <a:lnTo>
                    <a:pt x="11673" y="289654"/>
                  </a:lnTo>
                  <a:lnTo>
                    <a:pt x="18857" y="340878"/>
                  </a:lnTo>
                  <a:lnTo>
                    <a:pt x="21057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06280" y="971338"/>
              <a:ext cx="209370" cy="186798"/>
            </a:xfrm>
            <a:custGeom>
              <a:avLst/>
              <a:gdLst/>
              <a:ahLst/>
              <a:cxnLst/>
              <a:rect l="0" t="0" r="0" b="0"/>
              <a:pathLst>
                <a:path w="209370" h="186798">
                  <a:moveTo>
                    <a:pt x="0" y="60455"/>
                  </a:moveTo>
                  <a:lnTo>
                    <a:pt x="11178" y="43687"/>
                  </a:lnTo>
                  <a:lnTo>
                    <a:pt x="40487" y="22081"/>
                  </a:lnTo>
                  <a:lnTo>
                    <a:pt x="78806" y="6451"/>
                  </a:lnTo>
                  <a:lnTo>
                    <a:pt x="130975" y="0"/>
                  </a:lnTo>
                  <a:lnTo>
                    <a:pt x="164276" y="7850"/>
                  </a:lnTo>
                  <a:lnTo>
                    <a:pt x="191165" y="23037"/>
                  </a:lnTo>
                  <a:lnTo>
                    <a:pt x="207014" y="41485"/>
                  </a:lnTo>
                  <a:lnTo>
                    <a:pt x="209369" y="52487"/>
                  </a:lnTo>
                  <a:lnTo>
                    <a:pt x="205747" y="77191"/>
                  </a:lnTo>
                  <a:lnTo>
                    <a:pt x="184964" y="111817"/>
                  </a:lnTo>
                  <a:lnTo>
                    <a:pt x="144605" y="154118"/>
                  </a:lnTo>
                  <a:lnTo>
                    <a:pt x="114986" y="172825"/>
                  </a:lnTo>
                  <a:lnTo>
                    <a:pt x="87102" y="182657"/>
                  </a:lnTo>
                  <a:lnTo>
                    <a:pt x="63171" y="186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150870" y="967395"/>
              <a:ext cx="316578" cy="178263"/>
            </a:xfrm>
            <a:custGeom>
              <a:avLst/>
              <a:gdLst/>
              <a:ahLst/>
              <a:cxnLst/>
              <a:rect l="0" t="0" r="0" b="0"/>
              <a:pathLst>
                <a:path w="316578" h="178263">
                  <a:moveTo>
                    <a:pt x="18623" y="43341"/>
                  </a:moveTo>
                  <a:lnTo>
                    <a:pt x="7170" y="103724"/>
                  </a:lnTo>
                  <a:lnTo>
                    <a:pt x="411" y="155209"/>
                  </a:lnTo>
                  <a:lnTo>
                    <a:pt x="0" y="177288"/>
                  </a:lnTo>
                  <a:lnTo>
                    <a:pt x="1528" y="178262"/>
                  </a:lnTo>
                  <a:lnTo>
                    <a:pt x="7515" y="167647"/>
                  </a:lnTo>
                  <a:lnTo>
                    <a:pt x="27303" y="116291"/>
                  </a:lnTo>
                  <a:lnTo>
                    <a:pt x="47625" y="56327"/>
                  </a:lnTo>
                  <a:lnTo>
                    <a:pt x="59198" y="38974"/>
                  </a:lnTo>
                  <a:lnTo>
                    <a:pt x="75261" y="26582"/>
                  </a:lnTo>
                  <a:lnTo>
                    <a:pt x="84457" y="21640"/>
                  </a:lnTo>
                  <a:lnTo>
                    <a:pt x="92928" y="20685"/>
                  </a:lnTo>
                  <a:lnTo>
                    <a:pt x="108579" y="25862"/>
                  </a:lnTo>
                  <a:lnTo>
                    <a:pt x="120214" y="45321"/>
                  </a:lnTo>
                  <a:lnTo>
                    <a:pt x="137216" y="99884"/>
                  </a:lnTo>
                  <a:lnTo>
                    <a:pt x="150879" y="121504"/>
                  </a:lnTo>
                  <a:lnTo>
                    <a:pt x="159436" y="130544"/>
                  </a:lnTo>
                  <a:lnTo>
                    <a:pt x="181422" y="140590"/>
                  </a:lnTo>
                  <a:lnTo>
                    <a:pt x="193836" y="143268"/>
                  </a:lnTo>
                  <a:lnTo>
                    <a:pt x="239254" y="135860"/>
                  </a:lnTo>
                  <a:lnTo>
                    <a:pt x="272988" y="118847"/>
                  </a:lnTo>
                  <a:lnTo>
                    <a:pt x="297801" y="98988"/>
                  </a:lnTo>
                  <a:lnTo>
                    <a:pt x="314382" y="72697"/>
                  </a:lnTo>
                  <a:lnTo>
                    <a:pt x="316577" y="46639"/>
                  </a:lnTo>
                  <a:lnTo>
                    <a:pt x="315525" y="31502"/>
                  </a:lnTo>
                  <a:lnTo>
                    <a:pt x="308974" y="20240"/>
                  </a:lnTo>
                  <a:lnTo>
                    <a:pt x="286098" y="4608"/>
                  </a:lnTo>
                  <a:lnTo>
                    <a:pt x="262673" y="0"/>
                  </a:lnTo>
                  <a:lnTo>
                    <a:pt x="219038" y="6574"/>
                  </a:lnTo>
                  <a:lnTo>
                    <a:pt x="166071" y="25645"/>
                  </a:lnTo>
                  <a:lnTo>
                    <a:pt x="149666" y="36646"/>
                  </a:lnTo>
                  <a:lnTo>
                    <a:pt x="146929" y="41217"/>
                  </a:lnTo>
                  <a:lnTo>
                    <a:pt x="144965" y="538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06404" y="961286"/>
              <a:ext cx="216372" cy="305122"/>
            </a:xfrm>
            <a:custGeom>
              <a:avLst/>
              <a:gdLst/>
              <a:ahLst/>
              <a:cxnLst/>
              <a:rect l="0" t="0" r="0" b="0"/>
              <a:pathLst>
                <a:path w="216372" h="305122">
                  <a:moveTo>
                    <a:pt x="0" y="7336"/>
                  </a:moveTo>
                  <a:lnTo>
                    <a:pt x="17959" y="61211"/>
                  </a:lnTo>
                  <a:lnTo>
                    <a:pt x="31667" y="114814"/>
                  </a:lnTo>
                  <a:lnTo>
                    <a:pt x="42138" y="170202"/>
                  </a:lnTo>
                  <a:lnTo>
                    <a:pt x="52650" y="222489"/>
                  </a:lnTo>
                  <a:lnTo>
                    <a:pt x="60054" y="279315"/>
                  </a:lnTo>
                  <a:lnTo>
                    <a:pt x="61786" y="304860"/>
                  </a:lnTo>
                  <a:lnTo>
                    <a:pt x="62248" y="305121"/>
                  </a:lnTo>
                  <a:lnTo>
                    <a:pt x="61591" y="294103"/>
                  </a:lnTo>
                  <a:lnTo>
                    <a:pt x="48463" y="242844"/>
                  </a:lnTo>
                  <a:lnTo>
                    <a:pt x="36133" y="181974"/>
                  </a:lnTo>
                  <a:lnTo>
                    <a:pt x="32484" y="123677"/>
                  </a:lnTo>
                  <a:lnTo>
                    <a:pt x="37352" y="61512"/>
                  </a:lnTo>
                  <a:lnTo>
                    <a:pt x="43619" y="48133"/>
                  </a:lnTo>
                  <a:lnTo>
                    <a:pt x="63060" y="27028"/>
                  </a:lnTo>
                  <a:lnTo>
                    <a:pt x="94724" y="7581"/>
                  </a:lnTo>
                  <a:lnTo>
                    <a:pt x="143100" y="0"/>
                  </a:lnTo>
                  <a:lnTo>
                    <a:pt x="169276" y="4465"/>
                  </a:lnTo>
                  <a:lnTo>
                    <a:pt x="197165" y="20133"/>
                  </a:lnTo>
                  <a:lnTo>
                    <a:pt x="205143" y="26396"/>
                  </a:lnTo>
                  <a:lnTo>
                    <a:pt x="214007" y="45833"/>
                  </a:lnTo>
                  <a:lnTo>
                    <a:pt x="216371" y="57567"/>
                  </a:lnTo>
                  <a:lnTo>
                    <a:pt x="215607" y="67729"/>
                  </a:lnTo>
                  <a:lnTo>
                    <a:pt x="208520" y="85260"/>
                  </a:lnTo>
                  <a:lnTo>
                    <a:pt x="191375" y="108283"/>
                  </a:lnTo>
                  <a:lnTo>
                    <a:pt x="156216" y="135854"/>
                  </a:lnTo>
                  <a:lnTo>
                    <a:pt x="124665" y="148621"/>
                  </a:lnTo>
                  <a:lnTo>
                    <a:pt x="99471" y="152017"/>
                  </a:lnTo>
                  <a:lnTo>
                    <a:pt x="78914" y="147288"/>
                  </a:lnTo>
                  <a:lnTo>
                    <a:pt x="70157" y="142751"/>
                  </a:lnTo>
                  <a:lnTo>
                    <a:pt x="64319" y="137387"/>
                  </a:lnTo>
                  <a:lnTo>
                    <a:pt x="52643" y="1126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46842" y="968622"/>
              <a:ext cx="154374" cy="146578"/>
            </a:xfrm>
            <a:custGeom>
              <a:avLst/>
              <a:gdLst/>
              <a:ahLst/>
              <a:cxnLst/>
              <a:rect l="0" t="0" r="0" b="0"/>
              <a:pathLst>
                <a:path w="154374" h="146578">
                  <a:moveTo>
                    <a:pt x="33303" y="0"/>
                  </a:moveTo>
                  <a:lnTo>
                    <a:pt x="3995" y="58617"/>
                  </a:lnTo>
                  <a:lnTo>
                    <a:pt x="0" y="88443"/>
                  </a:lnTo>
                  <a:lnTo>
                    <a:pt x="573" y="104585"/>
                  </a:lnTo>
                  <a:lnTo>
                    <a:pt x="10568" y="128761"/>
                  </a:lnTo>
                  <a:lnTo>
                    <a:pt x="18146" y="138483"/>
                  </a:lnTo>
                  <a:lnTo>
                    <a:pt x="30218" y="143794"/>
                  </a:lnTo>
                  <a:lnTo>
                    <a:pt x="62347" y="146577"/>
                  </a:lnTo>
                  <a:lnTo>
                    <a:pt x="114309" y="130388"/>
                  </a:lnTo>
                  <a:lnTo>
                    <a:pt x="139886" y="109813"/>
                  </a:lnTo>
                  <a:lnTo>
                    <a:pt x="149982" y="97775"/>
                  </a:lnTo>
                  <a:lnTo>
                    <a:pt x="154373" y="85070"/>
                  </a:lnTo>
                  <a:lnTo>
                    <a:pt x="153013" y="58476"/>
                  </a:lnTo>
                  <a:lnTo>
                    <a:pt x="145865" y="47173"/>
                  </a:lnTo>
                  <a:lnTo>
                    <a:pt x="122325" y="28375"/>
                  </a:lnTo>
                  <a:lnTo>
                    <a:pt x="95485" y="18460"/>
                  </a:lnTo>
                  <a:lnTo>
                    <a:pt x="69129" y="15223"/>
                  </a:lnTo>
                  <a:lnTo>
                    <a:pt x="22775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925724" y="947565"/>
              <a:ext cx="128163" cy="176212"/>
            </a:xfrm>
            <a:custGeom>
              <a:avLst/>
              <a:gdLst/>
              <a:ahLst/>
              <a:cxnLst/>
              <a:rect l="0" t="0" r="0" b="0"/>
              <a:pathLst>
                <a:path w="128163" h="176212">
                  <a:moveTo>
                    <a:pt x="128162" y="0"/>
                  </a:moveTo>
                  <a:lnTo>
                    <a:pt x="86135" y="2340"/>
                  </a:lnTo>
                  <a:lnTo>
                    <a:pt x="24627" y="22905"/>
                  </a:lnTo>
                  <a:lnTo>
                    <a:pt x="10006" y="29308"/>
                  </a:lnTo>
                  <a:lnTo>
                    <a:pt x="2598" y="38256"/>
                  </a:lnTo>
                  <a:lnTo>
                    <a:pt x="0" y="48901"/>
                  </a:lnTo>
                  <a:lnTo>
                    <a:pt x="607" y="60676"/>
                  </a:lnTo>
                  <a:lnTo>
                    <a:pt x="4521" y="69697"/>
                  </a:lnTo>
                  <a:lnTo>
                    <a:pt x="18228" y="82839"/>
                  </a:lnTo>
                  <a:lnTo>
                    <a:pt x="78501" y="100808"/>
                  </a:lnTo>
                  <a:lnTo>
                    <a:pt x="108820" y="108364"/>
                  </a:lnTo>
                  <a:lnTo>
                    <a:pt x="117607" y="114357"/>
                  </a:lnTo>
                  <a:lnTo>
                    <a:pt x="122296" y="121861"/>
                  </a:lnTo>
                  <a:lnTo>
                    <a:pt x="124251" y="130374"/>
                  </a:lnTo>
                  <a:lnTo>
                    <a:pt x="119706" y="138388"/>
                  </a:lnTo>
                  <a:lnTo>
                    <a:pt x="87702" y="159677"/>
                  </a:lnTo>
                  <a:lnTo>
                    <a:pt x="53783" y="172744"/>
                  </a:lnTo>
                  <a:lnTo>
                    <a:pt x="28034" y="176211"/>
                  </a:lnTo>
                  <a:lnTo>
                    <a:pt x="19296" y="174796"/>
                  </a:lnTo>
                  <a:lnTo>
                    <a:pt x="13471" y="171512"/>
                  </a:lnTo>
                  <a:lnTo>
                    <a:pt x="1820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134915" y="919091"/>
              <a:ext cx="171961" cy="189413"/>
            </a:xfrm>
            <a:custGeom>
              <a:avLst/>
              <a:gdLst/>
              <a:ahLst/>
              <a:cxnLst/>
              <a:rect l="0" t="0" r="0" b="0"/>
              <a:pathLst>
                <a:path w="171961" h="189413">
                  <a:moveTo>
                    <a:pt x="3199" y="102173"/>
                  </a:moveTo>
                  <a:lnTo>
                    <a:pt x="61816" y="96584"/>
                  </a:lnTo>
                  <a:lnTo>
                    <a:pt x="120886" y="83045"/>
                  </a:lnTo>
                  <a:lnTo>
                    <a:pt x="158724" y="59054"/>
                  </a:lnTo>
                  <a:lnTo>
                    <a:pt x="166544" y="52370"/>
                  </a:lnTo>
                  <a:lnTo>
                    <a:pt x="170587" y="44405"/>
                  </a:lnTo>
                  <a:lnTo>
                    <a:pt x="171960" y="26195"/>
                  </a:lnTo>
                  <a:lnTo>
                    <a:pt x="168349" y="18766"/>
                  </a:lnTo>
                  <a:lnTo>
                    <a:pt x="154978" y="7392"/>
                  </a:lnTo>
                  <a:lnTo>
                    <a:pt x="116541" y="0"/>
                  </a:lnTo>
                  <a:lnTo>
                    <a:pt x="73697" y="8989"/>
                  </a:lnTo>
                  <a:lnTo>
                    <a:pt x="42545" y="26470"/>
                  </a:lnTo>
                  <a:lnTo>
                    <a:pt x="18497" y="46467"/>
                  </a:lnTo>
                  <a:lnTo>
                    <a:pt x="2143" y="72800"/>
                  </a:lnTo>
                  <a:lnTo>
                    <a:pt x="0" y="98867"/>
                  </a:lnTo>
                  <a:lnTo>
                    <a:pt x="4117" y="126440"/>
                  </a:lnTo>
                  <a:lnTo>
                    <a:pt x="19589" y="155117"/>
                  </a:lnTo>
                  <a:lnTo>
                    <a:pt x="32321" y="170937"/>
                  </a:lnTo>
                  <a:lnTo>
                    <a:pt x="55137" y="182648"/>
                  </a:lnTo>
                  <a:lnTo>
                    <a:pt x="82435" y="189412"/>
                  </a:lnTo>
                  <a:lnTo>
                    <a:pt x="129541" y="186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305367" y="705409"/>
              <a:ext cx="253913" cy="406924"/>
            </a:xfrm>
            <a:custGeom>
              <a:avLst/>
              <a:gdLst/>
              <a:ahLst/>
              <a:cxnLst/>
              <a:rect l="0" t="0" r="0" b="0"/>
              <a:pathLst>
                <a:path w="253913" h="406924">
                  <a:moveTo>
                    <a:pt x="222302" y="0"/>
                  </a:moveTo>
                  <a:lnTo>
                    <a:pt x="207830" y="33622"/>
                  </a:lnTo>
                  <a:lnTo>
                    <a:pt x="202545" y="88443"/>
                  </a:lnTo>
                  <a:lnTo>
                    <a:pt x="201630" y="141239"/>
                  </a:lnTo>
                  <a:lnTo>
                    <a:pt x="204478" y="198217"/>
                  </a:lnTo>
                  <a:lnTo>
                    <a:pt x="209612" y="252144"/>
                  </a:lnTo>
                  <a:lnTo>
                    <a:pt x="217372" y="302047"/>
                  </a:lnTo>
                  <a:lnTo>
                    <a:pt x="235366" y="355242"/>
                  </a:lnTo>
                  <a:lnTo>
                    <a:pt x="253912" y="392526"/>
                  </a:lnTo>
                  <a:lnTo>
                    <a:pt x="252733" y="391535"/>
                  </a:lnTo>
                  <a:lnTo>
                    <a:pt x="204609" y="329100"/>
                  </a:lnTo>
                  <a:lnTo>
                    <a:pt x="173834" y="290395"/>
                  </a:lnTo>
                  <a:lnTo>
                    <a:pt x="141130" y="267497"/>
                  </a:lnTo>
                  <a:lnTo>
                    <a:pt x="115255" y="262387"/>
                  </a:lnTo>
                  <a:lnTo>
                    <a:pt x="89328" y="265186"/>
                  </a:lnTo>
                  <a:lnTo>
                    <a:pt x="56170" y="279915"/>
                  </a:lnTo>
                  <a:lnTo>
                    <a:pt x="16009" y="312697"/>
                  </a:lnTo>
                  <a:lnTo>
                    <a:pt x="0" y="339096"/>
                  </a:lnTo>
                  <a:lnTo>
                    <a:pt x="1059" y="362059"/>
                  </a:lnTo>
                  <a:lnTo>
                    <a:pt x="4616" y="374734"/>
                  </a:lnTo>
                  <a:lnTo>
                    <a:pt x="10497" y="384354"/>
                  </a:lnTo>
                  <a:lnTo>
                    <a:pt x="26391" y="398162"/>
                  </a:lnTo>
                  <a:lnTo>
                    <a:pt x="71837" y="406923"/>
                  </a:lnTo>
                  <a:lnTo>
                    <a:pt x="112989" y="403930"/>
                  </a:lnTo>
                  <a:lnTo>
                    <a:pt x="169659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032622" y="1442404"/>
              <a:ext cx="178985" cy="239346"/>
            </a:xfrm>
            <a:custGeom>
              <a:avLst/>
              <a:gdLst/>
              <a:ahLst/>
              <a:cxnLst/>
              <a:rect l="0" t="0" r="0" b="0"/>
              <a:pathLst>
                <a:path w="178985" h="239346">
                  <a:moveTo>
                    <a:pt x="178984" y="0"/>
                  </a:moveTo>
                  <a:lnTo>
                    <a:pt x="120368" y="5589"/>
                  </a:lnTo>
                  <a:lnTo>
                    <a:pt x="68533" y="26364"/>
                  </a:lnTo>
                  <a:lnTo>
                    <a:pt x="49567" y="39403"/>
                  </a:lnTo>
                  <a:lnTo>
                    <a:pt x="36458" y="56117"/>
                  </a:lnTo>
                  <a:lnTo>
                    <a:pt x="31324" y="65488"/>
                  </a:lnTo>
                  <a:lnTo>
                    <a:pt x="30241" y="75244"/>
                  </a:lnTo>
                  <a:lnTo>
                    <a:pt x="35278" y="95443"/>
                  </a:lnTo>
                  <a:lnTo>
                    <a:pt x="51554" y="112999"/>
                  </a:lnTo>
                  <a:lnTo>
                    <a:pt x="94541" y="137745"/>
                  </a:lnTo>
                  <a:lnTo>
                    <a:pt x="155704" y="160700"/>
                  </a:lnTo>
                  <a:lnTo>
                    <a:pt x="166973" y="166795"/>
                  </a:lnTo>
                  <a:lnTo>
                    <a:pt x="172147" y="174368"/>
                  </a:lnTo>
                  <a:lnTo>
                    <a:pt x="173256" y="182926"/>
                  </a:lnTo>
                  <a:lnTo>
                    <a:pt x="171656" y="192140"/>
                  </a:lnTo>
                  <a:lnTo>
                    <a:pt x="157400" y="208618"/>
                  </a:lnTo>
                  <a:lnTo>
                    <a:pt x="115709" y="232671"/>
                  </a:lnTo>
                  <a:lnTo>
                    <a:pt x="73019" y="239345"/>
                  </a:lnTo>
                  <a:lnTo>
                    <a:pt x="46490" y="234667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260357" y="1526632"/>
              <a:ext cx="183041" cy="151106"/>
            </a:xfrm>
            <a:custGeom>
              <a:avLst/>
              <a:gdLst/>
              <a:ahLst/>
              <a:cxnLst/>
              <a:rect l="0" t="0" r="0" b="0"/>
              <a:pathLst>
                <a:path w="183041" h="151106">
                  <a:moveTo>
                    <a:pt x="3892" y="0"/>
                  </a:moveTo>
                  <a:lnTo>
                    <a:pt x="20659" y="5589"/>
                  </a:lnTo>
                  <a:lnTo>
                    <a:pt x="24429" y="10745"/>
                  </a:lnTo>
                  <a:lnTo>
                    <a:pt x="25772" y="17692"/>
                  </a:lnTo>
                  <a:lnTo>
                    <a:pt x="25497" y="25833"/>
                  </a:lnTo>
                  <a:lnTo>
                    <a:pt x="18954" y="41117"/>
                  </a:lnTo>
                  <a:lnTo>
                    <a:pt x="9416" y="58049"/>
                  </a:lnTo>
                  <a:lnTo>
                    <a:pt x="1278" y="81172"/>
                  </a:lnTo>
                  <a:lnTo>
                    <a:pt x="0" y="103927"/>
                  </a:lnTo>
                  <a:lnTo>
                    <a:pt x="1297" y="114908"/>
                  </a:lnTo>
                  <a:lnTo>
                    <a:pt x="6842" y="123399"/>
                  </a:lnTo>
                  <a:lnTo>
                    <a:pt x="25480" y="135953"/>
                  </a:lnTo>
                  <a:lnTo>
                    <a:pt x="56692" y="149597"/>
                  </a:lnTo>
                  <a:lnTo>
                    <a:pt x="77661" y="151105"/>
                  </a:lnTo>
                  <a:lnTo>
                    <a:pt x="119719" y="142542"/>
                  </a:lnTo>
                  <a:lnTo>
                    <a:pt x="151295" y="127373"/>
                  </a:lnTo>
                  <a:lnTo>
                    <a:pt x="177288" y="102471"/>
                  </a:lnTo>
                  <a:lnTo>
                    <a:pt x="181491" y="91711"/>
                  </a:lnTo>
                  <a:lnTo>
                    <a:pt x="183040" y="67277"/>
                  </a:lnTo>
                  <a:lnTo>
                    <a:pt x="176710" y="47058"/>
                  </a:lnTo>
                  <a:lnTo>
                    <a:pt x="171747" y="38391"/>
                  </a:lnTo>
                  <a:lnTo>
                    <a:pt x="147514" y="22522"/>
                  </a:lnTo>
                  <a:lnTo>
                    <a:pt x="114517" y="11180"/>
                  </a:lnTo>
                  <a:lnTo>
                    <a:pt x="55033" y="10311"/>
                  </a:lnTo>
                  <a:lnTo>
                    <a:pt x="24949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85347" y="1421347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0" y="0"/>
                  </a:moveTo>
                  <a:lnTo>
                    <a:pt x="0" y="52051"/>
                  </a:lnTo>
                  <a:lnTo>
                    <a:pt x="0" y="108229"/>
                  </a:lnTo>
                  <a:lnTo>
                    <a:pt x="0" y="163089"/>
                  </a:lnTo>
                  <a:lnTo>
                    <a:pt x="3120" y="202741"/>
                  </a:lnTo>
                  <a:lnTo>
                    <a:pt x="10529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603058" y="1484518"/>
              <a:ext cx="131118" cy="209420"/>
            </a:xfrm>
            <a:custGeom>
              <a:avLst/>
              <a:gdLst/>
              <a:ahLst/>
              <a:cxnLst/>
              <a:rect l="0" t="0" r="0" b="0"/>
              <a:pathLst>
                <a:path w="131118" h="209420">
                  <a:moveTo>
                    <a:pt x="19160" y="0"/>
                  </a:moveTo>
                  <a:lnTo>
                    <a:pt x="4506" y="55141"/>
                  </a:lnTo>
                  <a:lnTo>
                    <a:pt x="0" y="109145"/>
                  </a:lnTo>
                  <a:lnTo>
                    <a:pt x="4254" y="164011"/>
                  </a:lnTo>
                  <a:lnTo>
                    <a:pt x="16045" y="190267"/>
                  </a:lnTo>
                  <a:lnTo>
                    <a:pt x="24102" y="200544"/>
                  </a:lnTo>
                  <a:lnTo>
                    <a:pt x="32983" y="206226"/>
                  </a:lnTo>
                  <a:lnTo>
                    <a:pt x="52210" y="209419"/>
                  </a:lnTo>
                  <a:lnTo>
                    <a:pt x="69334" y="203820"/>
                  </a:lnTo>
                  <a:lnTo>
                    <a:pt x="99391" y="181161"/>
                  </a:lnTo>
                  <a:lnTo>
                    <a:pt x="115201" y="149864"/>
                  </a:lnTo>
                  <a:lnTo>
                    <a:pt x="129854" y="102262"/>
                  </a:lnTo>
                  <a:lnTo>
                    <a:pt x="131117" y="53307"/>
                  </a:lnTo>
                  <a:lnTo>
                    <a:pt x="123121" y="31101"/>
                  </a:lnTo>
                  <a:lnTo>
                    <a:pt x="117713" y="25413"/>
                  </a:lnTo>
                  <a:lnTo>
                    <a:pt x="111768" y="22792"/>
                  </a:lnTo>
                  <a:lnTo>
                    <a:pt x="92859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874902" y="1410819"/>
              <a:ext cx="52643" cy="284270"/>
            </a:xfrm>
            <a:custGeom>
              <a:avLst/>
              <a:gdLst/>
              <a:ahLst/>
              <a:cxnLst/>
              <a:rect l="0" t="0" r="0" b="0"/>
              <a:pathLst>
                <a:path w="52643" h="284270">
                  <a:moveTo>
                    <a:pt x="0" y="0"/>
                  </a:moveTo>
                  <a:lnTo>
                    <a:pt x="5589" y="58617"/>
                  </a:lnTo>
                  <a:lnTo>
                    <a:pt x="18211" y="118333"/>
                  </a:lnTo>
                  <a:lnTo>
                    <a:pt x="22131" y="145009"/>
                  </a:lnTo>
                  <a:lnTo>
                    <a:pt x="40594" y="197143"/>
                  </a:lnTo>
                  <a:lnTo>
                    <a:pt x="49073" y="233887"/>
                  </a:lnTo>
                  <a:lnTo>
                    <a:pt x="52642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801202" y="1498536"/>
              <a:ext cx="294799" cy="143911"/>
            </a:xfrm>
            <a:custGeom>
              <a:avLst/>
              <a:gdLst/>
              <a:ahLst/>
              <a:cxnLst/>
              <a:rect l="0" t="0" r="0" b="0"/>
              <a:pathLst>
                <a:path w="294799" h="143911">
                  <a:moveTo>
                    <a:pt x="0" y="38625"/>
                  </a:moveTo>
                  <a:lnTo>
                    <a:pt x="49263" y="37455"/>
                  </a:lnTo>
                  <a:lnTo>
                    <a:pt x="98175" y="30219"/>
                  </a:lnTo>
                  <a:lnTo>
                    <a:pt x="160336" y="14174"/>
                  </a:lnTo>
                  <a:lnTo>
                    <a:pt x="223004" y="0"/>
                  </a:lnTo>
                  <a:lnTo>
                    <a:pt x="266247" y="3134"/>
                  </a:lnTo>
                  <a:lnTo>
                    <a:pt x="275764" y="10285"/>
                  </a:lnTo>
                  <a:lnTo>
                    <a:pt x="286339" y="33828"/>
                  </a:lnTo>
                  <a:lnTo>
                    <a:pt x="293128" y="94262"/>
                  </a:lnTo>
                  <a:lnTo>
                    <a:pt x="294798" y="143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177227" y="1484518"/>
              <a:ext cx="147647" cy="203461"/>
            </a:xfrm>
            <a:custGeom>
              <a:avLst/>
              <a:gdLst/>
              <a:ahLst/>
              <a:cxnLst/>
              <a:rect l="0" t="0" r="0" b="0"/>
              <a:pathLst>
                <a:path w="147647" h="203461">
                  <a:moveTo>
                    <a:pt x="55644" y="0"/>
                  </a:moveTo>
                  <a:lnTo>
                    <a:pt x="38833" y="19151"/>
                  </a:lnTo>
                  <a:lnTo>
                    <a:pt x="11735" y="73217"/>
                  </a:lnTo>
                  <a:lnTo>
                    <a:pt x="0" y="105142"/>
                  </a:lnTo>
                  <a:lnTo>
                    <a:pt x="292" y="148007"/>
                  </a:lnTo>
                  <a:lnTo>
                    <a:pt x="13377" y="186574"/>
                  </a:lnTo>
                  <a:lnTo>
                    <a:pt x="21616" y="194573"/>
                  </a:lnTo>
                  <a:lnTo>
                    <a:pt x="43250" y="203460"/>
                  </a:lnTo>
                  <a:lnTo>
                    <a:pt x="65343" y="201171"/>
                  </a:lnTo>
                  <a:lnTo>
                    <a:pt x="85691" y="192355"/>
                  </a:lnTo>
                  <a:lnTo>
                    <a:pt x="125169" y="160887"/>
                  </a:lnTo>
                  <a:lnTo>
                    <a:pt x="141105" y="134628"/>
                  </a:lnTo>
                  <a:lnTo>
                    <a:pt x="147646" y="87853"/>
                  </a:lnTo>
                  <a:lnTo>
                    <a:pt x="145055" y="73777"/>
                  </a:lnTo>
                  <a:lnTo>
                    <a:pt x="132817" y="51897"/>
                  </a:lnTo>
                  <a:lnTo>
                    <a:pt x="122300" y="45127"/>
                  </a:lnTo>
                  <a:lnTo>
                    <a:pt x="81893" y="35598"/>
                  </a:lnTo>
                  <a:lnTo>
                    <a:pt x="34587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405789" y="1421347"/>
              <a:ext cx="208631" cy="231628"/>
            </a:xfrm>
            <a:custGeom>
              <a:avLst/>
              <a:gdLst/>
              <a:ahLst/>
              <a:cxnLst/>
              <a:rect l="0" t="0" r="0" b="0"/>
              <a:pathLst>
                <a:path w="208631" h="231628">
                  <a:moveTo>
                    <a:pt x="6066" y="231627"/>
                  </a:moveTo>
                  <a:lnTo>
                    <a:pt x="0" y="196835"/>
                  </a:lnTo>
                  <a:lnTo>
                    <a:pt x="7641" y="134851"/>
                  </a:lnTo>
                  <a:lnTo>
                    <a:pt x="20181" y="89869"/>
                  </a:lnTo>
                  <a:lnTo>
                    <a:pt x="26004" y="77460"/>
                  </a:lnTo>
                  <a:lnTo>
                    <a:pt x="32227" y="73867"/>
                  </a:lnTo>
                  <a:lnTo>
                    <a:pt x="38714" y="76151"/>
                  </a:lnTo>
                  <a:lnTo>
                    <a:pt x="45379" y="82353"/>
                  </a:lnTo>
                  <a:lnTo>
                    <a:pt x="79859" y="144148"/>
                  </a:lnTo>
                  <a:lnTo>
                    <a:pt x="128904" y="206254"/>
                  </a:lnTo>
                  <a:lnTo>
                    <a:pt x="155547" y="227879"/>
                  </a:lnTo>
                  <a:lnTo>
                    <a:pt x="165381" y="230298"/>
                  </a:lnTo>
                  <a:lnTo>
                    <a:pt x="185667" y="226747"/>
                  </a:lnTo>
                  <a:lnTo>
                    <a:pt x="193650" y="220185"/>
                  </a:lnTo>
                  <a:lnTo>
                    <a:pt x="205640" y="200415"/>
                  </a:lnTo>
                  <a:lnTo>
                    <a:pt x="208630" y="179151"/>
                  </a:lnTo>
                  <a:lnTo>
                    <a:pt x="205269" y="119128"/>
                  </a:lnTo>
                  <a:lnTo>
                    <a:pt x="191497" y="63608"/>
                  </a:lnTo>
                  <a:lnTo>
                    <a:pt x="175782" y="31715"/>
                  </a:lnTo>
                  <a:lnTo>
                    <a:pt x="1429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443233" y="4421969"/>
            <a:ext cx="75872" cy="42115"/>
            <a:chOff x="5443233" y="4421969"/>
            <a:chExt cx="75872" cy="42115"/>
          </a:xfrm>
        </p:grpSpPr>
        <p:sp>
          <p:nvSpPr>
            <p:cNvPr id="79" name="Freeform 78"/>
            <p:cNvSpPr/>
            <p:nvPr/>
          </p:nvSpPr>
          <p:spPr>
            <a:xfrm>
              <a:off x="5506404" y="44219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443233" y="4453555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359420" y="66031"/>
            <a:ext cx="1905659" cy="828892"/>
            <a:chOff x="7359420" y="66031"/>
            <a:chExt cx="1905659" cy="828892"/>
          </a:xfrm>
        </p:grpSpPr>
        <p:sp>
          <p:nvSpPr>
            <p:cNvPr id="82" name="Freeform 81"/>
            <p:cNvSpPr/>
            <p:nvPr/>
          </p:nvSpPr>
          <p:spPr>
            <a:xfrm>
              <a:off x="7527126" y="176669"/>
              <a:ext cx="192461" cy="225760"/>
            </a:xfrm>
            <a:custGeom>
              <a:avLst/>
              <a:gdLst/>
              <a:ahLst/>
              <a:cxnLst/>
              <a:rect l="0" t="0" r="0" b="0"/>
              <a:pathLst>
                <a:path w="192461" h="225760">
                  <a:moveTo>
                    <a:pt x="11278" y="97072"/>
                  </a:moveTo>
                  <a:lnTo>
                    <a:pt x="66323" y="113860"/>
                  </a:lnTo>
                  <a:lnTo>
                    <a:pt x="104277" y="115694"/>
                  </a:lnTo>
                  <a:lnTo>
                    <a:pt x="131380" y="111978"/>
                  </a:lnTo>
                  <a:lnTo>
                    <a:pt x="155904" y="100187"/>
                  </a:lnTo>
                  <a:lnTo>
                    <a:pt x="176162" y="83249"/>
                  </a:lnTo>
                  <a:lnTo>
                    <a:pt x="189066" y="64022"/>
                  </a:lnTo>
                  <a:lnTo>
                    <a:pt x="192460" y="43779"/>
                  </a:lnTo>
                  <a:lnTo>
                    <a:pt x="191728" y="33467"/>
                  </a:lnTo>
                  <a:lnTo>
                    <a:pt x="187730" y="25423"/>
                  </a:lnTo>
                  <a:lnTo>
                    <a:pt x="173930" y="13365"/>
                  </a:lnTo>
                  <a:lnTo>
                    <a:pt x="140839" y="0"/>
                  </a:lnTo>
                  <a:lnTo>
                    <a:pt x="114874" y="1676"/>
                  </a:lnTo>
                  <a:lnTo>
                    <a:pt x="90076" y="10220"/>
                  </a:lnTo>
                  <a:lnTo>
                    <a:pt x="47507" y="41499"/>
                  </a:lnTo>
                  <a:lnTo>
                    <a:pt x="18521" y="79855"/>
                  </a:lnTo>
                  <a:lnTo>
                    <a:pt x="816" y="122516"/>
                  </a:lnTo>
                  <a:lnTo>
                    <a:pt x="0" y="146985"/>
                  </a:lnTo>
                  <a:lnTo>
                    <a:pt x="11706" y="186080"/>
                  </a:lnTo>
                  <a:lnTo>
                    <a:pt x="26676" y="204092"/>
                  </a:lnTo>
                  <a:lnTo>
                    <a:pt x="47368" y="215996"/>
                  </a:lnTo>
                  <a:lnTo>
                    <a:pt x="76061" y="225186"/>
                  </a:lnTo>
                  <a:lnTo>
                    <a:pt x="130689" y="225759"/>
                  </a:lnTo>
                  <a:lnTo>
                    <a:pt x="169206" y="223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801617" y="178984"/>
              <a:ext cx="136872" cy="197218"/>
            </a:xfrm>
            <a:custGeom>
              <a:avLst/>
              <a:gdLst/>
              <a:ahLst/>
              <a:cxnLst/>
              <a:rect l="0" t="0" r="0" b="0"/>
              <a:pathLst>
                <a:path w="136872" h="197218">
                  <a:moveTo>
                    <a:pt x="0" y="21057"/>
                  </a:moveTo>
                  <a:lnTo>
                    <a:pt x="14654" y="76198"/>
                  </a:lnTo>
                  <a:lnTo>
                    <a:pt x="34786" y="135814"/>
                  </a:lnTo>
                  <a:lnTo>
                    <a:pt x="65883" y="184365"/>
                  </a:lnTo>
                  <a:lnTo>
                    <a:pt x="75508" y="191930"/>
                  </a:lnTo>
                  <a:lnTo>
                    <a:pt x="85433" y="195804"/>
                  </a:lnTo>
                  <a:lnTo>
                    <a:pt x="95561" y="197217"/>
                  </a:lnTo>
                  <a:lnTo>
                    <a:pt x="103481" y="192309"/>
                  </a:lnTo>
                  <a:lnTo>
                    <a:pt x="115401" y="171259"/>
                  </a:lnTo>
                  <a:lnTo>
                    <a:pt x="123100" y="115344"/>
                  </a:lnTo>
                  <a:lnTo>
                    <a:pt x="125381" y="58093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988516" y="190976"/>
              <a:ext cx="192128" cy="200638"/>
            </a:xfrm>
            <a:custGeom>
              <a:avLst/>
              <a:gdLst/>
              <a:ahLst/>
              <a:cxnLst/>
              <a:rect l="0" t="0" r="0" b="0"/>
              <a:pathLst>
                <a:path w="192128" h="200638">
                  <a:moveTo>
                    <a:pt x="171070" y="9065"/>
                  </a:moveTo>
                  <a:lnTo>
                    <a:pt x="133591" y="732"/>
                  </a:lnTo>
                  <a:lnTo>
                    <a:pt x="121518" y="0"/>
                  </a:lnTo>
                  <a:lnTo>
                    <a:pt x="101864" y="5426"/>
                  </a:lnTo>
                  <a:lnTo>
                    <a:pt x="48396" y="42945"/>
                  </a:lnTo>
                  <a:lnTo>
                    <a:pt x="23458" y="72916"/>
                  </a:lnTo>
                  <a:lnTo>
                    <a:pt x="8139" y="106363"/>
                  </a:lnTo>
                  <a:lnTo>
                    <a:pt x="0" y="136147"/>
                  </a:lnTo>
                  <a:lnTo>
                    <a:pt x="1842" y="162642"/>
                  </a:lnTo>
                  <a:lnTo>
                    <a:pt x="5608" y="174621"/>
                  </a:lnTo>
                  <a:lnTo>
                    <a:pt x="12799" y="183777"/>
                  </a:lnTo>
                  <a:lnTo>
                    <a:pt x="33267" y="197069"/>
                  </a:lnTo>
                  <a:lnTo>
                    <a:pt x="54842" y="200637"/>
                  </a:lnTo>
                  <a:lnTo>
                    <a:pt x="74959" y="197154"/>
                  </a:lnTo>
                  <a:lnTo>
                    <a:pt x="91699" y="187807"/>
                  </a:lnTo>
                  <a:lnTo>
                    <a:pt x="135785" y="140051"/>
                  </a:lnTo>
                  <a:lnTo>
                    <a:pt x="151386" y="107018"/>
                  </a:lnTo>
                  <a:lnTo>
                    <a:pt x="165969" y="56057"/>
                  </a:lnTo>
                  <a:lnTo>
                    <a:pt x="167669" y="56771"/>
                  </a:lnTo>
                  <a:lnTo>
                    <a:pt x="170622" y="118293"/>
                  </a:lnTo>
                  <a:lnTo>
                    <a:pt x="173277" y="160232"/>
                  </a:lnTo>
                  <a:lnTo>
                    <a:pt x="192127" y="198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275593" y="73699"/>
              <a:ext cx="10336" cy="284271"/>
            </a:xfrm>
            <a:custGeom>
              <a:avLst/>
              <a:gdLst/>
              <a:ahLst/>
              <a:cxnLst/>
              <a:rect l="0" t="0" r="0" b="0"/>
              <a:pathLst>
                <a:path w="10336" h="284271">
                  <a:moveTo>
                    <a:pt x="10335" y="0"/>
                  </a:moveTo>
                  <a:lnTo>
                    <a:pt x="3099" y="28726"/>
                  </a:lnTo>
                  <a:lnTo>
                    <a:pt x="457" y="92112"/>
                  </a:lnTo>
                  <a:lnTo>
                    <a:pt x="0" y="145446"/>
                  </a:lnTo>
                  <a:lnTo>
                    <a:pt x="2983" y="206872"/>
                  </a:lnTo>
                  <a:lnTo>
                    <a:pt x="8156" y="252758"/>
                  </a:lnTo>
                  <a:lnTo>
                    <a:pt x="10335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393408" y="178984"/>
              <a:ext cx="143494" cy="168374"/>
            </a:xfrm>
            <a:custGeom>
              <a:avLst/>
              <a:gdLst/>
              <a:ahLst/>
              <a:cxnLst/>
              <a:rect l="0" t="0" r="0" b="0"/>
              <a:pathLst>
                <a:path w="143494" h="168374">
                  <a:moveTo>
                    <a:pt x="8333" y="31586"/>
                  </a:moveTo>
                  <a:lnTo>
                    <a:pt x="0" y="80517"/>
                  </a:lnTo>
                  <a:lnTo>
                    <a:pt x="1120" y="109485"/>
                  </a:lnTo>
                  <a:lnTo>
                    <a:pt x="9416" y="134058"/>
                  </a:lnTo>
                  <a:lnTo>
                    <a:pt x="24022" y="153558"/>
                  </a:lnTo>
                  <a:lnTo>
                    <a:pt x="32831" y="162034"/>
                  </a:lnTo>
                  <a:lnTo>
                    <a:pt x="43382" y="166514"/>
                  </a:lnTo>
                  <a:lnTo>
                    <a:pt x="67585" y="168373"/>
                  </a:lnTo>
                  <a:lnTo>
                    <a:pt x="93939" y="159061"/>
                  </a:lnTo>
                  <a:lnTo>
                    <a:pt x="107517" y="151664"/>
                  </a:lnTo>
                  <a:lnTo>
                    <a:pt x="125725" y="130968"/>
                  </a:lnTo>
                  <a:lnTo>
                    <a:pt x="136546" y="106171"/>
                  </a:lnTo>
                  <a:lnTo>
                    <a:pt x="143493" y="52125"/>
                  </a:lnTo>
                  <a:lnTo>
                    <a:pt x="143273" y="27846"/>
                  </a:lnTo>
                  <a:lnTo>
                    <a:pt x="1346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630141" y="192440"/>
              <a:ext cx="203270" cy="176058"/>
            </a:xfrm>
            <a:custGeom>
              <a:avLst/>
              <a:gdLst/>
              <a:ahLst/>
              <a:cxnLst/>
              <a:rect l="0" t="0" r="0" b="0"/>
              <a:pathLst>
                <a:path w="203270" h="176058">
                  <a:moveTo>
                    <a:pt x="161155" y="18130"/>
                  </a:moveTo>
                  <a:lnTo>
                    <a:pt x="144387" y="6952"/>
                  </a:lnTo>
                  <a:lnTo>
                    <a:pt x="111603" y="0"/>
                  </a:lnTo>
                  <a:lnTo>
                    <a:pt x="72253" y="9119"/>
                  </a:lnTo>
                  <a:lnTo>
                    <a:pt x="42137" y="26638"/>
                  </a:lnTo>
                  <a:lnTo>
                    <a:pt x="29099" y="42968"/>
                  </a:lnTo>
                  <a:lnTo>
                    <a:pt x="3650" y="105809"/>
                  </a:lnTo>
                  <a:lnTo>
                    <a:pt x="0" y="118697"/>
                  </a:lnTo>
                  <a:lnTo>
                    <a:pt x="2182" y="142375"/>
                  </a:lnTo>
                  <a:lnTo>
                    <a:pt x="6040" y="153602"/>
                  </a:lnTo>
                  <a:lnTo>
                    <a:pt x="14461" y="161087"/>
                  </a:lnTo>
                  <a:lnTo>
                    <a:pt x="39415" y="169404"/>
                  </a:lnTo>
                  <a:lnTo>
                    <a:pt x="63764" y="166861"/>
                  </a:lnTo>
                  <a:lnTo>
                    <a:pt x="86284" y="156762"/>
                  </a:lnTo>
                  <a:lnTo>
                    <a:pt x="118694" y="129006"/>
                  </a:lnTo>
                  <a:lnTo>
                    <a:pt x="148184" y="85947"/>
                  </a:lnTo>
                  <a:lnTo>
                    <a:pt x="163031" y="51222"/>
                  </a:lnTo>
                  <a:lnTo>
                    <a:pt x="163576" y="50720"/>
                  </a:lnTo>
                  <a:lnTo>
                    <a:pt x="155407" y="99847"/>
                  </a:lnTo>
                  <a:lnTo>
                    <a:pt x="157820" y="127368"/>
                  </a:lnTo>
                  <a:lnTo>
                    <a:pt x="165912" y="148959"/>
                  </a:lnTo>
                  <a:lnTo>
                    <a:pt x="171345" y="157992"/>
                  </a:lnTo>
                  <a:lnTo>
                    <a:pt x="183621" y="168028"/>
                  </a:lnTo>
                  <a:lnTo>
                    <a:pt x="203269" y="176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928767" y="66031"/>
              <a:ext cx="30986" cy="281410"/>
            </a:xfrm>
            <a:custGeom>
              <a:avLst/>
              <a:gdLst/>
              <a:ahLst/>
              <a:cxnLst/>
              <a:rect l="0" t="0" r="0" b="0"/>
              <a:pathLst>
                <a:path w="30986" h="281410">
                  <a:moveTo>
                    <a:pt x="30985" y="18197"/>
                  </a:moveTo>
                  <a:lnTo>
                    <a:pt x="25396" y="1429"/>
                  </a:lnTo>
                  <a:lnTo>
                    <a:pt x="22580" y="0"/>
                  </a:lnTo>
                  <a:lnTo>
                    <a:pt x="19532" y="2556"/>
                  </a:lnTo>
                  <a:lnTo>
                    <a:pt x="13026" y="17095"/>
                  </a:lnTo>
                  <a:lnTo>
                    <a:pt x="2437" y="70968"/>
                  </a:lnTo>
                  <a:lnTo>
                    <a:pt x="0" y="127017"/>
                  </a:lnTo>
                  <a:lnTo>
                    <a:pt x="6753" y="185488"/>
                  </a:lnTo>
                  <a:lnTo>
                    <a:pt x="8987" y="237390"/>
                  </a:lnTo>
                  <a:lnTo>
                    <a:pt x="9928" y="281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896581" y="135974"/>
              <a:ext cx="368498" cy="196950"/>
            </a:xfrm>
            <a:custGeom>
              <a:avLst/>
              <a:gdLst/>
              <a:ahLst/>
              <a:cxnLst/>
              <a:rect l="0" t="0" r="0" b="0"/>
              <a:pathLst>
                <a:path w="368498" h="196950">
                  <a:moveTo>
                    <a:pt x="0" y="64067"/>
                  </a:moveTo>
                  <a:lnTo>
                    <a:pt x="11178" y="80835"/>
                  </a:lnTo>
                  <a:lnTo>
                    <a:pt x="40487" y="102441"/>
                  </a:lnTo>
                  <a:lnTo>
                    <a:pt x="89984" y="112482"/>
                  </a:lnTo>
                  <a:lnTo>
                    <a:pt x="152781" y="114705"/>
                  </a:lnTo>
                  <a:lnTo>
                    <a:pt x="210246" y="108212"/>
                  </a:lnTo>
                  <a:lnTo>
                    <a:pt x="272311" y="98043"/>
                  </a:lnTo>
                  <a:lnTo>
                    <a:pt x="303733" y="87133"/>
                  </a:lnTo>
                  <a:lnTo>
                    <a:pt x="320606" y="75878"/>
                  </a:lnTo>
                  <a:lnTo>
                    <a:pt x="332784" y="59958"/>
                  </a:lnTo>
                  <a:lnTo>
                    <a:pt x="337669" y="50799"/>
                  </a:lnTo>
                  <a:lnTo>
                    <a:pt x="339978" y="31264"/>
                  </a:lnTo>
                  <a:lnTo>
                    <a:pt x="338955" y="21142"/>
                  </a:lnTo>
                  <a:lnTo>
                    <a:pt x="334765" y="13223"/>
                  </a:lnTo>
                  <a:lnTo>
                    <a:pt x="320749" y="1306"/>
                  </a:lnTo>
                  <a:lnTo>
                    <a:pt x="309759" y="0"/>
                  </a:lnTo>
                  <a:lnTo>
                    <a:pt x="281950" y="4787"/>
                  </a:lnTo>
                  <a:lnTo>
                    <a:pt x="244587" y="26226"/>
                  </a:lnTo>
                  <a:lnTo>
                    <a:pt x="188263" y="76435"/>
                  </a:lnTo>
                  <a:lnTo>
                    <a:pt x="168735" y="117905"/>
                  </a:lnTo>
                  <a:lnTo>
                    <a:pt x="168642" y="132714"/>
                  </a:lnTo>
                  <a:lnTo>
                    <a:pt x="177897" y="161648"/>
                  </a:lnTo>
                  <a:lnTo>
                    <a:pt x="188788" y="172405"/>
                  </a:lnTo>
                  <a:lnTo>
                    <a:pt x="219606" y="187477"/>
                  </a:lnTo>
                  <a:lnTo>
                    <a:pt x="276418" y="196949"/>
                  </a:lnTo>
                  <a:lnTo>
                    <a:pt x="332112" y="191745"/>
                  </a:lnTo>
                  <a:lnTo>
                    <a:pt x="368497" y="179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475234" y="640202"/>
              <a:ext cx="1" cy="254721"/>
            </a:xfrm>
            <a:custGeom>
              <a:avLst/>
              <a:gdLst/>
              <a:ahLst/>
              <a:cxnLst/>
              <a:rect l="0" t="0" r="0" b="0"/>
              <a:pathLst>
                <a:path w="1" h="254721">
                  <a:moveTo>
                    <a:pt x="0" y="23093"/>
                  </a:moveTo>
                  <a:lnTo>
                    <a:pt x="0" y="0"/>
                  </a:lnTo>
                  <a:lnTo>
                    <a:pt x="0" y="61574"/>
                  </a:lnTo>
                  <a:lnTo>
                    <a:pt x="0" y="108714"/>
                  </a:lnTo>
                  <a:lnTo>
                    <a:pt x="0" y="163496"/>
                  </a:lnTo>
                  <a:lnTo>
                    <a:pt x="0" y="218592"/>
                  </a:lnTo>
                  <a:lnTo>
                    <a:pt x="0" y="2547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359420" y="684352"/>
              <a:ext cx="210571" cy="84229"/>
            </a:xfrm>
            <a:custGeom>
              <a:avLst/>
              <a:gdLst/>
              <a:ahLst/>
              <a:cxnLst/>
              <a:rect l="0" t="0" r="0" b="0"/>
              <a:pathLst>
                <a:path w="210571" h="84229">
                  <a:moveTo>
                    <a:pt x="210570" y="0"/>
                  </a:moveTo>
                  <a:lnTo>
                    <a:pt x="155428" y="20244"/>
                  </a:lnTo>
                  <a:lnTo>
                    <a:pt x="93998" y="54309"/>
                  </a:lnTo>
                  <a:lnTo>
                    <a:pt x="38894" y="73457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612666" y="642238"/>
              <a:ext cx="136309" cy="240755"/>
            </a:xfrm>
            <a:custGeom>
              <a:avLst/>
              <a:gdLst/>
              <a:ahLst/>
              <a:cxnLst/>
              <a:rect l="0" t="0" r="0" b="0"/>
              <a:pathLst>
                <a:path w="136309" h="240755">
                  <a:moveTo>
                    <a:pt x="20495" y="0"/>
                  </a:moveTo>
                  <a:lnTo>
                    <a:pt x="9042" y="52051"/>
                  </a:lnTo>
                  <a:lnTo>
                    <a:pt x="2283" y="101990"/>
                  </a:lnTo>
                  <a:lnTo>
                    <a:pt x="0" y="160787"/>
                  </a:lnTo>
                  <a:lnTo>
                    <a:pt x="7845" y="223208"/>
                  </a:lnTo>
                  <a:lnTo>
                    <a:pt x="8552" y="236543"/>
                  </a:lnTo>
                  <a:lnTo>
                    <a:pt x="10193" y="240754"/>
                  </a:lnTo>
                  <a:lnTo>
                    <a:pt x="12457" y="238881"/>
                  </a:lnTo>
                  <a:lnTo>
                    <a:pt x="15136" y="232954"/>
                  </a:lnTo>
                  <a:lnTo>
                    <a:pt x="20606" y="174178"/>
                  </a:lnTo>
                  <a:lnTo>
                    <a:pt x="25614" y="139804"/>
                  </a:lnTo>
                  <a:lnTo>
                    <a:pt x="32096" y="130637"/>
                  </a:lnTo>
                  <a:lnTo>
                    <a:pt x="41097" y="126866"/>
                  </a:lnTo>
                  <a:lnTo>
                    <a:pt x="51778" y="126691"/>
                  </a:lnTo>
                  <a:lnTo>
                    <a:pt x="69883" y="132737"/>
                  </a:lnTo>
                  <a:lnTo>
                    <a:pt x="77987" y="137624"/>
                  </a:lnTo>
                  <a:lnTo>
                    <a:pt x="126823" y="199510"/>
                  </a:lnTo>
                  <a:lnTo>
                    <a:pt x="13630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22674" y="705110"/>
              <a:ext cx="242156" cy="175293"/>
            </a:xfrm>
            <a:custGeom>
              <a:avLst/>
              <a:gdLst/>
              <a:ahLst/>
              <a:cxnLst/>
              <a:rect l="0" t="0" r="0" b="0"/>
              <a:pathLst>
                <a:path w="242156" h="175293">
                  <a:moveTo>
                    <a:pt x="0" y="84527"/>
                  </a:moveTo>
                  <a:lnTo>
                    <a:pt x="34791" y="90593"/>
                  </a:lnTo>
                  <a:lnTo>
                    <a:pt x="90538" y="82953"/>
                  </a:lnTo>
                  <a:lnTo>
                    <a:pt x="141626" y="70178"/>
                  </a:lnTo>
                  <a:lnTo>
                    <a:pt x="177274" y="54280"/>
                  </a:lnTo>
                  <a:lnTo>
                    <a:pt x="182523" y="45645"/>
                  </a:lnTo>
                  <a:lnTo>
                    <a:pt x="183683" y="35209"/>
                  </a:lnTo>
                  <a:lnTo>
                    <a:pt x="182116" y="23572"/>
                  </a:lnTo>
                  <a:lnTo>
                    <a:pt x="176394" y="14645"/>
                  </a:lnTo>
                  <a:lnTo>
                    <a:pt x="157556" y="1606"/>
                  </a:lnTo>
                  <a:lnTo>
                    <a:pt x="145981" y="0"/>
                  </a:lnTo>
                  <a:lnTo>
                    <a:pt x="85659" y="14529"/>
                  </a:lnTo>
                  <a:lnTo>
                    <a:pt x="66927" y="27681"/>
                  </a:lnTo>
                  <a:lnTo>
                    <a:pt x="14258" y="86361"/>
                  </a:lnTo>
                  <a:lnTo>
                    <a:pt x="9456" y="109519"/>
                  </a:lnTo>
                  <a:lnTo>
                    <a:pt x="9814" y="122245"/>
                  </a:lnTo>
                  <a:lnTo>
                    <a:pt x="19569" y="145745"/>
                  </a:lnTo>
                  <a:lnTo>
                    <a:pt x="27084" y="156924"/>
                  </a:lnTo>
                  <a:lnTo>
                    <a:pt x="39113" y="164377"/>
                  </a:lnTo>
                  <a:lnTo>
                    <a:pt x="88407" y="174867"/>
                  </a:lnTo>
                  <a:lnTo>
                    <a:pt x="151820" y="175292"/>
                  </a:lnTo>
                  <a:lnTo>
                    <a:pt x="214661" y="169616"/>
                  </a:lnTo>
                  <a:lnTo>
                    <a:pt x="242155" y="1687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266529" y="562473"/>
            <a:ext cx="2837924" cy="1332658"/>
            <a:chOff x="7266529" y="562473"/>
            <a:chExt cx="2837924" cy="1332658"/>
          </a:xfrm>
        </p:grpSpPr>
        <p:sp>
          <p:nvSpPr>
            <p:cNvPr id="95" name="Freeform 94"/>
            <p:cNvSpPr/>
            <p:nvPr/>
          </p:nvSpPr>
          <p:spPr>
            <a:xfrm>
              <a:off x="8222757" y="617919"/>
              <a:ext cx="187816" cy="205166"/>
            </a:xfrm>
            <a:custGeom>
              <a:avLst/>
              <a:gdLst/>
              <a:ahLst/>
              <a:cxnLst/>
              <a:rect l="0" t="0" r="0" b="0"/>
              <a:pathLst>
                <a:path w="187816" h="205166">
                  <a:moveTo>
                    <a:pt x="168456" y="34848"/>
                  </a:moveTo>
                  <a:lnTo>
                    <a:pt x="162867" y="18080"/>
                  </a:lnTo>
                  <a:lnTo>
                    <a:pt x="150764" y="6729"/>
                  </a:lnTo>
                  <a:lnTo>
                    <a:pt x="142623" y="2064"/>
                  </a:lnTo>
                  <a:lnTo>
                    <a:pt x="124220" y="0"/>
                  </a:lnTo>
                  <a:lnTo>
                    <a:pt x="104342" y="4152"/>
                  </a:lnTo>
                  <a:lnTo>
                    <a:pt x="83808" y="13796"/>
                  </a:lnTo>
                  <a:lnTo>
                    <a:pt x="69224" y="29001"/>
                  </a:lnTo>
                  <a:lnTo>
                    <a:pt x="63696" y="37969"/>
                  </a:lnTo>
                  <a:lnTo>
                    <a:pt x="64691" y="46287"/>
                  </a:lnTo>
                  <a:lnTo>
                    <a:pt x="70034" y="54172"/>
                  </a:lnTo>
                  <a:lnTo>
                    <a:pt x="87278" y="68003"/>
                  </a:lnTo>
                  <a:lnTo>
                    <a:pt x="142861" y="95871"/>
                  </a:lnTo>
                  <a:lnTo>
                    <a:pt x="177640" y="115970"/>
                  </a:lnTo>
                  <a:lnTo>
                    <a:pt x="183937" y="126364"/>
                  </a:lnTo>
                  <a:lnTo>
                    <a:pt x="187815" y="153511"/>
                  </a:lnTo>
                  <a:lnTo>
                    <a:pt x="183701" y="165429"/>
                  </a:lnTo>
                  <a:lnTo>
                    <a:pt x="166653" y="184911"/>
                  </a:lnTo>
                  <a:lnTo>
                    <a:pt x="119568" y="203443"/>
                  </a:lnTo>
                  <a:lnTo>
                    <a:pt x="66753" y="205165"/>
                  </a:lnTo>
                  <a:lnTo>
                    <a:pt x="11217" y="195216"/>
                  </a:lnTo>
                  <a:lnTo>
                    <a:pt x="0" y="1927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464912" y="652767"/>
              <a:ext cx="125462" cy="167902"/>
            </a:xfrm>
            <a:custGeom>
              <a:avLst/>
              <a:gdLst/>
              <a:ahLst/>
              <a:cxnLst/>
              <a:rect l="0" t="0" r="0" b="0"/>
              <a:pathLst>
                <a:path w="125462" h="167902">
                  <a:moveTo>
                    <a:pt x="0" y="10528"/>
                  </a:moveTo>
                  <a:lnTo>
                    <a:pt x="3120" y="67792"/>
                  </a:lnTo>
                  <a:lnTo>
                    <a:pt x="14655" y="128685"/>
                  </a:lnTo>
                  <a:lnTo>
                    <a:pt x="27570" y="151170"/>
                  </a:lnTo>
                  <a:lnTo>
                    <a:pt x="35928" y="160441"/>
                  </a:lnTo>
                  <a:lnTo>
                    <a:pt x="46179" y="165452"/>
                  </a:lnTo>
                  <a:lnTo>
                    <a:pt x="70047" y="167901"/>
                  </a:lnTo>
                  <a:lnTo>
                    <a:pt x="90014" y="161970"/>
                  </a:lnTo>
                  <a:lnTo>
                    <a:pt x="98614" y="157113"/>
                  </a:lnTo>
                  <a:lnTo>
                    <a:pt x="111289" y="136118"/>
                  </a:lnTo>
                  <a:lnTo>
                    <a:pt x="121882" y="94534"/>
                  </a:lnTo>
                  <a:lnTo>
                    <a:pt x="125461" y="32971"/>
                  </a:lnTo>
                  <a:lnTo>
                    <a:pt x="122830" y="1465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59371" y="624108"/>
              <a:ext cx="121397" cy="186587"/>
            </a:xfrm>
            <a:custGeom>
              <a:avLst/>
              <a:gdLst/>
              <a:ahLst/>
              <a:cxnLst/>
              <a:rect l="0" t="0" r="0" b="0"/>
              <a:pathLst>
                <a:path w="121397" h="186587">
                  <a:moveTo>
                    <a:pt x="121396" y="18130"/>
                  </a:moveTo>
                  <a:lnTo>
                    <a:pt x="110218" y="6952"/>
                  </a:lnTo>
                  <a:lnTo>
                    <a:pt x="89132" y="1464"/>
                  </a:lnTo>
                  <a:lnTo>
                    <a:pt x="75320" y="0"/>
                  </a:lnTo>
                  <a:lnTo>
                    <a:pt x="62603" y="3704"/>
                  </a:lnTo>
                  <a:lnTo>
                    <a:pt x="39114" y="20297"/>
                  </a:lnTo>
                  <a:lnTo>
                    <a:pt x="11749" y="61536"/>
                  </a:lnTo>
                  <a:lnTo>
                    <a:pt x="0" y="110800"/>
                  </a:lnTo>
                  <a:lnTo>
                    <a:pt x="2110" y="151263"/>
                  </a:lnTo>
                  <a:lnTo>
                    <a:pt x="7946" y="160698"/>
                  </a:lnTo>
                  <a:lnTo>
                    <a:pt x="26910" y="174300"/>
                  </a:lnTo>
                  <a:lnTo>
                    <a:pt x="79282" y="186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48361" y="626121"/>
              <a:ext cx="111392" cy="188038"/>
            </a:xfrm>
            <a:custGeom>
              <a:avLst/>
              <a:gdLst/>
              <a:ahLst/>
              <a:cxnLst/>
              <a:rect l="0" t="0" r="0" b="0"/>
              <a:pathLst>
                <a:path w="111392" h="188038">
                  <a:moveTo>
                    <a:pt x="111391" y="5589"/>
                  </a:moveTo>
                  <a:lnTo>
                    <a:pt x="94623" y="0"/>
                  </a:lnTo>
                  <a:lnTo>
                    <a:pt x="73913" y="3495"/>
                  </a:lnTo>
                  <a:lnTo>
                    <a:pt x="51450" y="14017"/>
                  </a:lnTo>
                  <a:lnTo>
                    <a:pt x="25650" y="40841"/>
                  </a:lnTo>
                  <a:lnTo>
                    <a:pt x="5528" y="77905"/>
                  </a:lnTo>
                  <a:lnTo>
                    <a:pt x="0" y="104800"/>
                  </a:lnTo>
                  <a:lnTo>
                    <a:pt x="3782" y="132351"/>
                  </a:lnTo>
                  <a:lnTo>
                    <a:pt x="8067" y="146249"/>
                  </a:lnTo>
                  <a:lnTo>
                    <a:pt x="22185" y="164811"/>
                  </a:lnTo>
                  <a:lnTo>
                    <a:pt x="49865" y="181837"/>
                  </a:lnTo>
                  <a:lnTo>
                    <a:pt x="68838" y="188037"/>
                  </a:lnTo>
                  <a:lnTo>
                    <a:pt x="100863" y="184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043980" y="616088"/>
              <a:ext cx="190017" cy="173550"/>
            </a:xfrm>
            <a:custGeom>
              <a:avLst/>
              <a:gdLst/>
              <a:ahLst/>
              <a:cxnLst/>
              <a:rect l="0" t="0" r="0" b="0"/>
              <a:pathLst>
                <a:path w="190017" h="173550">
                  <a:moveTo>
                    <a:pt x="0" y="78793"/>
                  </a:moveTo>
                  <a:lnTo>
                    <a:pt x="58616" y="73204"/>
                  </a:lnTo>
                  <a:lnTo>
                    <a:pt x="107895" y="60835"/>
                  </a:lnTo>
                  <a:lnTo>
                    <a:pt x="158310" y="49425"/>
                  </a:lnTo>
                  <a:lnTo>
                    <a:pt x="185004" y="38055"/>
                  </a:lnTo>
                  <a:lnTo>
                    <a:pt x="190016" y="30577"/>
                  </a:lnTo>
                  <a:lnTo>
                    <a:pt x="189849" y="22082"/>
                  </a:lnTo>
                  <a:lnTo>
                    <a:pt x="186227" y="12910"/>
                  </a:lnTo>
                  <a:lnTo>
                    <a:pt x="179134" y="6795"/>
                  </a:lnTo>
                  <a:lnTo>
                    <a:pt x="158774" y="0"/>
                  </a:lnTo>
                  <a:lnTo>
                    <a:pt x="115414" y="1765"/>
                  </a:lnTo>
                  <a:lnTo>
                    <a:pt x="71111" y="20875"/>
                  </a:lnTo>
                  <a:lnTo>
                    <a:pt x="51882" y="39013"/>
                  </a:lnTo>
                  <a:lnTo>
                    <a:pt x="39436" y="61113"/>
                  </a:lnTo>
                  <a:lnTo>
                    <a:pt x="30005" y="90432"/>
                  </a:lnTo>
                  <a:lnTo>
                    <a:pt x="31272" y="116721"/>
                  </a:lnTo>
                  <a:lnTo>
                    <a:pt x="39635" y="138934"/>
                  </a:lnTo>
                  <a:lnTo>
                    <a:pt x="51150" y="156605"/>
                  </a:lnTo>
                  <a:lnTo>
                    <a:pt x="61006" y="162253"/>
                  </a:lnTo>
                  <a:lnTo>
                    <a:pt x="115732" y="171318"/>
                  </a:lnTo>
                  <a:lnTo>
                    <a:pt x="157927" y="1735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318986" y="589596"/>
              <a:ext cx="107645" cy="168457"/>
            </a:xfrm>
            <a:custGeom>
              <a:avLst/>
              <a:gdLst/>
              <a:ahLst/>
              <a:cxnLst/>
              <a:rect l="0" t="0" r="0" b="0"/>
              <a:pathLst>
                <a:path w="107645" h="168457">
                  <a:moveTo>
                    <a:pt x="93491" y="0"/>
                  </a:moveTo>
                  <a:lnTo>
                    <a:pt x="50799" y="3119"/>
                  </a:lnTo>
                  <a:lnTo>
                    <a:pt x="19621" y="14572"/>
                  </a:lnTo>
                  <a:lnTo>
                    <a:pt x="9149" y="20243"/>
                  </a:lnTo>
                  <a:lnTo>
                    <a:pt x="3338" y="27533"/>
                  </a:lnTo>
                  <a:lnTo>
                    <a:pt x="634" y="35903"/>
                  </a:lnTo>
                  <a:lnTo>
                    <a:pt x="0" y="44992"/>
                  </a:lnTo>
                  <a:lnTo>
                    <a:pt x="3088" y="53391"/>
                  </a:lnTo>
                  <a:lnTo>
                    <a:pt x="15877" y="68963"/>
                  </a:lnTo>
                  <a:lnTo>
                    <a:pt x="52684" y="96854"/>
                  </a:lnTo>
                  <a:lnTo>
                    <a:pt x="104192" y="118675"/>
                  </a:lnTo>
                  <a:lnTo>
                    <a:pt x="107644" y="124740"/>
                  </a:lnTo>
                  <a:lnTo>
                    <a:pt x="106436" y="132293"/>
                  </a:lnTo>
                  <a:lnTo>
                    <a:pt x="95735" y="148874"/>
                  </a:lnTo>
                  <a:lnTo>
                    <a:pt x="79281" y="164042"/>
                  </a:lnTo>
                  <a:lnTo>
                    <a:pt x="71149" y="167853"/>
                  </a:lnTo>
                  <a:lnTo>
                    <a:pt x="40849" y="168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444062" y="562473"/>
              <a:ext cx="176249" cy="195580"/>
            </a:xfrm>
            <a:custGeom>
              <a:avLst/>
              <a:gdLst/>
              <a:ahLst/>
              <a:cxnLst/>
              <a:rect l="0" t="0" r="0" b="0"/>
              <a:pathLst>
                <a:path w="176249" h="195580">
                  <a:moveTo>
                    <a:pt x="157928" y="6066"/>
                  </a:moveTo>
                  <a:lnTo>
                    <a:pt x="125476" y="0"/>
                  </a:lnTo>
                  <a:lnTo>
                    <a:pt x="67997" y="10625"/>
                  </a:lnTo>
                  <a:lnTo>
                    <a:pt x="38605" y="26004"/>
                  </a:lnTo>
                  <a:lnTo>
                    <a:pt x="36266" y="32226"/>
                  </a:lnTo>
                  <a:lnTo>
                    <a:pt x="38215" y="38714"/>
                  </a:lnTo>
                  <a:lnTo>
                    <a:pt x="49740" y="52162"/>
                  </a:lnTo>
                  <a:lnTo>
                    <a:pt x="75959" y="71716"/>
                  </a:lnTo>
                  <a:lnTo>
                    <a:pt x="138240" y="98084"/>
                  </a:lnTo>
                  <a:lnTo>
                    <a:pt x="163606" y="109744"/>
                  </a:lnTo>
                  <a:lnTo>
                    <a:pt x="171072" y="117299"/>
                  </a:lnTo>
                  <a:lnTo>
                    <a:pt x="174880" y="125844"/>
                  </a:lnTo>
                  <a:lnTo>
                    <a:pt x="176248" y="135051"/>
                  </a:lnTo>
                  <a:lnTo>
                    <a:pt x="170141" y="144699"/>
                  </a:lnTo>
                  <a:lnTo>
                    <a:pt x="144639" y="164777"/>
                  </a:lnTo>
                  <a:lnTo>
                    <a:pt x="116147" y="176040"/>
                  </a:lnTo>
                  <a:lnTo>
                    <a:pt x="59728" y="188860"/>
                  </a:lnTo>
                  <a:lnTo>
                    <a:pt x="0" y="195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82662" y="1042321"/>
              <a:ext cx="163990" cy="193770"/>
            </a:xfrm>
            <a:custGeom>
              <a:avLst/>
              <a:gdLst/>
              <a:ahLst/>
              <a:cxnLst/>
              <a:rect l="0" t="0" r="0" b="0"/>
              <a:pathLst>
                <a:path w="163990" h="193770">
                  <a:moveTo>
                    <a:pt x="103100" y="10529"/>
                  </a:moveTo>
                  <a:lnTo>
                    <a:pt x="60408" y="13648"/>
                  </a:lnTo>
                  <a:lnTo>
                    <a:pt x="50072" y="16118"/>
                  </a:lnTo>
                  <a:lnTo>
                    <a:pt x="42012" y="21274"/>
                  </a:lnTo>
                  <a:lnTo>
                    <a:pt x="29937" y="36361"/>
                  </a:lnTo>
                  <a:lnTo>
                    <a:pt x="5189" y="95176"/>
                  </a:lnTo>
                  <a:lnTo>
                    <a:pt x="0" y="137645"/>
                  </a:lnTo>
                  <a:lnTo>
                    <a:pt x="8144" y="164121"/>
                  </a:lnTo>
                  <a:lnTo>
                    <a:pt x="15230" y="176095"/>
                  </a:lnTo>
                  <a:lnTo>
                    <a:pt x="24632" y="184077"/>
                  </a:lnTo>
                  <a:lnTo>
                    <a:pt x="47558" y="192946"/>
                  </a:lnTo>
                  <a:lnTo>
                    <a:pt x="70226" y="193769"/>
                  </a:lnTo>
                  <a:lnTo>
                    <a:pt x="90829" y="189065"/>
                  </a:lnTo>
                  <a:lnTo>
                    <a:pt x="136074" y="160454"/>
                  </a:lnTo>
                  <a:lnTo>
                    <a:pt x="161093" y="123321"/>
                  </a:lnTo>
                  <a:lnTo>
                    <a:pt x="163989" y="109120"/>
                  </a:lnTo>
                  <a:lnTo>
                    <a:pt x="160967" y="80864"/>
                  </a:lnTo>
                  <a:lnTo>
                    <a:pt x="148706" y="55827"/>
                  </a:lnTo>
                  <a:lnTo>
                    <a:pt x="122072" y="25120"/>
                  </a:lnTo>
                  <a:lnTo>
                    <a:pt x="103343" y="11165"/>
                  </a:lnTo>
                  <a:lnTo>
                    <a:pt x="715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664888" y="973012"/>
              <a:ext cx="147259" cy="248295"/>
            </a:xfrm>
            <a:custGeom>
              <a:avLst/>
              <a:gdLst/>
              <a:ahLst/>
              <a:cxnLst/>
              <a:rect l="0" t="0" r="0" b="0"/>
              <a:pathLst>
                <a:path w="147259" h="248295">
                  <a:moveTo>
                    <a:pt x="147258" y="27195"/>
                  </a:moveTo>
                  <a:lnTo>
                    <a:pt x="141669" y="10428"/>
                  </a:lnTo>
                  <a:lnTo>
                    <a:pt x="135343" y="5488"/>
                  </a:lnTo>
                  <a:lnTo>
                    <a:pt x="115836" y="0"/>
                  </a:lnTo>
                  <a:lnTo>
                    <a:pt x="72957" y="8089"/>
                  </a:lnTo>
                  <a:lnTo>
                    <a:pt x="46385" y="25333"/>
                  </a:lnTo>
                  <a:lnTo>
                    <a:pt x="24047" y="49764"/>
                  </a:lnTo>
                  <a:lnTo>
                    <a:pt x="6320" y="80120"/>
                  </a:lnTo>
                  <a:lnTo>
                    <a:pt x="0" y="116228"/>
                  </a:lnTo>
                  <a:lnTo>
                    <a:pt x="3020" y="169779"/>
                  </a:lnTo>
                  <a:lnTo>
                    <a:pt x="8204" y="212162"/>
                  </a:lnTo>
                  <a:lnTo>
                    <a:pt x="10387" y="2482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91047" y="1147606"/>
              <a:ext cx="147400" cy="21058"/>
            </a:xfrm>
            <a:custGeom>
              <a:avLst/>
              <a:gdLst/>
              <a:ahLst/>
              <a:cxnLst/>
              <a:rect l="0" t="0" r="0" b="0"/>
              <a:pathLst>
                <a:path w="147400" h="21058">
                  <a:moveTo>
                    <a:pt x="0" y="21057"/>
                  </a:moveTo>
                  <a:lnTo>
                    <a:pt x="48931" y="9604"/>
                  </a:lnTo>
                  <a:lnTo>
                    <a:pt x="96777" y="284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119369" y="1021264"/>
              <a:ext cx="19161" cy="189514"/>
            </a:xfrm>
            <a:custGeom>
              <a:avLst/>
              <a:gdLst/>
              <a:ahLst/>
              <a:cxnLst/>
              <a:rect l="0" t="0" r="0" b="0"/>
              <a:pathLst>
                <a:path w="19161" h="189514">
                  <a:moveTo>
                    <a:pt x="19160" y="0"/>
                  </a:moveTo>
                  <a:lnTo>
                    <a:pt x="4506" y="55141"/>
                  </a:lnTo>
                  <a:lnTo>
                    <a:pt x="0" y="109145"/>
                  </a:lnTo>
                  <a:lnTo>
                    <a:pt x="5713" y="168785"/>
                  </a:lnTo>
                  <a:lnTo>
                    <a:pt x="8631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001658" y="1052850"/>
              <a:ext cx="231628" cy="52643"/>
            </a:xfrm>
            <a:custGeom>
              <a:avLst/>
              <a:gdLst/>
              <a:ahLst/>
              <a:cxnLst/>
              <a:rect l="0" t="0" r="0" b="0"/>
              <a:pathLst>
                <a:path w="231628" h="52643">
                  <a:moveTo>
                    <a:pt x="231627" y="0"/>
                  </a:moveTo>
                  <a:lnTo>
                    <a:pt x="168199" y="17958"/>
                  </a:lnTo>
                  <a:lnTo>
                    <a:pt x="115781" y="35149"/>
                  </a:lnTo>
                  <a:lnTo>
                    <a:pt x="61862" y="45639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170114" y="1031793"/>
              <a:ext cx="189514" cy="157928"/>
            </a:xfrm>
            <a:custGeom>
              <a:avLst/>
              <a:gdLst/>
              <a:ahLst/>
              <a:cxnLst/>
              <a:rect l="0" t="0" r="0" b="0"/>
              <a:pathLst>
                <a:path w="189514" h="157928">
                  <a:moveTo>
                    <a:pt x="0" y="0"/>
                  </a:moveTo>
                  <a:lnTo>
                    <a:pt x="15641" y="27556"/>
                  </a:lnTo>
                  <a:lnTo>
                    <a:pt x="28090" y="86898"/>
                  </a:lnTo>
                  <a:lnTo>
                    <a:pt x="30895" y="149356"/>
                  </a:lnTo>
                  <a:lnTo>
                    <a:pt x="32295" y="153383"/>
                  </a:lnTo>
                  <a:lnTo>
                    <a:pt x="34399" y="150218"/>
                  </a:lnTo>
                  <a:lnTo>
                    <a:pt x="50673" y="105439"/>
                  </a:lnTo>
                  <a:lnTo>
                    <a:pt x="81384" y="61574"/>
                  </a:lnTo>
                  <a:lnTo>
                    <a:pt x="90521" y="56257"/>
                  </a:lnTo>
                  <a:lnTo>
                    <a:pt x="113151" y="53469"/>
                  </a:lnTo>
                  <a:lnTo>
                    <a:pt x="135688" y="62368"/>
                  </a:lnTo>
                  <a:lnTo>
                    <a:pt x="146610" y="69655"/>
                  </a:lnTo>
                  <a:lnTo>
                    <a:pt x="161866" y="90229"/>
                  </a:lnTo>
                  <a:lnTo>
                    <a:pt x="185815" y="148171"/>
                  </a:lnTo>
                  <a:lnTo>
                    <a:pt x="189513" y="157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401689" y="1039056"/>
              <a:ext cx="179038" cy="184348"/>
            </a:xfrm>
            <a:custGeom>
              <a:avLst/>
              <a:gdLst/>
              <a:ahLst/>
              <a:cxnLst/>
              <a:rect l="0" t="0" r="0" b="0"/>
              <a:pathLst>
                <a:path w="179038" h="184348">
                  <a:moveTo>
                    <a:pt x="21109" y="66436"/>
                  </a:moveTo>
                  <a:lnTo>
                    <a:pt x="55901" y="72502"/>
                  </a:lnTo>
                  <a:lnTo>
                    <a:pt x="117886" y="64862"/>
                  </a:lnTo>
                  <a:lnTo>
                    <a:pt x="134760" y="61877"/>
                  </a:lnTo>
                  <a:lnTo>
                    <a:pt x="147179" y="56378"/>
                  </a:lnTo>
                  <a:lnTo>
                    <a:pt x="164097" y="40909"/>
                  </a:lnTo>
                  <a:lnTo>
                    <a:pt x="166738" y="33040"/>
                  </a:lnTo>
                  <a:lnTo>
                    <a:pt x="166158" y="25455"/>
                  </a:lnTo>
                  <a:lnTo>
                    <a:pt x="163432" y="18058"/>
                  </a:lnTo>
                  <a:lnTo>
                    <a:pt x="156935" y="11958"/>
                  </a:lnTo>
                  <a:lnTo>
                    <a:pt x="137239" y="2059"/>
                  </a:lnTo>
                  <a:lnTo>
                    <a:pt x="116007" y="0"/>
                  </a:lnTo>
                  <a:lnTo>
                    <a:pt x="68191" y="8209"/>
                  </a:lnTo>
                  <a:lnTo>
                    <a:pt x="33109" y="23318"/>
                  </a:lnTo>
                  <a:lnTo>
                    <a:pt x="14354" y="45323"/>
                  </a:lnTo>
                  <a:lnTo>
                    <a:pt x="6078" y="59379"/>
                  </a:lnTo>
                  <a:lnTo>
                    <a:pt x="0" y="90596"/>
                  </a:lnTo>
                  <a:lnTo>
                    <a:pt x="2369" y="120458"/>
                  </a:lnTo>
                  <a:lnTo>
                    <a:pt x="11221" y="141529"/>
                  </a:lnTo>
                  <a:lnTo>
                    <a:pt x="34947" y="166545"/>
                  </a:lnTo>
                  <a:lnTo>
                    <a:pt x="64204" y="183186"/>
                  </a:lnTo>
                  <a:lnTo>
                    <a:pt x="111867" y="184347"/>
                  </a:lnTo>
                  <a:lnTo>
                    <a:pt x="167765" y="174193"/>
                  </a:lnTo>
                  <a:lnTo>
                    <a:pt x="179037" y="171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743116" y="1073907"/>
              <a:ext cx="6066" cy="221099"/>
            </a:xfrm>
            <a:custGeom>
              <a:avLst/>
              <a:gdLst/>
              <a:ahLst/>
              <a:cxnLst/>
              <a:rect l="0" t="0" r="0" b="0"/>
              <a:pathLst>
                <a:path w="6066" h="221099">
                  <a:moveTo>
                    <a:pt x="6065" y="0"/>
                  </a:moveTo>
                  <a:lnTo>
                    <a:pt x="2946" y="42691"/>
                  </a:lnTo>
                  <a:lnTo>
                    <a:pt x="0" y="63427"/>
                  </a:lnTo>
                  <a:lnTo>
                    <a:pt x="4521" y="114694"/>
                  </a:lnTo>
                  <a:lnTo>
                    <a:pt x="5608" y="168124"/>
                  </a:lnTo>
                  <a:lnTo>
                    <a:pt x="6065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696539" y="1033895"/>
              <a:ext cx="268101" cy="128225"/>
            </a:xfrm>
            <a:custGeom>
              <a:avLst/>
              <a:gdLst/>
              <a:ahLst/>
              <a:cxnLst/>
              <a:rect l="0" t="0" r="0" b="0"/>
              <a:pathLst>
                <a:path w="268101" h="128225">
                  <a:moveTo>
                    <a:pt x="0" y="50540"/>
                  </a:moveTo>
                  <a:lnTo>
                    <a:pt x="11178" y="39362"/>
                  </a:lnTo>
                  <a:lnTo>
                    <a:pt x="52728" y="23029"/>
                  </a:lnTo>
                  <a:lnTo>
                    <a:pt x="96992" y="12103"/>
                  </a:lnTo>
                  <a:lnTo>
                    <a:pt x="142153" y="4991"/>
                  </a:lnTo>
                  <a:lnTo>
                    <a:pt x="197837" y="0"/>
                  </a:lnTo>
                  <a:lnTo>
                    <a:pt x="238383" y="4110"/>
                  </a:lnTo>
                  <a:lnTo>
                    <a:pt x="258416" y="12747"/>
                  </a:lnTo>
                  <a:lnTo>
                    <a:pt x="267034" y="18326"/>
                  </a:lnTo>
                  <a:lnTo>
                    <a:pt x="268100" y="26724"/>
                  </a:lnTo>
                  <a:lnTo>
                    <a:pt x="256806" y="48534"/>
                  </a:lnTo>
                  <a:lnTo>
                    <a:pt x="224140" y="75942"/>
                  </a:lnTo>
                  <a:lnTo>
                    <a:pt x="172350" y="104994"/>
                  </a:lnTo>
                  <a:lnTo>
                    <a:pt x="116326" y="127063"/>
                  </a:lnTo>
                  <a:lnTo>
                    <a:pt x="94985" y="128224"/>
                  </a:lnTo>
                  <a:lnTo>
                    <a:pt x="63171" y="124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959752" y="1052850"/>
              <a:ext cx="326332" cy="144978"/>
            </a:xfrm>
            <a:custGeom>
              <a:avLst/>
              <a:gdLst/>
              <a:ahLst/>
              <a:cxnLst/>
              <a:rect l="0" t="0" r="0" b="0"/>
              <a:pathLst>
                <a:path w="326332" h="144978">
                  <a:moveTo>
                    <a:pt x="0" y="0"/>
                  </a:moveTo>
                  <a:lnTo>
                    <a:pt x="14654" y="55141"/>
                  </a:lnTo>
                  <a:lnTo>
                    <a:pt x="20962" y="118170"/>
                  </a:lnTo>
                  <a:lnTo>
                    <a:pt x="26084" y="143767"/>
                  </a:lnTo>
                  <a:lnTo>
                    <a:pt x="27918" y="144977"/>
                  </a:lnTo>
                  <a:lnTo>
                    <a:pt x="39668" y="84477"/>
                  </a:lnTo>
                  <a:lnTo>
                    <a:pt x="51788" y="52716"/>
                  </a:lnTo>
                  <a:lnTo>
                    <a:pt x="67471" y="31618"/>
                  </a:lnTo>
                  <a:lnTo>
                    <a:pt x="89258" y="16782"/>
                  </a:lnTo>
                  <a:lnTo>
                    <a:pt x="114540" y="7459"/>
                  </a:lnTo>
                  <a:lnTo>
                    <a:pt x="141374" y="3315"/>
                  </a:lnTo>
                  <a:lnTo>
                    <a:pt x="162659" y="7712"/>
                  </a:lnTo>
                  <a:lnTo>
                    <a:pt x="171610" y="12160"/>
                  </a:lnTo>
                  <a:lnTo>
                    <a:pt x="176407" y="19805"/>
                  </a:lnTo>
                  <a:lnTo>
                    <a:pt x="178619" y="40778"/>
                  </a:lnTo>
                  <a:lnTo>
                    <a:pt x="173722" y="94580"/>
                  </a:lnTo>
                  <a:lnTo>
                    <a:pt x="175476" y="105167"/>
                  </a:lnTo>
                  <a:lnTo>
                    <a:pt x="181325" y="113395"/>
                  </a:lnTo>
                  <a:lnTo>
                    <a:pt x="200302" y="125657"/>
                  </a:lnTo>
                  <a:lnTo>
                    <a:pt x="221214" y="128767"/>
                  </a:lnTo>
                  <a:lnTo>
                    <a:pt x="258957" y="120821"/>
                  </a:lnTo>
                  <a:lnTo>
                    <a:pt x="297826" y="103649"/>
                  </a:lnTo>
                  <a:lnTo>
                    <a:pt x="314861" y="89350"/>
                  </a:lnTo>
                  <a:lnTo>
                    <a:pt x="326331" y="71296"/>
                  </a:lnTo>
                  <a:lnTo>
                    <a:pt x="325178" y="61569"/>
                  </a:lnTo>
                  <a:lnTo>
                    <a:pt x="311419" y="41402"/>
                  </a:lnTo>
                  <a:lnTo>
                    <a:pt x="282955" y="21496"/>
                  </a:lnTo>
                  <a:lnTo>
                    <a:pt x="220001" y="8853"/>
                  </a:lnTo>
                  <a:lnTo>
                    <a:pt x="192534" y="5104"/>
                  </a:lnTo>
                  <a:lnTo>
                    <a:pt x="139893" y="12230"/>
                  </a:lnTo>
                  <a:lnTo>
                    <a:pt x="105285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286135" y="1028445"/>
              <a:ext cx="196524" cy="245090"/>
            </a:xfrm>
            <a:custGeom>
              <a:avLst/>
              <a:gdLst/>
              <a:ahLst/>
              <a:cxnLst/>
              <a:rect l="0" t="0" r="0" b="0"/>
              <a:pathLst>
                <a:path w="196524" h="245090">
                  <a:moveTo>
                    <a:pt x="31585" y="34933"/>
                  </a:moveTo>
                  <a:lnTo>
                    <a:pt x="24350" y="63659"/>
                  </a:lnTo>
                  <a:lnTo>
                    <a:pt x="22032" y="112855"/>
                  </a:lnTo>
                  <a:lnTo>
                    <a:pt x="21346" y="164996"/>
                  </a:lnTo>
                  <a:lnTo>
                    <a:pt x="22312" y="215150"/>
                  </a:lnTo>
                  <a:lnTo>
                    <a:pt x="27148" y="245089"/>
                  </a:lnTo>
                  <a:lnTo>
                    <a:pt x="24544" y="236740"/>
                  </a:lnTo>
                  <a:lnTo>
                    <a:pt x="21746" y="178782"/>
                  </a:lnTo>
                  <a:lnTo>
                    <a:pt x="21261" y="131887"/>
                  </a:lnTo>
                  <a:lnTo>
                    <a:pt x="24627" y="76918"/>
                  </a:lnTo>
                  <a:lnTo>
                    <a:pt x="37852" y="45015"/>
                  </a:lnTo>
                  <a:lnTo>
                    <a:pt x="55427" y="24596"/>
                  </a:lnTo>
                  <a:lnTo>
                    <a:pt x="95307" y="1956"/>
                  </a:lnTo>
                  <a:lnTo>
                    <a:pt x="116059" y="0"/>
                  </a:lnTo>
                  <a:lnTo>
                    <a:pt x="138149" y="4199"/>
                  </a:lnTo>
                  <a:lnTo>
                    <a:pt x="163565" y="13865"/>
                  </a:lnTo>
                  <a:lnTo>
                    <a:pt x="184219" y="29079"/>
                  </a:lnTo>
                  <a:lnTo>
                    <a:pt x="193003" y="38049"/>
                  </a:lnTo>
                  <a:lnTo>
                    <a:pt x="196519" y="46369"/>
                  </a:lnTo>
                  <a:lnTo>
                    <a:pt x="196523" y="54256"/>
                  </a:lnTo>
                  <a:lnTo>
                    <a:pt x="190289" y="69257"/>
                  </a:lnTo>
                  <a:lnTo>
                    <a:pt x="179719" y="83724"/>
                  </a:lnTo>
                  <a:lnTo>
                    <a:pt x="149437" y="105022"/>
                  </a:lnTo>
                  <a:lnTo>
                    <a:pt x="110828" y="120561"/>
                  </a:lnTo>
                  <a:lnTo>
                    <a:pt x="58574" y="126985"/>
                  </a:lnTo>
                  <a:lnTo>
                    <a:pt x="0" y="12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472120" y="1013768"/>
              <a:ext cx="154383" cy="148318"/>
            </a:xfrm>
            <a:custGeom>
              <a:avLst/>
              <a:gdLst/>
              <a:ahLst/>
              <a:cxnLst/>
              <a:rect l="0" t="0" r="0" b="0"/>
              <a:pathLst>
                <a:path w="154383" h="148318">
                  <a:moveTo>
                    <a:pt x="45642" y="7496"/>
                  </a:moveTo>
                  <a:lnTo>
                    <a:pt x="10895" y="68607"/>
                  </a:lnTo>
                  <a:lnTo>
                    <a:pt x="1733" y="90809"/>
                  </a:lnTo>
                  <a:lnTo>
                    <a:pt x="0" y="115494"/>
                  </a:lnTo>
                  <a:lnTo>
                    <a:pt x="1176" y="128628"/>
                  </a:lnTo>
                  <a:lnTo>
                    <a:pt x="6639" y="137384"/>
                  </a:lnTo>
                  <a:lnTo>
                    <a:pt x="14961" y="143221"/>
                  </a:lnTo>
                  <a:lnTo>
                    <a:pt x="25188" y="147112"/>
                  </a:lnTo>
                  <a:lnTo>
                    <a:pt x="45910" y="148317"/>
                  </a:lnTo>
                  <a:lnTo>
                    <a:pt x="69157" y="142613"/>
                  </a:lnTo>
                  <a:lnTo>
                    <a:pt x="112790" y="118501"/>
                  </a:lnTo>
                  <a:lnTo>
                    <a:pt x="137487" y="95046"/>
                  </a:lnTo>
                  <a:lnTo>
                    <a:pt x="150803" y="69024"/>
                  </a:lnTo>
                  <a:lnTo>
                    <a:pt x="154354" y="55534"/>
                  </a:lnTo>
                  <a:lnTo>
                    <a:pt x="154382" y="44201"/>
                  </a:lnTo>
                  <a:lnTo>
                    <a:pt x="148173" y="25369"/>
                  </a:lnTo>
                  <a:lnTo>
                    <a:pt x="134495" y="12320"/>
                  </a:lnTo>
                  <a:lnTo>
                    <a:pt x="125934" y="7203"/>
                  </a:lnTo>
                  <a:lnTo>
                    <a:pt x="85940" y="0"/>
                  </a:lnTo>
                  <a:lnTo>
                    <a:pt x="24585" y="7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572613" y="989679"/>
              <a:ext cx="133871" cy="200042"/>
            </a:xfrm>
            <a:custGeom>
              <a:avLst/>
              <a:gdLst/>
              <a:ahLst/>
              <a:cxnLst/>
              <a:rect l="0" t="0" r="0" b="0"/>
              <a:pathLst>
                <a:path w="133871" h="200042">
                  <a:moveTo>
                    <a:pt x="124134" y="0"/>
                  </a:moveTo>
                  <a:lnTo>
                    <a:pt x="62041" y="5589"/>
                  </a:lnTo>
                  <a:lnTo>
                    <a:pt x="24107" y="14654"/>
                  </a:lnTo>
                  <a:lnTo>
                    <a:pt x="14165" y="21468"/>
                  </a:lnTo>
                  <a:lnTo>
                    <a:pt x="0" y="41516"/>
                  </a:lnTo>
                  <a:lnTo>
                    <a:pt x="433" y="49904"/>
                  </a:lnTo>
                  <a:lnTo>
                    <a:pt x="5402" y="56666"/>
                  </a:lnTo>
                  <a:lnTo>
                    <a:pt x="61012" y="88267"/>
                  </a:lnTo>
                  <a:lnTo>
                    <a:pt x="116172" y="115918"/>
                  </a:lnTo>
                  <a:lnTo>
                    <a:pt x="125845" y="122902"/>
                  </a:lnTo>
                  <a:lnTo>
                    <a:pt x="131123" y="131068"/>
                  </a:lnTo>
                  <a:lnTo>
                    <a:pt x="133870" y="149499"/>
                  </a:lnTo>
                  <a:lnTo>
                    <a:pt x="130624" y="158158"/>
                  </a:lnTo>
                  <a:lnTo>
                    <a:pt x="117660" y="174017"/>
                  </a:lnTo>
                  <a:lnTo>
                    <a:pt x="60963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728332" y="997360"/>
              <a:ext cx="186934" cy="160776"/>
            </a:xfrm>
            <a:custGeom>
              <a:avLst/>
              <a:gdLst/>
              <a:ahLst/>
              <a:cxnLst/>
              <a:rect l="0" t="0" r="0" b="0"/>
              <a:pathLst>
                <a:path w="186934" h="160776">
                  <a:moveTo>
                    <a:pt x="0" y="87075"/>
                  </a:moveTo>
                  <a:lnTo>
                    <a:pt x="60383" y="87075"/>
                  </a:lnTo>
                  <a:lnTo>
                    <a:pt x="114987" y="83956"/>
                  </a:lnTo>
                  <a:lnTo>
                    <a:pt x="174662" y="72421"/>
                  </a:lnTo>
                  <a:lnTo>
                    <a:pt x="181952" y="65607"/>
                  </a:lnTo>
                  <a:lnTo>
                    <a:pt x="185642" y="56386"/>
                  </a:lnTo>
                  <a:lnTo>
                    <a:pt x="186933" y="45559"/>
                  </a:lnTo>
                  <a:lnTo>
                    <a:pt x="184283" y="36001"/>
                  </a:lnTo>
                  <a:lnTo>
                    <a:pt x="171981" y="19142"/>
                  </a:lnTo>
                  <a:lnTo>
                    <a:pt x="148575" y="6970"/>
                  </a:lnTo>
                  <a:lnTo>
                    <a:pt x="121016" y="0"/>
                  </a:lnTo>
                  <a:lnTo>
                    <a:pt x="97068" y="802"/>
                  </a:lnTo>
                  <a:lnTo>
                    <a:pt x="63856" y="13420"/>
                  </a:lnTo>
                  <a:lnTo>
                    <a:pt x="48658" y="34842"/>
                  </a:lnTo>
                  <a:lnTo>
                    <a:pt x="40343" y="61521"/>
                  </a:lnTo>
                  <a:lnTo>
                    <a:pt x="40547" y="85076"/>
                  </a:lnTo>
                  <a:lnTo>
                    <a:pt x="58417" y="123658"/>
                  </a:lnTo>
                  <a:lnTo>
                    <a:pt x="82505" y="144668"/>
                  </a:lnTo>
                  <a:lnTo>
                    <a:pt x="97117" y="153547"/>
                  </a:lnTo>
                  <a:lnTo>
                    <a:pt x="125831" y="160292"/>
                  </a:lnTo>
                  <a:lnTo>
                    <a:pt x="168456" y="1607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900637" y="863337"/>
              <a:ext cx="143513" cy="304962"/>
            </a:xfrm>
            <a:custGeom>
              <a:avLst/>
              <a:gdLst/>
              <a:ahLst/>
              <a:cxnLst/>
              <a:rect l="0" t="0" r="0" b="0"/>
              <a:pathLst>
                <a:path w="143513" h="304962">
                  <a:moveTo>
                    <a:pt x="133021" y="0"/>
                  </a:moveTo>
                  <a:lnTo>
                    <a:pt x="136141" y="42692"/>
                  </a:lnTo>
                  <a:lnTo>
                    <a:pt x="141355" y="86349"/>
                  </a:lnTo>
                  <a:lnTo>
                    <a:pt x="142900" y="148027"/>
                  </a:lnTo>
                  <a:lnTo>
                    <a:pt x="143357" y="204517"/>
                  </a:lnTo>
                  <a:lnTo>
                    <a:pt x="143464" y="225427"/>
                  </a:lnTo>
                  <a:lnTo>
                    <a:pt x="143512" y="215223"/>
                  </a:lnTo>
                  <a:lnTo>
                    <a:pt x="132360" y="187772"/>
                  </a:lnTo>
                  <a:lnTo>
                    <a:pt x="117520" y="173921"/>
                  </a:lnTo>
                  <a:lnTo>
                    <a:pt x="108649" y="168590"/>
                  </a:lnTo>
                  <a:lnTo>
                    <a:pt x="98056" y="167375"/>
                  </a:lnTo>
                  <a:lnTo>
                    <a:pt x="73808" y="172265"/>
                  </a:lnTo>
                  <a:lnTo>
                    <a:pt x="33848" y="193761"/>
                  </a:lnTo>
                  <a:lnTo>
                    <a:pt x="15635" y="215577"/>
                  </a:lnTo>
                  <a:lnTo>
                    <a:pt x="4810" y="240871"/>
                  </a:lnTo>
                  <a:lnTo>
                    <a:pt x="0" y="267711"/>
                  </a:lnTo>
                  <a:lnTo>
                    <a:pt x="3396" y="279080"/>
                  </a:lnTo>
                  <a:lnTo>
                    <a:pt x="19648" y="297950"/>
                  </a:lnTo>
                  <a:lnTo>
                    <a:pt x="31703" y="302749"/>
                  </a:lnTo>
                  <a:lnTo>
                    <a:pt x="60695" y="304961"/>
                  </a:lnTo>
                  <a:lnTo>
                    <a:pt x="111964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782075" y="1438491"/>
              <a:ext cx="222852" cy="222766"/>
            </a:xfrm>
            <a:custGeom>
              <a:avLst/>
              <a:gdLst/>
              <a:ahLst/>
              <a:cxnLst/>
              <a:rect l="0" t="0" r="0" b="0"/>
              <a:pathLst>
                <a:path w="222852" h="222766">
                  <a:moveTo>
                    <a:pt x="177469" y="24970"/>
                  </a:moveTo>
                  <a:lnTo>
                    <a:pt x="159488" y="9329"/>
                  </a:lnTo>
                  <a:lnTo>
                    <a:pt x="142572" y="1251"/>
                  </a:lnTo>
                  <a:lnTo>
                    <a:pt x="120236" y="0"/>
                  </a:lnTo>
                  <a:lnTo>
                    <a:pt x="97049" y="4514"/>
                  </a:lnTo>
                  <a:lnTo>
                    <a:pt x="41025" y="32441"/>
                  </a:lnTo>
                  <a:lnTo>
                    <a:pt x="17199" y="51880"/>
                  </a:lnTo>
                  <a:lnTo>
                    <a:pt x="2513" y="69686"/>
                  </a:lnTo>
                  <a:lnTo>
                    <a:pt x="0" y="79347"/>
                  </a:lnTo>
                  <a:lnTo>
                    <a:pt x="3447" y="99441"/>
                  </a:lnTo>
                  <a:lnTo>
                    <a:pt x="8812" y="107372"/>
                  </a:lnTo>
                  <a:lnTo>
                    <a:pt x="24131" y="119305"/>
                  </a:lnTo>
                  <a:lnTo>
                    <a:pt x="74844" y="132600"/>
                  </a:lnTo>
                  <a:lnTo>
                    <a:pt x="124965" y="143948"/>
                  </a:lnTo>
                  <a:lnTo>
                    <a:pt x="180630" y="154719"/>
                  </a:lnTo>
                  <a:lnTo>
                    <a:pt x="219220" y="170909"/>
                  </a:lnTo>
                  <a:lnTo>
                    <a:pt x="222851" y="177245"/>
                  </a:lnTo>
                  <a:lnTo>
                    <a:pt x="221762" y="183809"/>
                  </a:lnTo>
                  <a:lnTo>
                    <a:pt x="217526" y="190524"/>
                  </a:lnTo>
                  <a:lnTo>
                    <a:pt x="203462" y="201105"/>
                  </a:lnTo>
                  <a:lnTo>
                    <a:pt x="165836" y="217430"/>
                  </a:lnTo>
                  <a:lnTo>
                    <a:pt x="129439" y="222765"/>
                  </a:lnTo>
                  <a:lnTo>
                    <a:pt x="84794" y="216162"/>
                  </a:lnTo>
                  <a:lnTo>
                    <a:pt x="51127" y="203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075357" y="1477016"/>
              <a:ext cx="142920" cy="160103"/>
            </a:xfrm>
            <a:custGeom>
              <a:avLst/>
              <a:gdLst/>
              <a:ahLst/>
              <a:cxnLst/>
              <a:rect l="0" t="0" r="0" b="0"/>
              <a:pathLst>
                <a:path w="142920" h="160103">
                  <a:moveTo>
                    <a:pt x="21058" y="18031"/>
                  </a:moveTo>
                  <a:lnTo>
                    <a:pt x="18719" y="51653"/>
                  </a:lnTo>
                  <a:lnTo>
                    <a:pt x="4391" y="103354"/>
                  </a:lnTo>
                  <a:lnTo>
                    <a:pt x="2927" y="117027"/>
                  </a:lnTo>
                  <a:lnTo>
                    <a:pt x="7540" y="138458"/>
                  </a:lnTo>
                  <a:lnTo>
                    <a:pt x="12046" y="147449"/>
                  </a:lnTo>
                  <a:lnTo>
                    <a:pt x="19730" y="153442"/>
                  </a:lnTo>
                  <a:lnTo>
                    <a:pt x="40745" y="160102"/>
                  </a:lnTo>
                  <a:lnTo>
                    <a:pt x="78883" y="158262"/>
                  </a:lnTo>
                  <a:lnTo>
                    <a:pt x="99791" y="150156"/>
                  </a:lnTo>
                  <a:lnTo>
                    <a:pt x="132276" y="125888"/>
                  </a:lnTo>
                  <a:lnTo>
                    <a:pt x="140678" y="106131"/>
                  </a:lnTo>
                  <a:lnTo>
                    <a:pt x="142919" y="94312"/>
                  </a:lnTo>
                  <a:lnTo>
                    <a:pt x="136050" y="68701"/>
                  </a:lnTo>
                  <a:lnTo>
                    <a:pt x="121298" y="44060"/>
                  </a:lnTo>
                  <a:lnTo>
                    <a:pt x="93263" y="18204"/>
                  </a:lnTo>
                  <a:lnTo>
                    <a:pt x="73036" y="7189"/>
                  </a:lnTo>
                  <a:lnTo>
                    <a:pt x="36328" y="0"/>
                  </a:lnTo>
                  <a:lnTo>
                    <a:pt x="18876" y="1438"/>
                  </a:lnTo>
                  <a:lnTo>
                    <a:pt x="0" y="7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317513" y="1379233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0" y="0"/>
                  </a:moveTo>
                  <a:lnTo>
                    <a:pt x="0" y="44367"/>
                  </a:lnTo>
                  <a:lnTo>
                    <a:pt x="0" y="105433"/>
                  </a:lnTo>
                  <a:lnTo>
                    <a:pt x="1170" y="166160"/>
                  </a:lnTo>
                  <a:lnTo>
                    <a:pt x="8334" y="223548"/>
                  </a:lnTo>
                  <a:lnTo>
                    <a:pt x="10529" y="25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406681" y="1431876"/>
              <a:ext cx="164744" cy="188795"/>
            </a:xfrm>
            <a:custGeom>
              <a:avLst/>
              <a:gdLst/>
              <a:ahLst/>
              <a:cxnLst/>
              <a:rect l="0" t="0" r="0" b="0"/>
              <a:pathLst>
                <a:path w="164744" h="188795">
                  <a:moveTo>
                    <a:pt x="5588" y="52642"/>
                  </a:moveTo>
                  <a:lnTo>
                    <a:pt x="0" y="69410"/>
                  </a:lnTo>
                  <a:lnTo>
                    <a:pt x="2113" y="107783"/>
                  </a:lnTo>
                  <a:lnTo>
                    <a:pt x="15737" y="150609"/>
                  </a:lnTo>
                  <a:lnTo>
                    <a:pt x="34276" y="172612"/>
                  </a:lnTo>
                  <a:lnTo>
                    <a:pt x="45771" y="181755"/>
                  </a:lnTo>
                  <a:lnTo>
                    <a:pt x="77259" y="188794"/>
                  </a:lnTo>
                  <a:lnTo>
                    <a:pt x="111142" y="185684"/>
                  </a:lnTo>
                  <a:lnTo>
                    <a:pt x="137899" y="172603"/>
                  </a:lnTo>
                  <a:lnTo>
                    <a:pt x="155250" y="148852"/>
                  </a:lnTo>
                  <a:lnTo>
                    <a:pt x="161515" y="134330"/>
                  </a:lnTo>
                  <a:lnTo>
                    <a:pt x="164743" y="80355"/>
                  </a:lnTo>
                  <a:lnTo>
                    <a:pt x="152701" y="36677"/>
                  </a:lnTo>
                  <a:lnTo>
                    <a:pt x="1319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675482" y="1389762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10529" y="0"/>
                  </a:moveTo>
                  <a:lnTo>
                    <a:pt x="7409" y="59358"/>
                  </a:lnTo>
                  <a:lnTo>
                    <a:pt x="1464" y="110121"/>
                  </a:lnTo>
                  <a:lnTo>
                    <a:pt x="289" y="170104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601783" y="1438833"/>
              <a:ext cx="231628" cy="182557"/>
            </a:xfrm>
            <a:custGeom>
              <a:avLst/>
              <a:gdLst/>
              <a:ahLst/>
              <a:cxnLst/>
              <a:rect l="0" t="0" r="0" b="0"/>
              <a:pathLst>
                <a:path w="231628" h="182557">
                  <a:moveTo>
                    <a:pt x="0" y="24628"/>
                  </a:moveTo>
                  <a:lnTo>
                    <a:pt x="16768" y="30217"/>
                  </a:lnTo>
                  <a:lnTo>
                    <a:pt x="34358" y="29842"/>
                  </a:lnTo>
                  <a:lnTo>
                    <a:pt x="85426" y="20069"/>
                  </a:lnTo>
                  <a:lnTo>
                    <a:pt x="140345" y="10279"/>
                  </a:lnTo>
                  <a:lnTo>
                    <a:pt x="202634" y="0"/>
                  </a:lnTo>
                  <a:lnTo>
                    <a:pt x="223030" y="6273"/>
                  </a:lnTo>
                  <a:lnTo>
                    <a:pt x="228235" y="15901"/>
                  </a:lnTo>
                  <a:lnTo>
                    <a:pt x="231303" y="78666"/>
                  </a:lnTo>
                  <a:lnTo>
                    <a:pt x="231562" y="142147"/>
                  </a:lnTo>
                  <a:lnTo>
                    <a:pt x="231627" y="182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920402" y="1463461"/>
              <a:ext cx="123570" cy="135186"/>
            </a:xfrm>
            <a:custGeom>
              <a:avLst/>
              <a:gdLst/>
              <a:ahLst/>
              <a:cxnLst/>
              <a:rect l="0" t="0" r="0" b="0"/>
              <a:pathLst>
                <a:path w="123570" h="135186">
                  <a:moveTo>
                    <a:pt x="39350" y="10529"/>
                  </a:moveTo>
                  <a:lnTo>
                    <a:pt x="16473" y="35745"/>
                  </a:lnTo>
                  <a:lnTo>
                    <a:pt x="6566" y="54491"/>
                  </a:lnTo>
                  <a:lnTo>
                    <a:pt x="0" y="90365"/>
                  </a:lnTo>
                  <a:lnTo>
                    <a:pt x="7824" y="113862"/>
                  </a:lnTo>
                  <a:lnTo>
                    <a:pt x="14822" y="125041"/>
                  </a:lnTo>
                  <a:lnTo>
                    <a:pt x="26508" y="131324"/>
                  </a:lnTo>
                  <a:lnTo>
                    <a:pt x="58208" y="135185"/>
                  </a:lnTo>
                  <a:lnTo>
                    <a:pt x="86336" y="126763"/>
                  </a:lnTo>
                  <a:lnTo>
                    <a:pt x="98750" y="119604"/>
                  </a:lnTo>
                  <a:lnTo>
                    <a:pt x="115663" y="99171"/>
                  </a:lnTo>
                  <a:lnTo>
                    <a:pt x="121810" y="87171"/>
                  </a:lnTo>
                  <a:lnTo>
                    <a:pt x="123569" y="75662"/>
                  </a:lnTo>
                  <a:lnTo>
                    <a:pt x="119284" y="53515"/>
                  </a:lnTo>
                  <a:lnTo>
                    <a:pt x="100223" y="35093"/>
                  </a:lnTo>
                  <a:lnTo>
                    <a:pt x="393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149265" y="1347648"/>
              <a:ext cx="260094" cy="252685"/>
            </a:xfrm>
            <a:custGeom>
              <a:avLst/>
              <a:gdLst/>
              <a:ahLst/>
              <a:cxnLst/>
              <a:rect l="0" t="0" r="0" b="0"/>
              <a:pathLst>
                <a:path w="260094" h="252685">
                  <a:moveTo>
                    <a:pt x="0" y="252684"/>
                  </a:moveTo>
                  <a:lnTo>
                    <a:pt x="8333" y="200633"/>
                  </a:lnTo>
                  <a:lnTo>
                    <a:pt x="16117" y="147574"/>
                  </a:lnTo>
                  <a:lnTo>
                    <a:pt x="21273" y="129968"/>
                  </a:lnTo>
                  <a:lnTo>
                    <a:pt x="28220" y="120571"/>
                  </a:lnTo>
                  <a:lnTo>
                    <a:pt x="36360" y="116645"/>
                  </a:lnTo>
                  <a:lnTo>
                    <a:pt x="45297" y="116368"/>
                  </a:lnTo>
                  <a:lnTo>
                    <a:pt x="53595" y="120862"/>
                  </a:lnTo>
                  <a:lnTo>
                    <a:pt x="98041" y="178104"/>
                  </a:lnTo>
                  <a:lnTo>
                    <a:pt x="133330" y="217011"/>
                  </a:lnTo>
                  <a:lnTo>
                    <a:pt x="159998" y="232885"/>
                  </a:lnTo>
                  <a:lnTo>
                    <a:pt x="186143" y="234916"/>
                  </a:lnTo>
                  <a:lnTo>
                    <a:pt x="201305" y="233819"/>
                  </a:lnTo>
                  <a:lnTo>
                    <a:pt x="213752" y="228409"/>
                  </a:lnTo>
                  <a:lnTo>
                    <a:pt x="233820" y="209920"/>
                  </a:lnTo>
                  <a:lnTo>
                    <a:pt x="252684" y="178791"/>
                  </a:lnTo>
                  <a:lnTo>
                    <a:pt x="260093" y="141752"/>
                  </a:lnTo>
                  <a:lnTo>
                    <a:pt x="254190" y="86145"/>
                  </a:lnTo>
                  <a:lnTo>
                    <a:pt x="241759" y="29408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266529" y="1747182"/>
              <a:ext cx="151485" cy="138259"/>
            </a:xfrm>
            <a:custGeom>
              <a:avLst/>
              <a:gdLst/>
              <a:ahLst/>
              <a:cxnLst/>
              <a:rect l="0" t="0" r="0" b="0"/>
              <a:pathLst>
                <a:path w="151485" h="138259">
                  <a:moveTo>
                    <a:pt x="124476" y="21606"/>
                  </a:moveTo>
                  <a:lnTo>
                    <a:pt x="118887" y="4838"/>
                  </a:lnTo>
                  <a:lnTo>
                    <a:pt x="111391" y="1069"/>
                  </a:lnTo>
                  <a:lnTo>
                    <a:pt x="87465" y="0"/>
                  </a:lnTo>
                  <a:lnTo>
                    <a:pt x="46699" y="11565"/>
                  </a:lnTo>
                  <a:lnTo>
                    <a:pt x="10574" y="29809"/>
                  </a:lnTo>
                  <a:lnTo>
                    <a:pt x="4088" y="37603"/>
                  </a:lnTo>
                  <a:lnTo>
                    <a:pt x="934" y="46309"/>
                  </a:lnTo>
                  <a:lnTo>
                    <a:pt x="0" y="55622"/>
                  </a:lnTo>
                  <a:lnTo>
                    <a:pt x="5228" y="63000"/>
                  </a:lnTo>
                  <a:lnTo>
                    <a:pt x="26634" y="74318"/>
                  </a:lnTo>
                  <a:lnTo>
                    <a:pt x="82748" y="81678"/>
                  </a:lnTo>
                  <a:lnTo>
                    <a:pt x="134470" y="89448"/>
                  </a:lnTo>
                  <a:lnTo>
                    <a:pt x="144006" y="94910"/>
                  </a:lnTo>
                  <a:lnTo>
                    <a:pt x="149195" y="102061"/>
                  </a:lnTo>
                  <a:lnTo>
                    <a:pt x="151484" y="110337"/>
                  </a:lnTo>
                  <a:lnTo>
                    <a:pt x="148331" y="118195"/>
                  </a:lnTo>
                  <a:lnTo>
                    <a:pt x="132348" y="133164"/>
                  </a:lnTo>
                  <a:lnTo>
                    <a:pt x="106528" y="138258"/>
                  </a:lnTo>
                  <a:lnTo>
                    <a:pt x="50777" y="137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464705" y="1737202"/>
              <a:ext cx="138854" cy="154397"/>
            </a:xfrm>
            <a:custGeom>
              <a:avLst/>
              <a:gdLst/>
              <a:ahLst/>
              <a:cxnLst/>
              <a:rect l="0" t="0" r="0" b="0"/>
              <a:pathLst>
                <a:path w="138854" h="154397">
                  <a:moveTo>
                    <a:pt x="0" y="52643"/>
                  </a:moveTo>
                  <a:lnTo>
                    <a:pt x="16768" y="58232"/>
                  </a:lnTo>
                  <a:lnTo>
                    <a:pt x="21707" y="64558"/>
                  </a:lnTo>
                  <a:lnTo>
                    <a:pt x="35874" y="121354"/>
                  </a:lnTo>
                  <a:lnTo>
                    <a:pt x="48699" y="142063"/>
                  </a:lnTo>
                  <a:lnTo>
                    <a:pt x="57032" y="150860"/>
                  </a:lnTo>
                  <a:lnTo>
                    <a:pt x="66097" y="154386"/>
                  </a:lnTo>
                  <a:lnTo>
                    <a:pt x="75650" y="154396"/>
                  </a:lnTo>
                  <a:lnTo>
                    <a:pt x="85529" y="152064"/>
                  </a:lnTo>
                  <a:lnTo>
                    <a:pt x="116199" y="132014"/>
                  </a:lnTo>
                  <a:lnTo>
                    <a:pt x="130803" y="107416"/>
                  </a:lnTo>
                  <a:lnTo>
                    <a:pt x="138853" y="78156"/>
                  </a:lnTo>
                  <a:lnTo>
                    <a:pt x="136808" y="37715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624190" y="1773727"/>
              <a:ext cx="103728" cy="121404"/>
            </a:xfrm>
            <a:custGeom>
              <a:avLst/>
              <a:gdLst/>
              <a:ahLst/>
              <a:cxnLst/>
              <a:rect l="0" t="0" r="0" b="0"/>
              <a:pathLst>
                <a:path w="103728" h="121404">
                  <a:moveTo>
                    <a:pt x="103727" y="5589"/>
                  </a:moveTo>
                  <a:lnTo>
                    <a:pt x="81371" y="0"/>
                  </a:lnTo>
                  <a:lnTo>
                    <a:pt x="61036" y="3495"/>
                  </a:lnTo>
                  <a:lnTo>
                    <a:pt x="41470" y="14017"/>
                  </a:lnTo>
                  <a:lnTo>
                    <a:pt x="2534" y="59342"/>
                  </a:lnTo>
                  <a:lnTo>
                    <a:pt x="0" y="69500"/>
                  </a:lnTo>
                  <a:lnTo>
                    <a:pt x="3424" y="90146"/>
                  </a:lnTo>
                  <a:lnTo>
                    <a:pt x="9953" y="98225"/>
                  </a:lnTo>
                  <a:lnTo>
                    <a:pt x="29684" y="110322"/>
                  </a:lnTo>
                  <a:lnTo>
                    <a:pt x="89934" y="119943"/>
                  </a:lnTo>
                  <a:lnTo>
                    <a:pt x="103727" y="121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798712" y="1768788"/>
              <a:ext cx="118720" cy="122966"/>
            </a:xfrm>
            <a:custGeom>
              <a:avLst/>
              <a:gdLst/>
              <a:ahLst/>
              <a:cxnLst/>
              <a:rect l="0" t="0" r="0" b="0"/>
              <a:pathLst>
                <a:path w="118720" h="122966">
                  <a:moveTo>
                    <a:pt x="97661" y="0"/>
                  </a:moveTo>
                  <a:lnTo>
                    <a:pt x="75304" y="0"/>
                  </a:lnTo>
                  <a:lnTo>
                    <a:pt x="44633" y="11178"/>
                  </a:lnTo>
                  <a:lnTo>
                    <a:pt x="18908" y="29308"/>
                  </a:lnTo>
                  <a:lnTo>
                    <a:pt x="6898" y="48900"/>
                  </a:lnTo>
                  <a:lnTo>
                    <a:pt x="0" y="72036"/>
                  </a:lnTo>
                  <a:lnTo>
                    <a:pt x="834" y="94017"/>
                  </a:lnTo>
                  <a:lnTo>
                    <a:pt x="6204" y="102452"/>
                  </a:lnTo>
                  <a:lnTo>
                    <a:pt x="24648" y="114944"/>
                  </a:lnTo>
                  <a:lnTo>
                    <a:pt x="66929" y="122965"/>
                  </a:lnTo>
                  <a:lnTo>
                    <a:pt x="118719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70073" y="1750228"/>
              <a:ext cx="172746" cy="134374"/>
            </a:xfrm>
            <a:custGeom>
              <a:avLst/>
              <a:gdLst/>
              <a:ahLst/>
              <a:cxnLst/>
              <a:rect l="0" t="0" r="0" b="0"/>
              <a:pathLst>
                <a:path w="172746" h="134374">
                  <a:moveTo>
                    <a:pt x="0" y="50145"/>
                  </a:moveTo>
                  <a:lnTo>
                    <a:pt x="58617" y="50145"/>
                  </a:lnTo>
                  <a:lnTo>
                    <a:pt x="112791" y="41740"/>
                  </a:lnTo>
                  <a:lnTo>
                    <a:pt x="152223" y="31017"/>
                  </a:lnTo>
                  <a:lnTo>
                    <a:pt x="171380" y="19807"/>
                  </a:lnTo>
                  <a:lnTo>
                    <a:pt x="172745" y="14712"/>
                  </a:lnTo>
                  <a:lnTo>
                    <a:pt x="168975" y="10145"/>
                  </a:lnTo>
                  <a:lnTo>
                    <a:pt x="161783" y="5931"/>
                  </a:lnTo>
                  <a:lnTo>
                    <a:pt x="129304" y="0"/>
                  </a:lnTo>
                  <a:lnTo>
                    <a:pt x="90044" y="3832"/>
                  </a:lnTo>
                  <a:lnTo>
                    <a:pt x="65756" y="15523"/>
                  </a:lnTo>
                  <a:lnTo>
                    <a:pt x="54366" y="23554"/>
                  </a:lnTo>
                  <a:lnTo>
                    <a:pt x="47942" y="34758"/>
                  </a:lnTo>
                  <a:lnTo>
                    <a:pt x="43924" y="62804"/>
                  </a:lnTo>
                  <a:lnTo>
                    <a:pt x="52278" y="88526"/>
                  </a:lnTo>
                  <a:lnTo>
                    <a:pt x="59418" y="100299"/>
                  </a:lnTo>
                  <a:lnTo>
                    <a:pt x="82950" y="116500"/>
                  </a:lnTo>
                  <a:lnTo>
                    <a:pt x="122844" y="129077"/>
                  </a:lnTo>
                  <a:lnTo>
                    <a:pt x="157927" y="134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234790" y="1726674"/>
              <a:ext cx="133840" cy="143287"/>
            </a:xfrm>
            <a:custGeom>
              <a:avLst/>
              <a:gdLst/>
              <a:ahLst/>
              <a:cxnLst/>
              <a:rect l="0" t="0" r="0" b="0"/>
              <a:pathLst>
                <a:path w="133840" h="143287">
                  <a:moveTo>
                    <a:pt x="72194" y="0"/>
                  </a:moveTo>
                  <a:lnTo>
                    <a:pt x="49838" y="0"/>
                  </a:lnTo>
                  <a:lnTo>
                    <a:pt x="32622" y="6239"/>
                  </a:lnTo>
                  <a:lnTo>
                    <a:pt x="2506" y="29308"/>
                  </a:lnTo>
                  <a:lnTo>
                    <a:pt x="0" y="35916"/>
                  </a:lnTo>
                  <a:lnTo>
                    <a:pt x="668" y="42661"/>
                  </a:lnTo>
                  <a:lnTo>
                    <a:pt x="3454" y="49498"/>
                  </a:lnTo>
                  <a:lnTo>
                    <a:pt x="19026" y="60213"/>
                  </a:lnTo>
                  <a:lnTo>
                    <a:pt x="72740" y="76624"/>
                  </a:lnTo>
                  <a:lnTo>
                    <a:pt x="111351" y="87564"/>
                  </a:lnTo>
                  <a:lnTo>
                    <a:pt x="120526" y="93471"/>
                  </a:lnTo>
                  <a:lnTo>
                    <a:pt x="133839" y="109393"/>
                  </a:lnTo>
                  <a:lnTo>
                    <a:pt x="133178" y="117382"/>
                  </a:lnTo>
                  <a:lnTo>
                    <a:pt x="128058" y="125048"/>
                  </a:lnTo>
                  <a:lnTo>
                    <a:pt x="119965" y="132498"/>
                  </a:lnTo>
                  <a:lnTo>
                    <a:pt x="95376" y="140776"/>
                  </a:lnTo>
                  <a:lnTo>
                    <a:pt x="67289" y="143286"/>
                  </a:lnTo>
                  <a:lnTo>
                    <a:pt x="19553" y="136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401741" y="1726674"/>
              <a:ext cx="136871" cy="149709"/>
            </a:xfrm>
            <a:custGeom>
              <a:avLst/>
              <a:gdLst/>
              <a:ahLst/>
              <a:cxnLst/>
              <a:rect l="0" t="0" r="0" b="0"/>
              <a:pathLst>
                <a:path w="136871" h="149709">
                  <a:moveTo>
                    <a:pt x="136870" y="0"/>
                  </a:moveTo>
                  <a:lnTo>
                    <a:pt x="74393" y="3119"/>
                  </a:lnTo>
                  <a:lnTo>
                    <a:pt x="34911" y="14572"/>
                  </a:lnTo>
                  <a:lnTo>
                    <a:pt x="23274" y="20243"/>
                  </a:lnTo>
                  <a:lnTo>
                    <a:pt x="16686" y="27533"/>
                  </a:lnTo>
                  <a:lnTo>
                    <a:pt x="13463" y="35903"/>
                  </a:lnTo>
                  <a:lnTo>
                    <a:pt x="12485" y="44992"/>
                  </a:lnTo>
                  <a:lnTo>
                    <a:pt x="15342" y="53391"/>
                  </a:lnTo>
                  <a:lnTo>
                    <a:pt x="27876" y="68963"/>
                  </a:lnTo>
                  <a:lnTo>
                    <a:pt x="60253" y="85294"/>
                  </a:lnTo>
                  <a:lnTo>
                    <a:pt x="93892" y="97542"/>
                  </a:lnTo>
                  <a:lnTo>
                    <a:pt x="98860" y="104802"/>
                  </a:lnTo>
                  <a:lnTo>
                    <a:pt x="99832" y="114321"/>
                  </a:lnTo>
                  <a:lnTo>
                    <a:pt x="98140" y="125347"/>
                  </a:lnTo>
                  <a:lnTo>
                    <a:pt x="91163" y="133867"/>
                  </a:lnTo>
                  <a:lnTo>
                    <a:pt x="67813" y="146454"/>
                  </a:lnTo>
                  <a:lnTo>
                    <a:pt x="41058" y="149708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592145" y="1666430"/>
              <a:ext cx="135981" cy="218172"/>
            </a:xfrm>
            <a:custGeom>
              <a:avLst/>
              <a:gdLst/>
              <a:ahLst/>
              <a:cxnLst/>
              <a:rect l="0" t="0" r="0" b="0"/>
              <a:pathLst>
                <a:path w="135981" h="218172">
                  <a:moveTo>
                    <a:pt x="135980" y="18130"/>
                  </a:moveTo>
                  <a:lnTo>
                    <a:pt x="124801" y="6951"/>
                  </a:lnTo>
                  <a:lnTo>
                    <a:pt x="106835" y="1463"/>
                  </a:lnTo>
                  <a:lnTo>
                    <a:pt x="95493" y="0"/>
                  </a:lnTo>
                  <a:lnTo>
                    <a:pt x="57174" y="9118"/>
                  </a:lnTo>
                  <a:lnTo>
                    <a:pt x="21773" y="32227"/>
                  </a:lnTo>
                  <a:lnTo>
                    <a:pt x="6062" y="57540"/>
                  </a:lnTo>
                  <a:lnTo>
                    <a:pt x="235" y="72480"/>
                  </a:lnTo>
                  <a:lnTo>
                    <a:pt x="0" y="104676"/>
                  </a:lnTo>
                  <a:lnTo>
                    <a:pt x="13324" y="167416"/>
                  </a:lnTo>
                  <a:lnTo>
                    <a:pt x="30695" y="218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559669" y="1758259"/>
              <a:ext cx="234136" cy="120024"/>
            </a:xfrm>
            <a:custGeom>
              <a:avLst/>
              <a:gdLst/>
              <a:ahLst/>
              <a:cxnLst/>
              <a:rect l="0" t="0" r="0" b="0"/>
              <a:pathLst>
                <a:path w="234136" h="120024">
                  <a:moveTo>
                    <a:pt x="0" y="31586"/>
                  </a:moveTo>
                  <a:lnTo>
                    <a:pt x="54145" y="20133"/>
                  </a:lnTo>
                  <a:lnTo>
                    <a:pt x="114680" y="12426"/>
                  </a:lnTo>
                  <a:lnTo>
                    <a:pt x="125586" y="17642"/>
                  </a:lnTo>
                  <a:lnTo>
                    <a:pt x="132857" y="26969"/>
                  </a:lnTo>
                  <a:lnTo>
                    <a:pt x="139766" y="50591"/>
                  </a:lnTo>
                  <a:lnTo>
                    <a:pt x="140588" y="83620"/>
                  </a:lnTo>
                  <a:lnTo>
                    <a:pt x="148661" y="105015"/>
                  </a:lnTo>
                  <a:lnTo>
                    <a:pt x="157599" y="112124"/>
                  </a:lnTo>
                  <a:lnTo>
                    <a:pt x="183128" y="120023"/>
                  </a:lnTo>
                  <a:lnTo>
                    <a:pt x="194614" y="118620"/>
                  </a:lnTo>
                  <a:lnTo>
                    <a:pt x="213617" y="107702"/>
                  </a:lnTo>
                  <a:lnTo>
                    <a:pt x="226742" y="88032"/>
                  </a:lnTo>
                  <a:lnTo>
                    <a:pt x="234135" y="64862"/>
                  </a:lnTo>
                  <a:lnTo>
                    <a:pt x="233521" y="42866"/>
                  </a:lnTo>
                  <a:lnTo>
                    <a:pt x="226230" y="24511"/>
                  </a:lnTo>
                  <a:lnTo>
                    <a:pt x="2105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879987" y="1695088"/>
              <a:ext cx="27123" cy="178986"/>
            </a:xfrm>
            <a:custGeom>
              <a:avLst/>
              <a:gdLst/>
              <a:ahLst/>
              <a:cxnLst/>
              <a:rect l="0" t="0" r="0" b="0"/>
              <a:pathLst>
                <a:path w="27123" h="178986">
                  <a:moveTo>
                    <a:pt x="6065" y="0"/>
                  </a:moveTo>
                  <a:lnTo>
                    <a:pt x="0" y="48093"/>
                  </a:lnTo>
                  <a:lnTo>
                    <a:pt x="4520" y="108199"/>
                  </a:lnTo>
                  <a:lnTo>
                    <a:pt x="7718" y="138166"/>
                  </a:lnTo>
                  <a:lnTo>
                    <a:pt x="27122" y="178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074420" y="1734334"/>
              <a:ext cx="123565" cy="109054"/>
            </a:xfrm>
            <a:custGeom>
              <a:avLst/>
              <a:gdLst/>
              <a:ahLst/>
              <a:cxnLst/>
              <a:rect l="0" t="0" r="0" b="0"/>
              <a:pathLst>
                <a:path w="123565" h="109054">
                  <a:moveTo>
                    <a:pt x="32730" y="2868"/>
                  </a:moveTo>
                  <a:lnTo>
                    <a:pt x="3422" y="37766"/>
                  </a:lnTo>
                  <a:lnTo>
                    <a:pt x="323" y="47190"/>
                  </a:lnTo>
                  <a:lnTo>
                    <a:pt x="0" y="67020"/>
                  </a:lnTo>
                  <a:lnTo>
                    <a:pt x="6875" y="84413"/>
                  </a:lnTo>
                  <a:lnTo>
                    <a:pt x="11984" y="92326"/>
                  </a:lnTo>
                  <a:lnTo>
                    <a:pt x="33259" y="104238"/>
                  </a:lnTo>
                  <a:lnTo>
                    <a:pt x="47121" y="109053"/>
                  </a:lnTo>
                  <a:lnTo>
                    <a:pt x="75001" y="108163"/>
                  </a:lnTo>
                  <a:lnTo>
                    <a:pt x="88987" y="104650"/>
                  </a:lnTo>
                  <a:lnTo>
                    <a:pt x="110765" y="88269"/>
                  </a:lnTo>
                  <a:lnTo>
                    <a:pt x="119849" y="77349"/>
                  </a:lnTo>
                  <a:lnTo>
                    <a:pt x="123564" y="66560"/>
                  </a:lnTo>
                  <a:lnTo>
                    <a:pt x="121454" y="45214"/>
                  </a:lnTo>
                  <a:lnTo>
                    <a:pt x="106479" y="27148"/>
                  </a:lnTo>
                  <a:lnTo>
                    <a:pt x="83055" y="12489"/>
                  </a:lnTo>
                  <a:lnTo>
                    <a:pt x="41662" y="0"/>
                  </a:lnTo>
                  <a:lnTo>
                    <a:pt x="11673" y="2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9259012" y="1714512"/>
              <a:ext cx="111352" cy="138505"/>
            </a:xfrm>
            <a:custGeom>
              <a:avLst/>
              <a:gdLst/>
              <a:ahLst/>
              <a:cxnLst/>
              <a:rect l="0" t="0" r="0" b="0"/>
              <a:pathLst>
                <a:path w="111352" h="138505">
                  <a:moveTo>
                    <a:pt x="6066" y="138504"/>
                  </a:moveTo>
                  <a:lnTo>
                    <a:pt x="0" y="104882"/>
                  </a:lnTo>
                  <a:lnTo>
                    <a:pt x="10625" y="45097"/>
                  </a:lnTo>
                  <a:lnTo>
                    <a:pt x="26004" y="18151"/>
                  </a:lnTo>
                  <a:lnTo>
                    <a:pt x="44953" y="5855"/>
                  </a:lnTo>
                  <a:lnTo>
                    <a:pt x="56557" y="938"/>
                  </a:lnTo>
                  <a:lnTo>
                    <a:pt x="66633" y="0"/>
                  </a:lnTo>
                  <a:lnTo>
                    <a:pt x="84067" y="5197"/>
                  </a:lnTo>
                  <a:lnTo>
                    <a:pt x="96495" y="15305"/>
                  </a:lnTo>
                  <a:lnTo>
                    <a:pt x="111351" y="33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518196" y="1726999"/>
              <a:ext cx="121209" cy="136546"/>
            </a:xfrm>
            <a:custGeom>
              <a:avLst/>
              <a:gdLst/>
              <a:ahLst/>
              <a:cxnLst/>
              <a:rect l="0" t="0" r="0" b="0"/>
              <a:pathLst>
                <a:path w="121209" h="136546">
                  <a:moveTo>
                    <a:pt x="10094" y="10203"/>
                  </a:moveTo>
                  <a:lnTo>
                    <a:pt x="1029" y="68820"/>
                  </a:lnTo>
                  <a:lnTo>
                    <a:pt x="0" y="109199"/>
                  </a:lnTo>
                  <a:lnTo>
                    <a:pt x="1025" y="113635"/>
                  </a:lnTo>
                  <a:lnTo>
                    <a:pt x="2878" y="111913"/>
                  </a:lnTo>
                  <a:lnTo>
                    <a:pt x="32367" y="50155"/>
                  </a:lnTo>
                  <a:lnTo>
                    <a:pt x="59467" y="6916"/>
                  </a:lnTo>
                  <a:lnTo>
                    <a:pt x="68747" y="2163"/>
                  </a:lnTo>
                  <a:lnTo>
                    <a:pt x="91534" y="0"/>
                  </a:lnTo>
                  <a:lnTo>
                    <a:pt x="100653" y="3401"/>
                  </a:lnTo>
                  <a:lnTo>
                    <a:pt x="113904" y="16539"/>
                  </a:lnTo>
                  <a:lnTo>
                    <a:pt x="120573" y="40315"/>
                  </a:lnTo>
                  <a:lnTo>
                    <a:pt x="121208" y="83466"/>
                  </a:lnTo>
                  <a:lnTo>
                    <a:pt x="115380" y="136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707275" y="1737202"/>
              <a:ext cx="105350" cy="108403"/>
            </a:xfrm>
            <a:custGeom>
              <a:avLst/>
              <a:gdLst/>
              <a:ahLst/>
              <a:cxnLst/>
              <a:rect l="0" t="0" r="0" b="0"/>
              <a:pathLst>
                <a:path w="105350" h="108403">
                  <a:moveTo>
                    <a:pt x="52642" y="21057"/>
                  </a:moveTo>
                  <a:lnTo>
                    <a:pt x="28596" y="39038"/>
                  </a:lnTo>
                  <a:lnTo>
                    <a:pt x="14269" y="55955"/>
                  </a:lnTo>
                  <a:lnTo>
                    <a:pt x="9462" y="78291"/>
                  </a:lnTo>
                  <a:lnTo>
                    <a:pt x="9818" y="90799"/>
                  </a:lnTo>
                  <a:lnTo>
                    <a:pt x="15904" y="99137"/>
                  </a:lnTo>
                  <a:lnTo>
                    <a:pt x="38264" y="108402"/>
                  </a:lnTo>
                  <a:lnTo>
                    <a:pt x="61460" y="106280"/>
                  </a:lnTo>
                  <a:lnTo>
                    <a:pt x="82298" y="97539"/>
                  </a:lnTo>
                  <a:lnTo>
                    <a:pt x="99358" y="85854"/>
                  </a:lnTo>
                  <a:lnTo>
                    <a:pt x="103673" y="78293"/>
                  </a:lnTo>
                  <a:lnTo>
                    <a:pt x="105349" y="60533"/>
                  </a:lnTo>
                  <a:lnTo>
                    <a:pt x="92835" y="40942"/>
                  </a:lnTo>
                  <a:lnTo>
                    <a:pt x="72846" y="22876"/>
                  </a:lnTo>
                  <a:lnTo>
                    <a:pt x="52263" y="1094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887235" y="1642446"/>
              <a:ext cx="9554" cy="221099"/>
            </a:xfrm>
            <a:custGeom>
              <a:avLst/>
              <a:gdLst/>
              <a:ahLst/>
              <a:cxnLst/>
              <a:rect l="0" t="0" r="0" b="0"/>
              <a:pathLst>
                <a:path w="9554" h="221099">
                  <a:moveTo>
                    <a:pt x="9553" y="0"/>
                  </a:moveTo>
                  <a:lnTo>
                    <a:pt x="2317" y="50432"/>
                  </a:lnTo>
                  <a:lnTo>
                    <a:pt x="0" y="106580"/>
                  </a:lnTo>
                  <a:lnTo>
                    <a:pt x="483" y="158441"/>
                  </a:lnTo>
                  <a:lnTo>
                    <a:pt x="9553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844146" y="1737202"/>
              <a:ext cx="73700" cy="5590"/>
            </a:xfrm>
            <a:custGeom>
              <a:avLst/>
              <a:gdLst/>
              <a:ahLst/>
              <a:cxnLst/>
              <a:rect l="0" t="0" r="0" b="0"/>
              <a:pathLst>
                <a:path w="73700" h="5590">
                  <a:moveTo>
                    <a:pt x="0" y="0"/>
                  </a:moveTo>
                  <a:lnTo>
                    <a:pt x="16768" y="5589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0012601" y="1582396"/>
              <a:ext cx="91852" cy="102165"/>
            </a:xfrm>
            <a:custGeom>
              <a:avLst/>
              <a:gdLst/>
              <a:ahLst/>
              <a:cxnLst/>
              <a:rect l="0" t="0" r="0" b="0"/>
              <a:pathLst>
                <a:path w="91852" h="102165">
                  <a:moveTo>
                    <a:pt x="0" y="17936"/>
                  </a:moveTo>
                  <a:lnTo>
                    <a:pt x="11179" y="6757"/>
                  </a:lnTo>
                  <a:lnTo>
                    <a:pt x="29145" y="1269"/>
                  </a:lnTo>
                  <a:lnTo>
                    <a:pt x="52728" y="0"/>
                  </a:lnTo>
                  <a:lnTo>
                    <a:pt x="78807" y="3335"/>
                  </a:lnTo>
                  <a:lnTo>
                    <a:pt x="86463" y="10542"/>
                  </a:lnTo>
                  <a:lnTo>
                    <a:pt x="90398" y="21195"/>
                  </a:lnTo>
                  <a:lnTo>
                    <a:pt x="91851" y="34147"/>
                  </a:lnTo>
                  <a:lnTo>
                    <a:pt x="89310" y="45121"/>
                  </a:lnTo>
                  <a:lnTo>
                    <a:pt x="77129" y="63553"/>
                  </a:lnTo>
                  <a:lnTo>
                    <a:pt x="21057" y="102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0033658" y="1863544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907316" y="1579275"/>
              <a:ext cx="115815" cy="10529"/>
            </a:xfrm>
            <a:custGeom>
              <a:avLst/>
              <a:gdLst/>
              <a:ahLst/>
              <a:cxnLst/>
              <a:rect l="0" t="0" r="0" b="0"/>
              <a:pathLst>
                <a:path w="115815" h="10529">
                  <a:moveTo>
                    <a:pt x="115814" y="0"/>
                  </a:moveTo>
                  <a:lnTo>
                    <a:pt x="87088" y="7235"/>
                  </a:lnTo>
                  <a:lnTo>
                    <a:pt x="29941" y="9878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591462" y="161086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307192" y="1621389"/>
              <a:ext cx="31586" cy="1"/>
            </a:xfrm>
            <a:custGeom>
              <a:avLst/>
              <a:gdLst/>
              <a:ahLst/>
              <a:cxnLst/>
              <a:rect l="0" t="0" r="0" b="0"/>
              <a:pathLst>
                <a:path w="31586" h="1">
                  <a:moveTo>
                    <a:pt x="3158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033451" y="1652974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770238" y="168456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475441" y="171614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233285" y="1726674"/>
              <a:ext cx="21059" cy="10529"/>
            </a:xfrm>
            <a:custGeom>
              <a:avLst/>
              <a:gdLst/>
              <a:ahLst/>
              <a:cxnLst/>
              <a:rect l="0" t="0" r="0" b="0"/>
              <a:pathLst>
                <a:path w="21059" h="10529">
                  <a:moveTo>
                    <a:pt x="2105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927959" y="1737202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38446" y="17266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580519" y="1705617"/>
              <a:ext cx="31586" cy="1"/>
            </a:xfrm>
            <a:custGeom>
              <a:avLst/>
              <a:gdLst/>
              <a:ahLst/>
              <a:cxnLst/>
              <a:rect l="0" t="0" r="0" b="0"/>
              <a:pathLst>
                <a:path w="31586" h="1">
                  <a:moveTo>
                    <a:pt x="3158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369949" y="1695088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73699" y="0"/>
                  </a:moveTo>
                  <a:lnTo>
                    <a:pt x="31008" y="3120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275192" y="175825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72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- 36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2013-02-22T19:56:35Z</dcterms:created>
  <dcterms:modified xsi:type="dcterms:W3CDTF">2013-02-22T19:56:52Z</dcterms:modified>
</cp:coreProperties>
</file>