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160000" cy="183007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685083"/>
            <a:ext cx="8636000" cy="39227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0370396"/>
            <a:ext cx="7112000" cy="46768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FCA-3F62-4F89-AD8A-AD4BF6A09EB7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2531-D9FB-47F0-BC24-F5CEABF3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FCA-3F62-4F89-AD8A-AD4BF6A09EB7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2531-D9FB-47F0-BC24-F5CEABF3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9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732881"/>
            <a:ext cx="2286000" cy="156149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732881"/>
            <a:ext cx="6688667" cy="156149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FCA-3F62-4F89-AD8A-AD4BF6A09EB7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2531-D9FB-47F0-BC24-F5CEABF3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3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FCA-3F62-4F89-AD8A-AD4BF6A09EB7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2531-D9FB-47F0-BC24-F5CEABF3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7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11759898"/>
            <a:ext cx="8636000" cy="363472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7756619"/>
            <a:ext cx="8636000" cy="400327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FCA-3F62-4F89-AD8A-AD4BF6A09EB7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2531-D9FB-47F0-BC24-F5CEABF3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4270167"/>
            <a:ext cx="4487333" cy="12077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4270167"/>
            <a:ext cx="4487333" cy="12077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FCA-3F62-4F89-AD8A-AD4BF6A09EB7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2531-D9FB-47F0-BC24-F5CEABF3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3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4096477"/>
            <a:ext cx="4489098" cy="17072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5803694"/>
            <a:ext cx="4489098" cy="105440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4096477"/>
            <a:ext cx="4490861" cy="17072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5803694"/>
            <a:ext cx="4490861" cy="105440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FCA-3F62-4F89-AD8A-AD4BF6A09EB7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2531-D9FB-47F0-BC24-F5CEABF3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9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FCA-3F62-4F89-AD8A-AD4BF6A09EB7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2531-D9FB-47F0-BC24-F5CEABF3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7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FCA-3F62-4F89-AD8A-AD4BF6A09EB7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2531-D9FB-47F0-BC24-F5CEABF3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728639"/>
            <a:ext cx="3342570" cy="310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728643"/>
            <a:ext cx="5679722" cy="156191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3829595"/>
            <a:ext cx="3342570" cy="125181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FCA-3F62-4F89-AD8A-AD4BF6A09EB7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2531-D9FB-47F0-BC24-F5CEABF3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12810490"/>
            <a:ext cx="6096000" cy="15123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1635201"/>
            <a:ext cx="6096000" cy="109804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14322841"/>
            <a:ext cx="6096000" cy="21477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FCA-3F62-4F89-AD8A-AD4BF6A09EB7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2531-D9FB-47F0-BC24-F5CEABF3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4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732876"/>
            <a:ext cx="9144000" cy="3050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4270167"/>
            <a:ext cx="9144000" cy="1207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16962042"/>
            <a:ext cx="2370667" cy="974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D8FCA-3F62-4F89-AD8A-AD4BF6A09EB7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16962042"/>
            <a:ext cx="3217333" cy="974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16962042"/>
            <a:ext cx="2370667" cy="974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A2531-D9FB-47F0-BC24-F5CEABF3F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3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200" y="660400"/>
            <a:ext cx="7846314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12.1 Rival Plans for Reconstruction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900" y="1905000"/>
            <a:ext cx="9522714" cy="209288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FF"/>
                </a:solidFill>
                <a:latin typeface="Comic Sans MS - 35"/>
              </a:rPr>
              <a:t>Objectives:</a:t>
            </a:r>
          </a:p>
          <a:p>
            <a:endParaRPr lang="en-US" sz="2600" smtClean="0">
              <a:solidFill>
                <a:srgbClr val="0000FF"/>
              </a:solidFill>
              <a:latin typeface="Comic Sans MS - 35"/>
            </a:endParaRPr>
          </a:p>
          <a:p>
            <a:r>
              <a:rPr lang="en-US" sz="2600" smtClean="0">
                <a:solidFill>
                  <a:srgbClr val="0000FF"/>
                </a:solidFill>
                <a:latin typeface="Comic Sans MS - 35"/>
              </a:rPr>
              <a:t>1.  to state the problems faced at the end  of the Civil War.</a:t>
            </a:r>
          </a:p>
          <a:p>
            <a:r>
              <a:rPr lang="en-US" sz="2600" smtClean="0">
                <a:solidFill>
                  <a:srgbClr val="0000FF"/>
                </a:solidFill>
                <a:latin typeface="Comic Sans MS - 35"/>
              </a:rPr>
              <a:t>2.  to compare/contrast the Reconstruction  plans of Presidents Lincoln, Johnson and  Congress.</a:t>
            </a:r>
            <a:endParaRPr lang="en-US" sz="2600">
              <a:solidFill>
                <a:srgbClr val="0000FF"/>
              </a:solidFill>
              <a:latin typeface="Comic Sans MS - 35"/>
            </a:endParaRPr>
          </a:p>
        </p:txBody>
      </p:sp>
    </p:spTree>
    <p:extLst>
      <p:ext uri="{BB962C8B-B14F-4D97-AF65-F5344CB8AC3E}">
        <p14:creationId xmlns:p14="http://schemas.microsoft.com/office/powerpoint/2010/main" val="35403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787400"/>
            <a:ext cx="9852914" cy="249299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FF"/>
                </a:solidFill>
                <a:latin typeface="Comic Sans MS - 35"/>
              </a:rPr>
              <a:t>Intro:  </a:t>
            </a:r>
          </a:p>
          <a:p>
            <a:endParaRPr lang="en-US" sz="2600" smtClean="0">
              <a:solidFill>
                <a:srgbClr val="0000FF"/>
              </a:solidFill>
              <a:latin typeface="Comic Sans MS - 35"/>
            </a:endParaRPr>
          </a:p>
          <a:p>
            <a:r>
              <a:rPr lang="en-US" sz="2600" smtClean="0">
                <a:solidFill>
                  <a:srgbClr val="0000FF"/>
                </a:solidFill>
                <a:latin typeface="Comic Sans MS - 35"/>
              </a:rPr>
              <a:t>1.  Read your assigned reading SILENTLY  (401 or 402).</a:t>
            </a:r>
          </a:p>
          <a:p>
            <a:r>
              <a:rPr lang="en-US" sz="2600" smtClean="0">
                <a:solidFill>
                  <a:srgbClr val="0000FF"/>
                </a:solidFill>
                <a:latin typeface="Comic Sans MS - 35"/>
              </a:rPr>
              <a:t>2.  List at least one problem stated in the  reading.</a:t>
            </a:r>
          </a:p>
          <a:p>
            <a:r>
              <a:rPr lang="en-US" sz="2600" smtClean="0">
                <a:solidFill>
                  <a:srgbClr val="0000FF"/>
                </a:solidFill>
                <a:latin typeface="Comic Sans MS - 35"/>
              </a:rPr>
              <a:t>3.  Brainstorm a possible solution.</a:t>
            </a:r>
          </a:p>
          <a:p>
            <a:r>
              <a:rPr lang="en-US" sz="2600" smtClean="0">
                <a:solidFill>
                  <a:srgbClr val="0000FF"/>
                </a:solidFill>
                <a:latin typeface="Comic Sans MS - 35"/>
              </a:rPr>
              <a:t>4.  Share with your learning partner.</a:t>
            </a:r>
            <a:endParaRPr lang="en-US" sz="2600">
              <a:solidFill>
                <a:srgbClr val="0000FF"/>
              </a:solidFill>
              <a:latin typeface="Comic Sans MS - 35"/>
            </a:endParaRPr>
          </a:p>
        </p:txBody>
      </p:sp>
    </p:spTree>
    <p:extLst>
      <p:ext uri="{BB962C8B-B14F-4D97-AF65-F5344CB8AC3E}">
        <p14:creationId xmlns:p14="http://schemas.microsoft.com/office/powerpoint/2010/main" val="18506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00" y="571500"/>
            <a:ext cx="9319514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BODY</a:t>
            </a: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 </a:t>
            </a: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What were the major issues of  Reconstruction/the problems created by  the Civil War?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4013200"/>
            <a:ext cx="6223635" cy="45008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Freeform 3"/>
          <p:cNvSpPr/>
          <p:nvPr/>
        </p:nvSpPr>
        <p:spPr>
          <a:xfrm>
            <a:off x="8338570" y="5055653"/>
            <a:ext cx="63172" cy="221100"/>
          </a:xfrm>
          <a:custGeom>
            <a:avLst/>
            <a:gdLst/>
            <a:ahLst/>
            <a:cxnLst/>
            <a:rect l="0" t="0" r="0" b="0"/>
            <a:pathLst>
              <a:path w="63172" h="221100">
                <a:moveTo>
                  <a:pt x="63171" y="0"/>
                </a:moveTo>
                <a:lnTo>
                  <a:pt x="57372" y="5935"/>
                </a:lnTo>
                <a:lnTo>
                  <a:pt x="52447" y="12139"/>
                </a:lnTo>
                <a:lnTo>
                  <a:pt x="47944" y="19240"/>
                </a:lnTo>
                <a:lnTo>
                  <a:pt x="43722" y="27353"/>
                </a:lnTo>
                <a:lnTo>
                  <a:pt x="39709" y="36647"/>
                </a:lnTo>
                <a:lnTo>
                  <a:pt x="35848" y="47091"/>
                </a:lnTo>
                <a:lnTo>
                  <a:pt x="32095" y="58343"/>
                </a:lnTo>
                <a:lnTo>
                  <a:pt x="28419" y="69881"/>
                </a:lnTo>
                <a:lnTo>
                  <a:pt x="24797" y="81381"/>
                </a:lnTo>
                <a:lnTo>
                  <a:pt x="21211" y="92880"/>
                </a:lnTo>
                <a:lnTo>
                  <a:pt x="17651" y="104666"/>
                </a:lnTo>
                <a:lnTo>
                  <a:pt x="14112" y="116893"/>
                </a:lnTo>
                <a:lnTo>
                  <a:pt x="10753" y="129561"/>
                </a:lnTo>
                <a:lnTo>
                  <a:pt x="7876" y="142605"/>
                </a:lnTo>
                <a:lnTo>
                  <a:pt x="5609" y="155927"/>
                </a:lnTo>
                <a:lnTo>
                  <a:pt x="3915" y="169035"/>
                </a:lnTo>
                <a:lnTo>
                  <a:pt x="2511" y="182447"/>
                </a:lnTo>
                <a:lnTo>
                  <a:pt x="1277" y="198458"/>
                </a:lnTo>
                <a:lnTo>
                  <a:pt x="0" y="221099"/>
                </a:lnTo>
              </a:path>
            </a:pathLst>
          </a:custGeom>
          <a:ln w="762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938280" y="3185968"/>
            <a:ext cx="2442613" cy="743137"/>
            <a:chOff x="6938280" y="3185968"/>
            <a:chExt cx="2442613" cy="743137"/>
          </a:xfrm>
        </p:grpSpPr>
        <p:sp>
          <p:nvSpPr>
            <p:cNvPr id="5" name="Freeform 4"/>
            <p:cNvSpPr/>
            <p:nvPr/>
          </p:nvSpPr>
          <p:spPr>
            <a:xfrm>
              <a:off x="7054093" y="3276337"/>
              <a:ext cx="84230" cy="442197"/>
            </a:xfrm>
            <a:custGeom>
              <a:avLst/>
              <a:gdLst/>
              <a:ahLst/>
              <a:cxnLst/>
              <a:rect l="0" t="0" r="0" b="0"/>
              <a:pathLst>
                <a:path w="84230" h="442197">
                  <a:moveTo>
                    <a:pt x="84229" y="0"/>
                  </a:moveTo>
                  <a:lnTo>
                    <a:pt x="78496" y="8868"/>
                  </a:lnTo>
                  <a:lnTo>
                    <a:pt x="74211" y="17855"/>
                  </a:lnTo>
                  <a:lnTo>
                    <a:pt x="70999" y="27850"/>
                  </a:lnTo>
                  <a:lnTo>
                    <a:pt x="68466" y="38831"/>
                  </a:lnTo>
                  <a:lnTo>
                    <a:pt x="66121" y="50642"/>
                  </a:lnTo>
                  <a:lnTo>
                    <a:pt x="63673" y="63101"/>
                  </a:lnTo>
                  <a:lnTo>
                    <a:pt x="61018" y="76038"/>
                  </a:lnTo>
                  <a:lnTo>
                    <a:pt x="58153" y="89320"/>
                  </a:lnTo>
                  <a:lnTo>
                    <a:pt x="55116" y="102846"/>
                  </a:lnTo>
                  <a:lnTo>
                    <a:pt x="52107" y="116707"/>
                  </a:lnTo>
                  <a:lnTo>
                    <a:pt x="49475" y="131157"/>
                  </a:lnTo>
                  <a:lnTo>
                    <a:pt x="47370" y="146290"/>
                  </a:lnTo>
                  <a:lnTo>
                    <a:pt x="45621" y="162047"/>
                  </a:lnTo>
                  <a:lnTo>
                    <a:pt x="43832" y="178310"/>
                  </a:lnTo>
                  <a:lnTo>
                    <a:pt x="41774" y="194956"/>
                  </a:lnTo>
                  <a:lnTo>
                    <a:pt x="39390" y="211880"/>
                  </a:lnTo>
                  <a:lnTo>
                    <a:pt x="36710" y="229001"/>
                  </a:lnTo>
                  <a:lnTo>
                    <a:pt x="33794" y="246255"/>
                  </a:lnTo>
                  <a:lnTo>
                    <a:pt x="30699" y="263434"/>
                  </a:lnTo>
                  <a:lnTo>
                    <a:pt x="27476" y="280201"/>
                  </a:lnTo>
                  <a:lnTo>
                    <a:pt x="24166" y="296407"/>
                  </a:lnTo>
                  <a:lnTo>
                    <a:pt x="20963" y="312070"/>
                  </a:lnTo>
                  <a:lnTo>
                    <a:pt x="18192" y="327281"/>
                  </a:lnTo>
                  <a:lnTo>
                    <a:pt x="15990" y="342146"/>
                  </a:lnTo>
                  <a:lnTo>
                    <a:pt x="14173" y="356758"/>
                  </a:lnTo>
                  <a:lnTo>
                    <a:pt x="12340" y="371189"/>
                  </a:lnTo>
                  <a:lnTo>
                    <a:pt x="10257" y="385476"/>
                  </a:lnTo>
                  <a:lnTo>
                    <a:pt x="8015" y="399053"/>
                  </a:lnTo>
                  <a:lnTo>
                    <a:pt x="5727" y="412094"/>
                  </a:lnTo>
                  <a:lnTo>
                    <a:pt x="3189" y="425747"/>
                  </a:lnTo>
                  <a:lnTo>
                    <a:pt x="0" y="442196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6938280" y="3185968"/>
              <a:ext cx="419211" cy="616795"/>
            </a:xfrm>
            <a:custGeom>
              <a:avLst/>
              <a:gdLst/>
              <a:ahLst/>
              <a:cxnLst/>
              <a:rect l="0" t="0" r="0" b="0"/>
              <a:pathLst>
                <a:path w="419211" h="616795">
                  <a:moveTo>
                    <a:pt x="42114" y="58783"/>
                  </a:moveTo>
                  <a:lnTo>
                    <a:pt x="45182" y="50049"/>
                  </a:lnTo>
                  <a:lnTo>
                    <a:pt x="49245" y="42343"/>
                  </a:lnTo>
                  <a:lnTo>
                    <a:pt x="54752" y="34945"/>
                  </a:lnTo>
                  <a:lnTo>
                    <a:pt x="62030" y="27856"/>
                  </a:lnTo>
                  <a:lnTo>
                    <a:pt x="71773" y="21326"/>
                  </a:lnTo>
                  <a:lnTo>
                    <a:pt x="84119" y="15459"/>
                  </a:lnTo>
                  <a:lnTo>
                    <a:pt x="98435" y="10367"/>
                  </a:lnTo>
                  <a:lnTo>
                    <a:pt x="113635" y="6245"/>
                  </a:lnTo>
                  <a:lnTo>
                    <a:pt x="128996" y="3107"/>
                  </a:lnTo>
                  <a:lnTo>
                    <a:pt x="144202" y="984"/>
                  </a:lnTo>
                  <a:lnTo>
                    <a:pt x="159164" y="0"/>
                  </a:lnTo>
                  <a:lnTo>
                    <a:pt x="173894" y="115"/>
                  </a:lnTo>
                  <a:lnTo>
                    <a:pt x="188598" y="1157"/>
                  </a:lnTo>
                  <a:lnTo>
                    <a:pt x="203631" y="2918"/>
                  </a:lnTo>
                  <a:lnTo>
                    <a:pt x="219158" y="5216"/>
                  </a:lnTo>
                  <a:lnTo>
                    <a:pt x="235013" y="8063"/>
                  </a:lnTo>
                  <a:lnTo>
                    <a:pt x="250811" y="11651"/>
                  </a:lnTo>
                  <a:lnTo>
                    <a:pt x="266323" y="16033"/>
                  </a:lnTo>
                  <a:lnTo>
                    <a:pt x="281331" y="21280"/>
                  </a:lnTo>
                  <a:lnTo>
                    <a:pt x="295564" y="27560"/>
                  </a:lnTo>
                  <a:lnTo>
                    <a:pt x="308949" y="34861"/>
                  </a:lnTo>
                  <a:lnTo>
                    <a:pt x="321582" y="43036"/>
                  </a:lnTo>
                  <a:lnTo>
                    <a:pt x="333613" y="51894"/>
                  </a:lnTo>
                  <a:lnTo>
                    <a:pt x="345188" y="61258"/>
                  </a:lnTo>
                  <a:lnTo>
                    <a:pt x="356269" y="70986"/>
                  </a:lnTo>
                  <a:lnTo>
                    <a:pt x="366644" y="80968"/>
                  </a:lnTo>
                  <a:lnTo>
                    <a:pt x="376252" y="91131"/>
                  </a:lnTo>
                  <a:lnTo>
                    <a:pt x="385009" y="101582"/>
                  </a:lnTo>
                  <a:lnTo>
                    <a:pt x="392746" y="112591"/>
                  </a:lnTo>
                  <a:lnTo>
                    <a:pt x="399464" y="124261"/>
                  </a:lnTo>
                  <a:lnTo>
                    <a:pt x="405145" y="136539"/>
                  </a:lnTo>
                  <a:lnTo>
                    <a:pt x="409670" y="149313"/>
                  </a:lnTo>
                  <a:lnTo>
                    <a:pt x="413086" y="162464"/>
                  </a:lnTo>
                  <a:lnTo>
                    <a:pt x="415567" y="175889"/>
                  </a:lnTo>
                  <a:lnTo>
                    <a:pt x="417325" y="189507"/>
                  </a:lnTo>
                  <a:lnTo>
                    <a:pt x="418542" y="203255"/>
                  </a:lnTo>
                  <a:lnTo>
                    <a:pt x="419210" y="216927"/>
                  </a:lnTo>
                  <a:lnTo>
                    <a:pt x="419134" y="230187"/>
                  </a:lnTo>
                  <a:lnTo>
                    <a:pt x="418269" y="242885"/>
                  </a:lnTo>
                  <a:lnTo>
                    <a:pt x="416705" y="255039"/>
                  </a:lnTo>
                  <a:lnTo>
                    <a:pt x="414584" y="266741"/>
                  </a:lnTo>
                  <a:lnTo>
                    <a:pt x="412040" y="278097"/>
                  </a:lnTo>
                  <a:lnTo>
                    <a:pt x="409027" y="289199"/>
                  </a:lnTo>
                  <a:lnTo>
                    <a:pt x="405328" y="300120"/>
                  </a:lnTo>
                  <a:lnTo>
                    <a:pt x="400876" y="310921"/>
                  </a:lnTo>
                  <a:lnTo>
                    <a:pt x="395751" y="321804"/>
                  </a:lnTo>
                  <a:lnTo>
                    <a:pt x="390086" y="333102"/>
                  </a:lnTo>
                  <a:lnTo>
                    <a:pt x="384011" y="344961"/>
                  </a:lnTo>
                  <a:lnTo>
                    <a:pt x="377473" y="357197"/>
                  </a:lnTo>
                  <a:lnTo>
                    <a:pt x="370254" y="369411"/>
                  </a:lnTo>
                  <a:lnTo>
                    <a:pt x="362281" y="381367"/>
                  </a:lnTo>
                  <a:lnTo>
                    <a:pt x="353469" y="393004"/>
                  </a:lnTo>
                  <a:lnTo>
                    <a:pt x="343644" y="404352"/>
                  </a:lnTo>
                  <a:lnTo>
                    <a:pt x="332807" y="415466"/>
                  </a:lnTo>
                  <a:lnTo>
                    <a:pt x="321107" y="426404"/>
                  </a:lnTo>
                  <a:lnTo>
                    <a:pt x="308728" y="437215"/>
                  </a:lnTo>
                  <a:lnTo>
                    <a:pt x="295843" y="447938"/>
                  </a:lnTo>
                  <a:lnTo>
                    <a:pt x="282428" y="458597"/>
                  </a:lnTo>
                  <a:lnTo>
                    <a:pt x="268285" y="469214"/>
                  </a:lnTo>
                  <a:lnTo>
                    <a:pt x="253362" y="479798"/>
                  </a:lnTo>
                  <a:lnTo>
                    <a:pt x="237746" y="490194"/>
                  </a:lnTo>
                  <a:lnTo>
                    <a:pt x="221579" y="500101"/>
                  </a:lnTo>
                  <a:lnTo>
                    <a:pt x="205001" y="509398"/>
                  </a:lnTo>
                  <a:lnTo>
                    <a:pt x="188292" y="518286"/>
                  </a:lnTo>
                  <a:lnTo>
                    <a:pt x="171848" y="527174"/>
                  </a:lnTo>
                  <a:lnTo>
                    <a:pt x="155863" y="536297"/>
                  </a:lnTo>
                  <a:lnTo>
                    <a:pt x="140349" y="545390"/>
                  </a:lnTo>
                  <a:lnTo>
                    <a:pt x="125238" y="553816"/>
                  </a:lnTo>
                  <a:lnTo>
                    <a:pt x="110446" y="561266"/>
                  </a:lnTo>
                  <a:lnTo>
                    <a:pt x="96053" y="567912"/>
                  </a:lnTo>
                  <a:lnTo>
                    <a:pt x="82301" y="574217"/>
                  </a:lnTo>
                  <a:lnTo>
                    <a:pt x="69274" y="580492"/>
                  </a:lnTo>
                  <a:lnTo>
                    <a:pt x="56969" y="586758"/>
                  </a:lnTo>
                  <a:lnTo>
                    <a:pt x="43962" y="593551"/>
                  </a:lnTo>
                  <a:lnTo>
                    <a:pt x="26875" y="602587"/>
                  </a:lnTo>
                  <a:lnTo>
                    <a:pt x="0" y="616794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7327834" y="3477072"/>
              <a:ext cx="172653" cy="220406"/>
            </a:xfrm>
            <a:custGeom>
              <a:avLst/>
              <a:gdLst/>
              <a:ahLst/>
              <a:cxnLst/>
              <a:rect l="0" t="0" r="0" b="0"/>
              <a:pathLst>
                <a:path w="172653" h="220406">
                  <a:moveTo>
                    <a:pt x="0" y="136177"/>
                  </a:moveTo>
                  <a:lnTo>
                    <a:pt x="11802" y="133243"/>
                  </a:lnTo>
                  <a:lnTo>
                    <a:pt x="23572" y="130461"/>
                  </a:lnTo>
                  <a:lnTo>
                    <a:pt x="36467" y="127557"/>
                  </a:lnTo>
                  <a:lnTo>
                    <a:pt x="50487" y="124343"/>
                  </a:lnTo>
                  <a:lnTo>
                    <a:pt x="65464" y="120530"/>
                  </a:lnTo>
                  <a:lnTo>
                    <a:pt x="81173" y="116013"/>
                  </a:lnTo>
                  <a:lnTo>
                    <a:pt x="96930" y="110849"/>
                  </a:lnTo>
                  <a:lnTo>
                    <a:pt x="111657" y="105162"/>
                  </a:lnTo>
                  <a:lnTo>
                    <a:pt x="124848" y="99073"/>
                  </a:lnTo>
                  <a:lnTo>
                    <a:pt x="136515" y="92526"/>
                  </a:lnTo>
                  <a:lnTo>
                    <a:pt x="146900" y="85301"/>
                  </a:lnTo>
                  <a:lnTo>
                    <a:pt x="156278" y="77325"/>
                  </a:lnTo>
                  <a:lnTo>
                    <a:pt x="164255" y="68510"/>
                  </a:lnTo>
                  <a:lnTo>
                    <a:pt x="169813" y="58683"/>
                  </a:lnTo>
                  <a:lnTo>
                    <a:pt x="172585" y="47860"/>
                  </a:lnTo>
                  <a:lnTo>
                    <a:pt x="172652" y="36677"/>
                  </a:lnTo>
                  <a:lnTo>
                    <a:pt x="170188" y="26243"/>
                  </a:lnTo>
                  <a:lnTo>
                    <a:pt x="165566" y="17131"/>
                  </a:lnTo>
                  <a:lnTo>
                    <a:pt x="159245" y="9711"/>
                  </a:lnTo>
                  <a:lnTo>
                    <a:pt x="151655" y="4402"/>
                  </a:lnTo>
                  <a:lnTo>
                    <a:pt x="143153" y="1211"/>
                  </a:lnTo>
                  <a:lnTo>
                    <a:pt x="134008" y="0"/>
                  </a:lnTo>
                  <a:lnTo>
                    <a:pt x="124419" y="683"/>
                  </a:lnTo>
                  <a:lnTo>
                    <a:pt x="114529" y="3030"/>
                  </a:lnTo>
                  <a:lnTo>
                    <a:pt x="104599" y="6872"/>
                  </a:lnTo>
                  <a:lnTo>
                    <a:pt x="95005" y="12189"/>
                  </a:lnTo>
                  <a:lnTo>
                    <a:pt x="85926" y="18847"/>
                  </a:lnTo>
                  <a:lnTo>
                    <a:pt x="77524" y="26926"/>
                  </a:lnTo>
                  <a:lnTo>
                    <a:pt x="70026" y="36784"/>
                  </a:lnTo>
                  <a:lnTo>
                    <a:pt x="63464" y="48447"/>
                  </a:lnTo>
                  <a:lnTo>
                    <a:pt x="57718" y="61346"/>
                  </a:lnTo>
                  <a:lnTo>
                    <a:pt x="52615" y="74535"/>
                  </a:lnTo>
                  <a:lnTo>
                    <a:pt x="48007" y="87444"/>
                  </a:lnTo>
                  <a:lnTo>
                    <a:pt x="44251" y="100042"/>
                  </a:lnTo>
                  <a:lnTo>
                    <a:pt x="42163" y="112640"/>
                  </a:lnTo>
                  <a:lnTo>
                    <a:pt x="42059" y="125442"/>
                  </a:lnTo>
                  <a:lnTo>
                    <a:pt x="43786" y="138346"/>
                  </a:lnTo>
                  <a:lnTo>
                    <a:pt x="47005" y="151024"/>
                  </a:lnTo>
                  <a:lnTo>
                    <a:pt x="51361" y="163289"/>
                  </a:lnTo>
                  <a:lnTo>
                    <a:pt x="56706" y="174798"/>
                  </a:lnTo>
                  <a:lnTo>
                    <a:pt x="63109" y="184996"/>
                  </a:lnTo>
                  <a:lnTo>
                    <a:pt x="70510" y="193697"/>
                  </a:lnTo>
                  <a:lnTo>
                    <a:pt x="78288" y="200899"/>
                  </a:lnTo>
                  <a:lnTo>
                    <a:pt x="86110" y="207300"/>
                  </a:lnTo>
                  <a:lnTo>
                    <a:pt x="94661" y="213462"/>
                  </a:lnTo>
                  <a:lnTo>
                    <a:pt x="105285" y="220405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7561627" y="3444793"/>
              <a:ext cx="126129" cy="251114"/>
            </a:xfrm>
            <a:custGeom>
              <a:avLst/>
              <a:gdLst/>
              <a:ahLst/>
              <a:cxnLst/>
              <a:rect l="0" t="0" r="0" b="0"/>
              <a:pathLst>
                <a:path w="126129" h="251114">
                  <a:moveTo>
                    <a:pt x="113648" y="0"/>
                  </a:moveTo>
                  <a:lnTo>
                    <a:pt x="101913" y="67"/>
                  </a:lnTo>
                  <a:lnTo>
                    <a:pt x="90783" y="708"/>
                  </a:lnTo>
                  <a:lnTo>
                    <a:pt x="79194" y="2009"/>
                  </a:lnTo>
                  <a:lnTo>
                    <a:pt x="67379" y="4041"/>
                  </a:lnTo>
                  <a:lnTo>
                    <a:pt x="56016" y="7006"/>
                  </a:lnTo>
                  <a:lnTo>
                    <a:pt x="45467" y="10934"/>
                  </a:lnTo>
                  <a:lnTo>
                    <a:pt x="35765" y="16029"/>
                  </a:lnTo>
                  <a:lnTo>
                    <a:pt x="26794" y="22729"/>
                  </a:lnTo>
                  <a:lnTo>
                    <a:pt x="18404" y="31123"/>
                  </a:lnTo>
                  <a:lnTo>
                    <a:pt x="10940" y="40843"/>
                  </a:lnTo>
                  <a:lnTo>
                    <a:pt x="5205" y="51277"/>
                  </a:lnTo>
                  <a:lnTo>
                    <a:pt x="1503" y="61990"/>
                  </a:lnTo>
                  <a:lnTo>
                    <a:pt x="0" y="72605"/>
                  </a:lnTo>
                  <a:lnTo>
                    <a:pt x="961" y="82725"/>
                  </a:lnTo>
                  <a:lnTo>
                    <a:pt x="4282" y="92184"/>
                  </a:lnTo>
                  <a:lnTo>
                    <a:pt x="9749" y="100687"/>
                  </a:lnTo>
                  <a:lnTo>
                    <a:pt x="17223" y="107727"/>
                  </a:lnTo>
                  <a:lnTo>
                    <a:pt x="26430" y="113172"/>
                  </a:lnTo>
                  <a:lnTo>
                    <a:pt x="37015" y="117355"/>
                  </a:lnTo>
                  <a:lnTo>
                    <a:pt x="48635" y="120870"/>
                  </a:lnTo>
                  <a:lnTo>
                    <a:pt x="60994" y="124133"/>
                  </a:lnTo>
                  <a:lnTo>
                    <a:pt x="73546" y="127516"/>
                  </a:lnTo>
                  <a:lnTo>
                    <a:pt x="85512" y="131408"/>
                  </a:lnTo>
                  <a:lnTo>
                    <a:pt x="96510" y="135969"/>
                  </a:lnTo>
                  <a:lnTo>
                    <a:pt x="106200" y="141492"/>
                  </a:lnTo>
                  <a:lnTo>
                    <a:pt x="114111" y="148481"/>
                  </a:lnTo>
                  <a:lnTo>
                    <a:pt x="120162" y="157065"/>
                  </a:lnTo>
                  <a:lnTo>
                    <a:pt x="124260" y="166744"/>
                  </a:lnTo>
                  <a:lnTo>
                    <a:pt x="126128" y="176617"/>
                  </a:lnTo>
                  <a:lnTo>
                    <a:pt x="125832" y="186140"/>
                  </a:lnTo>
                  <a:lnTo>
                    <a:pt x="123705" y="195141"/>
                  </a:lnTo>
                  <a:lnTo>
                    <a:pt x="120153" y="203639"/>
                  </a:lnTo>
                  <a:lnTo>
                    <a:pt x="115537" y="211723"/>
                  </a:lnTo>
                  <a:lnTo>
                    <a:pt x="109830" y="219489"/>
                  </a:lnTo>
                  <a:lnTo>
                    <a:pt x="102645" y="227026"/>
                  </a:lnTo>
                  <a:lnTo>
                    <a:pt x="93889" y="234386"/>
                  </a:lnTo>
                  <a:lnTo>
                    <a:pt x="83908" y="241128"/>
                  </a:lnTo>
                  <a:lnTo>
                    <a:pt x="73292" y="246365"/>
                  </a:lnTo>
                  <a:lnTo>
                    <a:pt x="62456" y="249730"/>
                  </a:lnTo>
                  <a:lnTo>
                    <a:pt x="51862" y="251113"/>
                  </a:lnTo>
                  <a:lnTo>
                    <a:pt x="40949" y="250337"/>
                  </a:lnTo>
                  <a:lnTo>
                    <a:pt x="27649" y="245093"/>
                  </a:lnTo>
                  <a:lnTo>
                    <a:pt x="8363" y="231627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759503" y="3328979"/>
              <a:ext cx="21058" cy="368499"/>
            </a:xfrm>
            <a:custGeom>
              <a:avLst/>
              <a:gdLst/>
              <a:ahLst/>
              <a:cxnLst/>
              <a:rect l="0" t="0" r="0" b="0"/>
              <a:pathLst>
                <a:path w="21058" h="368499">
                  <a:moveTo>
                    <a:pt x="21057" y="0"/>
                  </a:moveTo>
                  <a:lnTo>
                    <a:pt x="21057" y="14737"/>
                  </a:lnTo>
                  <a:lnTo>
                    <a:pt x="21057" y="29288"/>
                  </a:lnTo>
                  <a:lnTo>
                    <a:pt x="21057" y="45082"/>
                  </a:lnTo>
                  <a:lnTo>
                    <a:pt x="21057" y="62143"/>
                  </a:lnTo>
                  <a:lnTo>
                    <a:pt x="21057" y="80285"/>
                  </a:lnTo>
                  <a:lnTo>
                    <a:pt x="21057" y="99262"/>
                  </a:lnTo>
                  <a:lnTo>
                    <a:pt x="21057" y="118530"/>
                  </a:lnTo>
                  <a:lnTo>
                    <a:pt x="21057" y="137297"/>
                  </a:lnTo>
                  <a:lnTo>
                    <a:pt x="21052" y="155170"/>
                  </a:lnTo>
                  <a:lnTo>
                    <a:pt x="20879" y="172117"/>
                  </a:lnTo>
                  <a:lnTo>
                    <a:pt x="20231" y="188270"/>
                  </a:lnTo>
                  <a:lnTo>
                    <a:pt x="18982" y="203816"/>
                  </a:lnTo>
                  <a:lnTo>
                    <a:pt x="17329" y="219242"/>
                  </a:lnTo>
                  <a:lnTo>
                    <a:pt x="15681" y="235293"/>
                  </a:lnTo>
                  <a:lnTo>
                    <a:pt x="14274" y="252317"/>
                  </a:lnTo>
                  <a:lnTo>
                    <a:pt x="13009" y="269991"/>
                  </a:lnTo>
                  <a:lnTo>
                    <a:pt x="11551" y="287548"/>
                  </a:lnTo>
                  <a:lnTo>
                    <a:pt x="9725" y="304523"/>
                  </a:lnTo>
                  <a:lnTo>
                    <a:pt x="7659" y="320210"/>
                  </a:lnTo>
                  <a:lnTo>
                    <a:pt x="5508" y="335044"/>
                  </a:lnTo>
                  <a:lnTo>
                    <a:pt x="3081" y="350322"/>
                  </a:lnTo>
                  <a:lnTo>
                    <a:pt x="0" y="368498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696332" y="3434264"/>
              <a:ext cx="368498" cy="195302"/>
            </a:xfrm>
            <a:custGeom>
              <a:avLst/>
              <a:gdLst/>
              <a:ahLst/>
              <a:cxnLst/>
              <a:rect l="0" t="0" r="0" b="0"/>
              <a:pathLst>
                <a:path w="368498" h="195302">
                  <a:moveTo>
                    <a:pt x="0" y="73700"/>
                  </a:moveTo>
                  <a:lnTo>
                    <a:pt x="8869" y="70699"/>
                  </a:lnTo>
                  <a:lnTo>
                    <a:pt x="17854" y="67277"/>
                  </a:lnTo>
                  <a:lnTo>
                    <a:pt x="27860" y="63085"/>
                  </a:lnTo>
                  <a:lnTo>
                    <a:pt x="39186" y="58358"/>
                  </a:lnTo>
                  <a:lnTo>
                    <a:pt x="52294" y="53525"/>
                  </a:lnTo>
                  <a:lnTo>
                    <a:pt x="67254" y="48847"/>
                  </a:lnTo>
                  <a:lnTo>
                    <a:pt x="83670" y="44412"/>
                  </a:lnTo>
                  <a:lnTo>
                    <a:pt x="100895" y="40210"/>
                  </a:lnTo>
                  <a:lnTo>
                    <a:pt x="118463" y="36215"/>
                  </a:lnTo>
                  <a:lnTo>
                    <a:pt x="135643" y="32873"/>
                  </a:lnTo>
                  <a:lnTo>
                    <a:pt x="151413" y="31066"/>
                  </a:lnTo>
                  <a:lnTo>
                    <a:pt x="165330" y="31163"/>
                  </a:lnTo>
                  <a:lnTo>
                    <a:pt x="176995" y="33535"/>
                  </a:lnTo>
                  <a:lnTo>
                    <a:pt x="185792" y="38784"/>
                  </a:lnTo>
                  <a:lnTo>
                    <a:pt x="191675" y="46951"/>
                  </a:lnTo>
                  <a:lnTo>
                    <a:pt x="195204" y="57638"/>
                  </a:lnTo>
                  <a:lnTo>
                    <a:pt x="197226" y="70309"/>
                  </a:lnTo>
                  <a:lnTo>
                    <a:pt x="198376" y="84453"/>
                  </a:lnTo>
                  <a:lnTo>
                    <a:pt x="199038" y="99658"/>
                  </a:lnTo>
                  <a:lnTo>
                    <a:pt x="199425" y="115608"/>
                  </a:lnTo>
                  <a:lnTo>
                    <a:pt x="199656" y="132067"/>
                  </a:lnTo>
                  <a:lnTo>
                    <a:pt x="199798" y="148710"/>
                  </a:lnTo>
                  <a:lnTo>
                    <a:pt x="199884" y="165118"/>
                  </a:lnTo>
                  <a:lnTo>
                    <a:pt x="199945" y="180978"/>
                  </a:lnTo>
                  <a:lnTo>
                    <a:pt x="200154" y="192612"/>
                  </a:lnTo>
                  <a:lnTo>
                    <a:pt x="200829" y="195301"/>
                  </a:lnTo>
                  <a:lnTo>
                    <a:pt x="202099" y="190221"/>
                  </a:lnTo>
                  <a:lnTo>
                    <a:pt x="203934" y="180204"/>
                  </a:lnTo>
                  <a:lnTo>
                    <a:pt x="206235" y="168004"/>
                  </a:lnTo>
                  <a:lnTo>
                    <a:pt x="208894" y="155256"/>
                  </a:lnTo>
                  <a:lnTo>
                    <a:pt x="211814" y="142677"/>
                  </a:lnTo>
                  <a:lnTo>
                    <a:pt x="214920" y="130494"/>
                  </a:lnTo>
                  <a:lnTo>
                    <a:pt x="218159" y="118725"/>
                  </a:lnTo>
                  <a:lnTo>
                    <a:pt x="221655" y="107469"/>
                  </a:lnTo>
                  <a:lnTo>
                    <a:pt x="225688" y="96953"/>
                  </a:lnTo>
                  <a:lnTo>
                    <a:pt x="230366" y="87238"/>
                  </a:lnTo>
                  <a:lnTo>
                    <a:pt x="235645" y="78232"/>
                  </a:lnTo>
                  <a:lnTo>
                    <a:pt x="241414" y="69795"/>
                  </a:lnTo>
                  <a:lnTo>
                    <a:pt x="247563" y="61783"/>
                  </a:lnTo>
                  <a:lnTo>
                    <a:pt x="254319" y="54080"/>
                  </a:lnTo>
                  <a:lnTo>
                    <a:pt x="262219" y="46593"/>
                  </a:lnTo>
                  <a:lnTo>
                    <a:pt x="271462" y="39260"/>
                  </a:lnTo>
                  <a:lnTo>
                    <a:pt x="281941" y="32200"/>
                  </a:lnTo>
                  <a:lnTo>
                    <a:pt x="293424" y="25685"/>
                  </a:lnTo>
                  <a:lnTo>
                    <a:pt x="305654" y="19827"/>
                  </a:lnTo>
                  <a:lnTo>
                    <a:pt x="318009" y="14725"/>
                  </a:lnTo>
                  <a:lnTo>
                    <a:pt x="330825" y="10052"/>
                  </a:lnTo>
                  <a:lnTo>
                    <a:pt x="346340" y="5397"/>
                  </a:lnTo>
                  <a:lnTo>
                    <a:pt x="368497" y="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099685" y="3455321"/>
              <a:ext cx="154659" cy="212945"/>
            </a:xfrm>
            <a:custGeom>
              <a:avLst/>
              <a:gdLst/>
              <a:ahLst/>
              <a:cxnLst/>
              <a:rect l="0" t="0" r="0" b="0"/>
              <a:pathLst>
                <a:path w="154659" h="212945">
                  <a:moveTo>
                    <a:pt x="17787" y="31586"/>
                  </a:moveTo>
                  <a:lnTo>
                    <a:pt x="14852" y="43388"/>
                  </a:lnTo>
                  <a:lnTo>
                    <a:pt x="12071" y="55157"/>
                  </a:lnTo>
                  <a:lnTo>
                    <a:pt x="9176" y="68048"/>
                  </a:lnTo>
                  <a:lnTo>
                    <a:pt x="6308" y="81896"/>
                  </a:lnTo>
                  <a:lnTo>
                    <a:pt x="3791" y="96224"/>
                  </a:lnTo>
                  <a:lnTo>
                    <a:pt x="1785" y="110693"/>
                  </a:lnTo>
                  <a:lnTo>
                    <a:pt x="446" y="125143"/>
                  </a:lnTo>
                  <a:lnTo>
                    <a:pt x="0" y="139518"/>
                  </a:lnTo>
                  <a:lnTo>
                    <a:pt x="490" y="153804"/>
                  </a:lnTo>
                  <a:lnTo>
                    <a:pt x="2124" y="167683"/>
                  </a:lnTo>
                  <a:lnTo>
                    <a:pt x="5349" y="180556"/>
                  </a:lnTo>
                  <a:lnTo>
                    <a:pt x="10265" y="192162"/>
                  </a:lnTo>
                  <a:lnTo>
                    <a:pt x="16837" y="201920"/>
                  </a:lnTo>
                  <a:lnTo>
                    <a:pt x="25069" y="208815"/>
                  </a:lnTo>
                  <a:lnTo>
                    <a:pt x="34792" y="212543"/>
                  </a:lnTo>
                  <a:lnTo>
                    <a:pt x="45726" y="212944"/>
                  </a:lnTo>
                  <a:lnTo>
                    <a:pt x="57581" y="209655"/>
                  </a:lnTo>
                  <a:lnTo>
                    <a:pt x="70094" y="202859"/>
                  </a:lnTo>
                  <a:lnTo>
                    <a:pt x="82578" y="193452"/>
                  </a:lnTo>
                  <a:lnTo>
                    <a:pt x="93966" y="182715"/>
                  </a:lnTo>
                  <a:lnTo>
                    <a:pt x="103773" y="171498"/>
                  </a:lnTo>
                  <a:lnTo>
                    <a:pt x="112187" y="159889"/>
                  </a:lnTo>
                  <a:lnTo>
                    <a:pt x="119768" y="147432"/>
                  </a:lnTo>
                  <a:lnTo>
                    <a:pt x="126938" y="133909"/>
                  </a:lnTo>
                  <a:lnTo>
                    <a:pt x="133604" y="119539"/>
                  </a:lnTo>
                  <a:lnTo>
                    <a:pt x="139264" y="104807"/>
                  </a:lnTo>
                  <a:lnTo>
                    <a:pt x="143706" y="90042"/>
                  </a:lnTo>
                  <a:lnTo>
                    <a:pt x="147019" y="75413"/>
                  </a:lnTo>
                  <a:lnTo>
                    <a:pt x="149761" y="59252"/>
                  </a:lnTo>
                  <a:lnTo>
                    <a:pt x="152169" y="36790"/>
                  </a:lnTo>
                  <a:lnTo>
                    <a:pt x="154658" y="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300978" y="3440190"/>
              <a:ext cx="163935" cy="216697"/>
            </a:xfrm>
            <a:custGeom>
              <a:avLst/>
              <a:gdLst/>
              <a:ahLst/>
              <a:cxnLst/>
              <a:rect l="0" t="0" r="0" b="0"/>
              <a:pathLst>
                <a:path w="163935" h="216697">
                  <a:moveTo>
                    <a:pt x="132349" y="4603"/>
                  </a:moveTo>
                  <a:lnTo>
                    <a:pt x="123413" y="1803"/>
                  </a:lnTo>
                  <a:lnTo>
                    <a:pt x="113787" y="302"/>
                  </a:lnTo>
                  <a:lnTo>
                    <a:pt x="102508" y="0"/>
                  </a:lnTo>
                  <a:lnTo>
                    <a:pt x="90187" y="852"/>
                  </a:lnTo>
                  <a:lnTo>
                    <a:pt x="78003" y="2968"/>
                  </a:lnTo>
                  <a:lnTo>
                    <a:pt x="66638" y="6298"/>
                  </a:lnTo>
                  <a:lnTo>
                    <a:pt x="56253" y="10979"/>
                  </a:lnTo>
                  <a:lnTo>
                    <a:pt x="46754" y="17395"/>
                  </a:lnTo>
                  <a:lnTo>
                    <a:pt x="37970" y="25595"/>
                  </a:lnTo>
                  <a:lnTo>
                    <a:pt x="29886" y="35185"/>
                  </a:lnTo>
                  <a:lnTo>
                    <a:pt x="22662" y="45530"/>
                  </a:lnTo>
                  <a:lnTo>
                    <a:pt x="16317" y="56203"/>
                  </a:lnTo>
                  <a:lnTo>
                    <a:pt x="10901" y="67469"/>
                  </a:lnTo>
                  <a:lnTo>
                    <a:pt x="6559" y="80156"/>
                  </a:lnTo>
                  <a:lnTo>
                    <a:pt x="3274" y="94610"/>
                  </a:lnTo>
                  <a:lnTo>
                    <a:pt x="1051" y="110403"/>
                  </a:lnTo>
                  <a:lnTo>
                    <a:pt x="0" y="126622"/>
                  </a:lnTo>
                  <a:lnTo>
                    <a:pt x="74" y="142671"/>
                  </a:lnTo>
                  <a:lnTo>
                    <a:pt x="1259" y="158005"/>
                  </a:lnTo>
                  <a:lnTo>
                    <a:pt x="3649" y="171991"/>
                  </a:lnTo>
                  <a:lnTo>
                    <a:pt x="7192" y="184416"/>
                  </a:lnTo>
                  <a:lnTo>
                    <a:pt x="12029" y="195096"/>
                  </a:lnTo>
                  <a:lnTo>
                    <a:pt x="18555" y="203688"/>
                  </a:lnTo>
                  <a:lnTo>
                    <a:pt x="26846" y="210204"/>
                  </a:lnTo>
                  <a:lnTo>
                    <a:pt x="37008" y="214616"/>
                  </a:lnTo>
                  <a:lnTo>
                    <a:pt x="49336" y="216696"/>
                  </a:lnTo>
                  <a:lnTo>
                    <a:pt x="63766" y="216542"/>
                  </a:lnTo>
                  <a:lnTo>
                    <a:pt x="79489" y="214509"/>
                  </a:lnTo>
                  <a:lnTo>
                    <a:pt x="95186" y="211020"/>
                  </a:lnTo>
                  <a:lnTo>
                    <a:pt x="110092" y="206465"/>
                  </a:lnTo>
                  <a:lnTo>
                    <a:pt x="123563" y="201457"/>
                  </a:lnTo>
                  <a:lnTo>
                    <a:pt x="136137" y="196343"/>
                  </a:lnTo>
                  <a:lnTo>
                    <a:pt x="148908" y="190679"/>
                  </a:lnTo>
                  <a:lnTo>
                    <a:pt x="163934" y="183587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8549140" y="3286865"/>
              <a:ext cx="73701" cy="357970"/>
            </a:xfrm>
            <a:custGeom>
              <a:avLst/>
              <a:gdLst/>
              <a:ahLst/>
              <a:cxnLst/>
              <a:rect l="0" t="0" r="0" b="0"/>
              <a:pathLst>
                <a:path w="73701" h="357970">
                  <a:moveTo>
                    <a:pt x="73700" y="0"/>
                  </a:moveTo>
                  <a:lnTo>
                    <a:pt x="67966" y="11802"/>
                  </a:lnTo>
                  <a:lnTo>
                    <a:pt x="63682" y="23572"/>
                  </a:lnTo>
                  <a:lnTo>
                    <a:pt x="60472" y="36462"/>
                  </a:lnTo>
                  <a:lnTo>
                    <a:pt x="57937" y="50310"/>
                  </a:lnTo>
                  <a:lnTo>
                    <a:pt x="55591" y="64638"/>
                  </a:lnTo>
                  <a:lnTo>
                    <a:pt x="53147" y="79107"/>
                  </a:lnTo>
                  <a:lnTo>
                    <a:pt x="50666" y="93558"/>
                  </a:lnTo>
                  <a:lnTo>
                    <a:pt x="48449" y="107933"/>
                  </a:lnTo>
                  <a:lnTo>
                    <a:pt x="46655" y="122228"/>
                  </a:lnTo>
                  <a:lnTo>
                    <a:pt x="45129" y="136452"/>
                  </a:lnTo>
                  <a:lnTo>
                    <a:pt x="43497" y="150622"/>
                  </a:lnTo>
                  <a:lnTo>
                    <a:pt x="41546" y="164747"/>
                  </a:lnTo>
                  <a:lnTo>
                    <a:pt x="39236" y="178676"/>
                  </a:lnTo>
                  <a:lnTo>
                    <a:pt x="36606" y="192108"/>
                  </a:lnTo>
                  <a:lnTo>
                    <a:pt x="33724" y="204936"/>
                  </a:lnTo>
                  <a:lnTo>
                    <a:pt x="30652" y="217687"/>
                  </a:lnTo>
                  <a:lnTo>
                    <a:pt x="27444" y="231386"/>
                  </a:lnTo>
                  <a:lnTo>
                    <a:pt x="24141" y="246523"/>
                  </a:lnTo>
                  <a:lnTo>
                    <a:pt x="20772" y="262607"/>
                  </a:lnTo>
                  <a:lnTo>
                    <a:pt x="17356" y="278489"/>
                  </a:lnTo>
                  <a:lnTo>
                    <a:pt x="13914" y="293495"/>
                  </a:lnTo>
                  <a:lnTo>
                    <a:pt x="10608" y="307217"/>
                  </a:lnTo>
                  <a:lnTo>
                    <a:pt x="7417" y="320724"/>
                  </a:lnTo>
                  <a:lnTo>
                    <a:pt x="4059" y="336312"/>
                  </a:lnTo>
                  <a:lnTo>
                    <a:pt x="0" y="357969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517555" y="3438587"/>
              <a:ext cx="215911" cy="216777"/>
            </a:xfrm>
            <a:custGeom>
              <a:avLst/>
              <a:gdLst/>
              <a:ahLst/>
              <a:cxnLst/>
              <a:rect l="0" t="0" r="0" b="0"/>
              <a:pathLst>
                <a:path w="215911" h="216777">
                  <a:moveTo>
                    <a:pt x="0" y="27263"/>
                  </a:moveTo>
                  <a:lnTo>
                    <a:pt x="11735" y="27196"/>
                  </a:lnTo>
                  <a:lnTo>
                    <a:pt x="22865" y="26555"/>
                  </a:lnTo>
                  <a:lnTo>
                    <a:pt x="34458" y="25259"/>
                  </a:lnTo>
                  <a:lnTo>
                    <a:pt x="46446" y="23399"/>
                  </a:lnTo>
                  <a:lnTo>
                    <a:pt x="58458" y="21083"/>
                  </a:lnTo>
                  <a:lnTo>
                    <a:pt x="70274" y="18416"/>
                  </a:lnTo>
                  <a:lnTo>
                    <a:pt x="82319" y="15492"/>
                  </a:lnTo>
                  <a:lnTo>
                    <a:pt x="95533" y="12386"/>
                  </a:lnTo>
                  <a:lnTo>
                    <a:pt x="110342" y="9155"/>
                  </a:lnTo>
                  <a:lnTo>
                    <a:pt x="126375" y="6004"/>
                  </a:lnTo>
                  <a:lnTo>
                    <a:pt x="142754" y="3268"/>
                  </a:lnTo>
                  <a:lnTo>
                    <a:pt x="158905" y="1110"/>
                  </a:lnTo>
                  <a:lnTo>
                    <a:pt x="174138" y="0"/>
                  </a:lnTo>
                  <a:lnTo>
                    <a:pt x="187522" y="770"/>
                  </a:lnTo>
                  <a:lnTo>
                    <a:pt x="198722" y="3710"/>
                  </a:lnTo>
                  <a:lnTo>
                    <a:pt x="207426" y="8958"/>
                  </a:lnTo>
                  <a:lnTo>
                    <a:pt x="213087" y="16751"/>
                  </a:lnTo>
                  <a:lnTo>
                    <a:pt x="215717" y="26948"/>
                  </a:lnTo>
                  <a:lnTo>
                    <a:pt x="215910" y="38828"/>
                  </a:lnTo>
                  <a:lnTo>
                    <a:pt x="214538" y="51316"/>
                  </a:lnTo>
                  <a:lnTo>
                    <a:pt x="212256" y="63750"/>
                  </a:lnTo>
                  <a:lnTo>
                    <a:pt x="209460" y="76197"/>
                  </a:lnTo>
                  <a:lnTo>
                    <a:pt x="206374" y="89224"/>
                  </a:lnTo>
                  <a:lnTo>
                    <a:pt x="203118" y="103133"/>
                  </a:lnTo>
                  <a:lnTo>
                    <a:pt x="199766" y="117764"/>
                  </a:lnTo>
                  <a:lnTo>
                    <a:pt x="196355" y="132672"/>
                  </a:lnTo>
                  <a:lnTo>
                    <a:pt x="192916" y="147544"/>
                  </a:lnTo>
                  <a:lnTo>
                    <a:pt x="189808" y="161849"/>
                  </a:lnTo>
                  <a:lnTo>
                    <a:pt x="187515" y="176268"/>
                  </a:lnTo>
                  <a:lnTo>
                    <a:pt x="186953" y="193183"/>
                  </a:lnTo>
                  <a:lnTo>
                    <a:pt x="189513" y="216776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801824" y="333950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827089" y="3455321"/>
              <a:ext cx="173480" cy="207625"/>
            </a:xfrm>
            <a:custGeom>
              <a:avLst/>
              <a:gdLst/>
              <a:ahLst/>
              <a:cxnLst/>
              <a:rect l="0" t="0" r="0" b="0"/>
              <a:pathLst>
                <a:path w="173480" h="207625">
                  <a:moveTo>
                    <a:pt x="48434" y="21058"/>
                  </a:moveTo>
                  <a:lnTo>
                    <a:pt x="42568" y="29859"/>
                  </a:lnTo>
                  <a:lnTo>
                    <a:pt x="37003" y="38206"/>
                  </a:lnTo>
                  <a:lnTo>
                    <a:pt x="31208" y="46908"/>
                  </a:lnTo>
                  <a:lnTo>
                    <a:pt x="25300" y="56202"/>
                  </a:lnTo>
                  <a:lnTo>
                    <a:pt x="19618" y="66345"/>
                  </a:lnTo>
                  <a:lnTo>
                    <a:pt x="14347" y="77391"/>
                  </a:lnTo>
                  <a:lnTo>
                    <a:pt x="9670" y="89230"/>
                  </a:lnTo>
                  <a:lnTo>
                    <a:pt x="5833" y="101701"/>
                  </a:lnTo>
                  <a:lnTo>
                    <a:pt x="2889" y="114639"/>
                  </a:lnTo>
                  <a:lnTo>
                    <a:pt x="895" y="127748"/>
                  </a:lnTo>
                  <a:lnTo>
                    <a:pt x="0" y="140622"/>
                  </a:lnTo>
                  <a:lnTo>
                    <a:pt x="188" y="153053"/>
                  </a:lnTo>
                  <a:lnTo>
                    <a:pt x="1788" y="164856"/>
                  </a:lnTo>
                  <a:lnTo>
                    <a:pt x="5521" y="175790"/>
                  </a:lnTo>
                  <a:lnTo>
                    <a:pt x="11597" y="185799"/>
                  </a:lnTo>
                  <a:lnTo>
                    <a:pt x="19933" y="194503"/>
                  </a:lnTo>
                  <a:lnTo>
                    <a:pt x="30419" y="201147"/>
                  </a:lnTo>
                  <a:lnTo>
                    <a:pt x="42760" y="205498"/>
                  </a:lnTo>
                  <a:lnTo>
                    <a:pt x="56247" y="207624"/>
                  </a:lnTo>
                  <a:lnTo>
                    <a:pt x="69897" y="207621"/>
                  </a:lnTo>
                  <a:lnTo>
                    <a:pt x="83139" y="205769"/>
                  </a:lnTo>
                  <a:lnTo>
                    <a:pt x="95635" y="202444"/>
                  </a:lnTo>
                  <a:lnTo>
                    <a:pt x="107107" y="198012"/>
                  </a:lnTo>
                  <a:lnTo>
                    <a:pt x="117526" y="192766"/>
                  </a:lnTo>
                  <a:lnTo>
                    <a:pt x="127032" y="186449"/>
                  </a:lnTo>
                  <a:lnTo>
                    <a:pt x="135820" y="178315"/>
                  </a:lnTo>
                  <a:lnTo>
                    <a:pt x="144068" y="168106"/>
                  </a:lnTo>
                  <a:lnTo>
                    <a:pt x="151764" y="156333"/>
                  </a:lnTo>
                  <a:lnTo>
                    <a:pt x="158715" y="143974"/>
                  </a:lnTo>
                  <a:lnTo>
                    <a:pt x="164861" y="131663"/>
                  </a:lnTo>
                  <a:lnTo>
                    <a:pt x="169800" y="119653"/>
                  </a:lnTo>
                  <a:lnTo>
                    <a:pt x="172755" y="107990"/>
                  </a:lnTo>
                  <a:lnTo>
                    <a:pt x="173479" y="96636"/>
                  </a:lnTo>
                  <a:lnTo>
                    <a:pt x="172183" y="85691"/>
                  </a:lnTo>
                  <a:lnTo>
                    <a:pt x="169263" y="75400"/>
                  </a:lnTo>
                  <a:lnTo>
                    <a:pt x="165106" y="65842"/>
                  </a:lnTo>
                  <a:lnTo>
                    <a:pt x="159724" y="56946"/>
                  </a:lnTo>
                  <a:lnTo>
                    <a:pt x="152765" y="48583"/>
                  </a:lnTo>
                  <a:lnTo>
                    <a:pt x="144166" y="40626"/>
                  </a:lnTo>
                  <a:lnTo>
                    <a:pt x="134290" y="33130"/>
                  </a:lnTo>
                  <a:lnTo>
                    <a:pt x="123745" y="26315"/>
                  </a:lnTo>
                  <a:lnTo>
                    <a:pt x="112963" y="20251"/>
                  </a:lnTo>
                  <a:lnTo>
                    <a:pt x="102602" y="15011"/>
                  </a:lnTo>
                  <a:lnTo>
                    <a:pt x="92617" y="10228"/>
                  </a:lnTo>
                  <a:lnTo>
                    <a:pt x="82136" y="5483"/>
                  </a:lnTo>
                  <a:lnTo>
                    <a:pt x="69492" y="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9056199" y="3434106"/>
              <a:ext cx="324694" cy="204155"/>
            </a:xfrm>
            <a:custGeom>
              <a:avLst/>
              <a:gdLst/>
              <a:ahLst/>
              <a:cxnLst/>
              <a:rect l="0" t="0" r="0" b="0"/>
              <a:pathLst>
                <a:path w="324694" h="204155">
                  <a:moveTo>
                    <a:pt x="19366" y="42273"/>
                  </a:moveTo>
                  <a:lnTo>
                    <a:pt x="16432" y="51140"/>
                  </a:lnTo>
                  <a:lnTo>
                    <a:pt x="13650" y="60128"/>
                  </a:lnTo>
                  <a:lnTo>
                    <a:pt x="10755" y="70123"/>
                  </a:lnTo>
                  <a:lnTo>
                    <a:pt x="7886" y="81103"/>
                  </a:lnTo>
                  <a:lnTo>
                    <a:pt x="5370" y="92915"/>
                  </a:lnTo>
                  <a:lnTo>
                    <a:pt x="3359" y="105373"/>
                  </a:lnTo>
                  <a:lnTo>
                    <a:pt x="1847" y="118310"/>
                  </a:lnTo>
                  <a:lnTo>
                    <a:pt x="752" y="131592"/>
                  </a:lnTo>
                  <a:lnTo>
                    <a:pt x="0" y="145005"/>
                  </a:lnTo>
                  <a:lnTo>
                    <a:pt x="240" y="154642"/>
                  </a:lnTo>
                  <a:lnTo>
                    <a:pt x="2136" y="155847"/>
                  </a:lnTo>
                  <a:lnTo>
                    <a:pt x="5204" y="150339"/>
                  </a:lnTo>
                  <a:lnTo>
                    <a:pt x="9210" y="140467"/>
                  </a:lnTo>
                  <a:lnTo>
                    <a:pt x="14171" y="128006"/>
                  </a:lnTo>
                  <a:lnTo>
                    <a:pt x="20235" y="114278"/>
                  </a:lnTo>
                  <a:lnTo>
                    <a:pt x="27385" y="100050"/>
                  </a:lnTo>
                  <a:lnTo>
                    <a:pt x="35623" y="85849"/>
                  </a:lnTo>
                  <a:lnTo>
                    <a:pt x="45052" y="72132"/>
                  </a:lnTo>
                  <a:lnTo>
                    <a:pt x="55617" y="59082"/>
                  </a:lnTo>
                  <a:lnTo>
                    <a:pt x="67134" y="46838"/>
                  </a:lnTo>
                  <a:lnTo>
                    <a:pt x="79388" y="35595"/>
                  </a:lnTo>
                  <a:lnTo>
                    <a:pt x="92186" y="25370"/>
                  </a:lnTo>
                  <a:lnTo>
                    <a:pt x="105372" y="16349"/>
                  </a:lnTo>
                  <a:lnTo>
                    <a:pt x="118829" y="8958"/>
                  </a:lnTo>
                  <a:lnTo>
                    <a:pt x="132456" y="3305"/>
                  </a:lnTo>
                  <a:lnTo>
                    <a:pt x="145537" y="0"/>
                  </a:lnTo>
                  <a:lnTo>
                    <a:pt x="156805" y="270"/>
                  </a:lnTo>
                  <a:lnTo>
                    <a:pt x="165704" y="4450"/>
                  </a:lnTo>
                  <a:lnTo>
                    <a:pt x="172187" y="11800"/>
                  </a:lnTo>
                  <a:lnTo>
                    <a:pt x="176338" y="21008"/>
                  </a:lnTo>
                  <a:lnTo>
                    <a:pt x="178462" y="31117"/>
                  </a:lnTo>
                  <a:lnTo>
                    <a:pt x="178978" y="41610"/>
                  </a:lnTo>
                  <a:lnTo>
                    <a:pt x="178286" y="52238"/>
                  </a:lnTo>
                  <a:lnTo>
                    <a:pt x="176721" y="62894"/>
                  </a:lnTo>
                  <a:lnTo>
                    <a:pt x="174540" y="73538"/>
                  </a:lnTo>
                  <a:lnTo>
                    <a:pt x="171933" y="84158"/>
                  </a:lnTo>
                  <a:lnTo>
                    <a:pt x="169032" y="94765"/>
                  </a:lnTo>
                  <a:lnTo>
                    <a:pt x="165934" y="105688"/>
                  </a:lnTo>
                  <a:lnTo>
                    <a:pt x="162700" y="117548"/>
                  </a:lnTo>
                  <a:lnTo>
                    <a:pt x="159394" y="130599"/>
                  </a:lnTo>
                  <a:lnTo>
                    <a:pt x="156698" y="144449"/>
                  </a:lnTo>
                  <a:lnTo>
                    <a:pt x="155864" y="158285"/>
                  </a:lnTo>
                  <a:lnTo>
                    <a:pt x="157432" y="171608"/>
                  </a:lnTo>
                  <a:lnTo>
                    <a:pt x="161607" y="183636"/>
                  </a:lnTo>
                  <a:lnTo>
                    <a:pt x="168605" y="193191"/>
                  </a:lnTo>
                  <a:lnTo>
                    <a:pt x="178243" y="199856"/>
                  </a:lnTo>
                  <a:lnTo>
                    <a:pt x="190068" y="203548"/>
                  </a:lnTo>
                  <a:lnTo>
                    <a:pt x="203578" y="204154"/>
                  </a:lnTo>
                  <a:lnTo>
                    <a:pt x="218312" y="201939"/>
                  </a:lnTo>
                  <a:lnTo>
                    <a:pt x="233590" y="197576"/>
                  </a:lnTo>
                  <a:lnTo>
                    <a:pt x="248531" y="191917"/>
                  </a:lnTo>
                  <a:lnTo>
                    <a:pt x="262676" y="185573"/>
                  </a:lnTo>
                  <a:lnTo>
                    <a:pt x="275701" y="178997"/>
                  </a:lnTo>
                  <a:lnTo>
                    <a:pt x="288606" y="171833"/>
                  </a:lnTo>
                  <a:lnTo>
                    <a:pt x="303637" y="162347"/>
                  </a:lnTo>
                  <a:lnTo>
                    <a:pt x="324693" y="147557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591047" y="3908047"/>
              <a:ext cx="189514" cy="21058"/>
            </a:xfrm>
            <a:custGeom>
              <a:avLst/>
              <a:gdLst/>
              <a:ahLst/>
              <a:cxnLst/>
              <a:rect l="0" t="0" r="0" b="0"/>
              <a:pathLst>
                <a:path w="189514" h="21058">
                  <a:moveTo>
                    <a:pt x="0" y="21057"/>
                  </a:moveTo>
                  <a:lnTo>
                    <a:pt x="8936" y="18190"/>
                  </a:lnTo>
                  <a:lnTo>
                    <a:pt x="18563" y="16048"/>
                  </a:lnTo>
                  <a:lnTo>
                    <a:pt x="29850" y="14440"/>
                  </a:lnTo>
                  <a:lnTo>
                    <a:pt x="42517" y="13087"/>
                  </a:lnTo>
                  <a:lnTo>
                    <a:pt x="55996" y="11590"/>
                  </a:lnTo>
                  <a:lnTo>
                    <a:pt x="69868" y="9744"/>
                  </a:lnTo>
                  <a:lnTo>
                    <a:pt x="83904" y="7676"/>
                  </a:lnTo>
                  <a:lnTo>
                    <a:pt x="97996" y="5744"/>
                  </a:lnTo>
                  <a:lnTo>
                    <a:pt x="112088" y="4148"/>
                  </a:lnTo>
                  <a:lnTo>
                    <a:pt x="125943" y="2922"/>
                  </a:lnTo>
                  <a:lnTo>
                    <a:pt x="140696" y="1891"/>
                  </a:lnTo>
                  <a:lnTo>
                    <a:pt x="159878" y="969"/>
                  </a:lnTo>
                  <a:lnTo>
                    <a:pt x="189513" y="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527876" y="3729062"/>
            <a:ext cx="2200457" cy="1389763"/>
            <a:chOff x="7527876" y="3729062"/>
            <a:chExt cx="2200457" cy="1389763"/>
          </a:xfrm>
        </p:grpSpPr>
        <p:sp>
          <p:nvSpPr>
            <p:cNvPr id="20" name="Freeform 19"/>
            <p:cNvSpPr/>
            <p:nvPr/>
          </p:nvSpPr>
          <p:spPr>
            <a:xfrm>
              <a:off x="7900267" y="3729062"/>
              <a:ext cx="155655" cy="351646"/>
            </a:xfrm>
            <a:custGeom>
              <a:avLst/>
              <a:gdLst/>
              <a:ahLst/>
              <a:cxnLst/>
              <a:rect l="0" t="0" r="0" b="0"/>
              <a:pathLst>
                <a:path w="155655" h="351646">
                  <a:moveTo>
                    <a:pt x="27692" y="0"/>
                  </a:moveTo>
                  <a:lnTo>
                    <a:pt x="27692" y="14602"/>
                  </a:lnTo>
                  <a:lnTo>
                    <a:pt x="27692" y="27873"/>
                  </a:lnTo>
                  <a:lnTo>
                    <a:pt x="27687" y="41075"/>
                  </a:lnTo>
                  <a:lnTo>
                    <a:pt x="27513" y="54416"/>
                  </a:lnTo>
                  <a:lnTo>
                    <a:pt x="26865" y="67925"/>
                  </a:lnTo>
                  <a:lnTo>
                    <a:pt x="25617" y="81583"/>
                  </a:lnTo>
                  <a:lnTo>
                    <a:pt x="23964" y="95522"/>
                  </a:lnTo>
                  <a:lnTo>
                    <a:pt x="22316" y="110019"/>
                  </a:lnTo>
                  <a:lnTo>
                    <a:pt x="20909" y="125181"/>
                  </a:lnTo>
                  <a:lnTo>
                    <a:pt x="19643" y="140956"/>
                  </a:lnTo>
                  <a:lnTo>
                    <a:pt x="18188" y="157232"/>
                  </a:lnTo>
                  <a:lnTo>
                    <a:pt x="16361" y="173885"/>
                  </a:lnTo>
                  <a:lnTo>
                    <a:pt x="14303" y="190815"/>
                  </a:lnTo>
                  <a:lnTo>
                    <a:pt x="12376" y="207939"/>
                  </a:lnTo>
                  <a:lnTo>
                    <a:pt x="10777" y="225204"/>
                  </a:lnTo>
                  <a:lnTo>
                    <a:pt x="9382" y="242729"/>
                  </a:lnTo>
                  <a:lnTo>
                    <a:pt x="7838" y="260794"/>
                  </a:lnTo>
                  <a:lnTo>
                    <a:pt x="5952" y="279498"/>
                  </a:lnTo>
                  <a:lnTo>
                    <a:pt x="3854" y="298467"/>
                  </a:lnTo>
                  <a:lnTo>
                    <a:pt x="1899" y="316974"/>
                  </a:lnTo>
                  <a:lnTo>
                    <a:pt x="314" y="334544"/>
                  </a:lnTo>
                  <a:lnTo>
                    <a:pt x="0" y="347583"/>
                  </a:lnTo>
                  <a:lnTo>
                    <a:pt x="1304" y="351420"/>
                  </a:lnTo>
                  <a:lnTo>
                    <a:pt x="2806" y="347082"/>
                  </a:lnTo>
                  <a:lnTo>
                    <a:pt x="3992" y="336991"/>
                  </a:lnTo>
                  <a:lnTo>
                    <a:pt x="4839" y="323099"/>
                  </a:lnTo>
                  <a:lnTo>
                    <a:pt x="5427" y="306749"/>
                  </a:lnTo>
                  <a:lnTo>
                    <a:pt x="5998" y="289295"/>
                  </a:lnTo>
                  <a:lnTo>
                    <a:pt x="6915" y="272217"/>
                  </a:lnTo>
                  <a:lnTo>
                    <a:pt x="8353" y="256269"/>
                  </a:lnTo>
                  <a:lnTo>
                    <a:pt x="10473" y="241752"/>
                  </a:lnTo>
                  <a:lnTo>
                    <a:pt x="13499" y="228824"/>
                  </a:lnTo>
                  <a:lnTo>
                    <a:pt x="17467" y="217386"/>
                  </a:lnTo>
                  <a:lnTo>
                    <a:pt x="22420" y="207344"/>
                  </a:lnTo>
                  <a:lnTo>
                    <a:pt x="28493" y="198719"/>
                  </a:lnTo>
                  <a:lnTo>
                    <a:pt x="35657" y="191403"/>
                  </a:lnTo>
                  <a:lnTo>
                    <a:pt x="43909" y="185654"/>
                  </a:lnTo>
                  <a:lnTo>
                    <a:pt x="53350" y="182147"/>
                  </a:lnTo>
                  <a:lnTo>
                    <a:pt x="63918" y="181054"/>
                  </a:lnTo>
                  <a:lnTo>
                    <a:pt x="75268" y="182270"/>
                  </a:lnTo>
                  <a:lnTo>
                    <a:pt x="86878" y="185670"/>
                  </a:lnTo>
                  <a:lnTo>
                    <a:pt x="98417" y="190956"/>
                  </a:lnTo>
                  <a:lnTo>
                    <a:pt x="109433" y="197741"/>
                  </a:lnTo>
                  <a:lnTo>
                    <a:pt x="119299" y="205648"/>
                  </a:lnTo>
                  <a:lnTo>
                    <a:pt x="127783" y="214368"/>
                  </a:lnTo>
                  <a:lnTo>
                    <a:pt x="134987" y="223660"/>
                  </a:lnTo>
                  <a:lnTo>
                    <a:pt x="141151" y="233350"/>
                  </a:lnTo>
                  <a:lnTo>
                    <a:pt x="146515" y="243315"/>
                  </a:lnTo>
                  <a:lnTo>
                    <a:pt x="150966" y="253635"/>
                  </a:lnTo>
                  <a:lnTo>
                    <a:pt x="154062" y="264556"/>
                  </a:lnTo>
                  <a:lnTo>
                    <a:pt x="155654" y="276157"/>
                  </a:lnTo>
                  <a:lnTo>
                    <a:pt x="155572" y="288050"/>
                  </a:lnTo>
                  <a:lnTo>
                    <a:pt x="153465" y="299501"/>
                  </a:lnTo>
                  <a:lnTo>
                    <a:pt x="149335" y="310124"/>
                  </a:lnTo>
                  <a:lnTo>
                    <a:pt x="143306" y="319713"/>
                  </a:lnTo>
                  <a:lnTo>
                    <a:pt x="135447" y="328081"/>
                  </a:lnTo>
                  <a:lnTo>
                    <a:pt x="125978" y="335259"/>
                  </a:lnTo>
                  <a:lnTo>
                    <a:pt x="115217" y="341266"/>
                  </a:lnTo>
                  <a:lnTo>
                    <a:pt x="103477" y="346017"/>
                  </a:lnTo>
                  <a:lnTo>
                    <a:pt x="91042" y="349575"/>
                  </a:lnTo>
                  <a:lnTo>
                    <a:pt x="78610" y="351645"/>
                  </a:lnTo>
                  <a:lnTo>
                    <a:pt x="67255" y="351529"/>
                  </a:lnTo>
                  <a:lnTo>
                    <a:pt x="57447" y="349018"/>
                  </a:lnTo>
                  <a:lnTo>
                    <a:pt x="48328" y="344680"/>
                  </a:lnTo>
                  <a:lnTo>
                    <a:pt x="38956" y="337615"/>
                  </a:lnTo>
                  <a:lnTo>
                    <a:pt x="27692" y="326383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8117471" y="3886990"/>
              <a:ext cx="136873" cy="207444"/>
            </a:xfrm>
            <a:custGeom>
              <a:avLst/>
              <a:gdLst/>
              <a:ahLst/>
              <a:cxnLst/>
              <a:rect l="0" t="0" r="0" b="0"/>
              <a:pathLst>
                <a:path w="136873" h="207444">
                  <a:moveTo>
                    <a:pt x="1" y="42114"/>
                  </a:moveTo>
                  <a:lnTo>
                    <a:pt x="1" y="53849"/>
                  </a:lnTo>
                  <a:lnTo>
                    <a:pt x="0" y="64978"/>
                  </a:lnTo>
                  <a:lnTo>
                    <a:pt x="0" y="76576"/>
                  </a:lnTo>
                  <a:lnTo>
                    <a:pt x="0" y="88737"/>
                  </a:lnTo>
                  <a:lnTo>
                    <a:pt x="0" y="101397"/>
                  </a:lnTo>
                  <a:lnTo>
                    <a:pt x="5" y="114448"/>
                  </a:lnTo>
                  <a:lnTo>
                    <a:pt x="178" y="127628"/>
                  </a:lnTo>
                  <a:lnTo>
                    <a:pt x="826" y="140544"/>
                  </a:lnTo>
                  <a:lnTo>
                    <a:pt x="2084" y="153002"/>
                  </a:lnTo>
                  <a:lnTo>
                    <a:pt x="4082" y="164822"/>
                  </a:lnTo>
                  <a:lnTo>
                    <a:pt x="7028" y="175768"/>
                  </a:lnTo>
                  <a:lnTo>
                    <a:pt x="10946" y="185783"/>
                  </a:lnTo>
                  <a:lnTo>
                    <a:pt x="16036" y="194493"/>
                  </a:lnTo>
                  <a:lnTo>
                    <a:pt x="22734" y="201140"/>
                  </a:lnTo>
                  <a:lnTo>
                    <a:pt x="31121" y="205489"/>
                  </a:lnTo>
                  <a:lnTo>
                    <a:pt x="40667" y="207443"/>
                  </a:lnTo>
                  <a:lnTo>
                    <a:pt x="50452" y="206793"/>
                  </a:lnTo>
                  <a:lnTo>
                    <a:pt x="59921" y="203679"/>
                  </a:lnTo>
                  <a:lnTo>
                    <a:pt x="69056" y="198184"/>
                  </a:lnTo>
                  <a:lnTo>
                    <a:pt x="78176" y="190158"/>
                  </a:lnTo>
                  <a:lnTo>
                    <a:pt x="87482" y="179759"/>
                  </a:lnTo>
                  <a:lnTo>
                    <a:pt x="96544" y="167219"/>
                  </a:lnTo>
                  <a:lnTo>
                    <a:pt x="104424" y="152684"/>
                  </a:lnTo>
                  <a:lnTo>
                    <a:pt x="110693" y="136435"/>
                  </a:lnTo>
                  <a:lnTo>
                    <a:pt x="115564" y="119153"/>
                  </a:lnTo>
                  <a:lnTo>
                    <a:pt x="119608" y="101795"/>
                  </a:lnTo>
                  <a:lnTo>
                    <a:pt x="123251" y="84912"/>
                  </a:lnTo>
                  <a:lnTo>
                    <a:pt x="126575" y="68873"/>
                  </a:lnTo>
                  <a:lnTo>
                    <a:pt x="129722" y="52269"/>
                  </a:lnTo>
                  <a:lnTo>
                    <a:pt x="132978" y="31412"/>
                  </a:lnTo>
                  <a:lnTo>
                    <a:pt x="136872" y="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338570" y="3929104"/>
              <a:ext cx="10530" cy="178985"/>
            </a:xfrm>
            <a:custGeom>
              <a:avLst/>
              <a:gdLst/>
              <a:ahLst/>
              <a:cxnLst/>
              <a:rect l="0" t="0" r="0" b="0"/>
              <a:pathLst>
                <a:path w="10530" h="178985">
                  <a:moveTo>
                    <a:pt x="10529" y="0"/>
                  </a:moveTo>
                  <a:lnTo>
                    <a:pt x="7662" y="14736"/>
                  </a:lnTo>
                  <a:lnTo>
                    <a:pt x="5520" y="29287"/>
                  </a:lnTo>
                  <a:lnTo>
                    <a:pt x="3916" y="45072"/>
                  </a:lnTo>
                  <a:lnTo>
                    <a:pt x="2736" y="61788"/>
                  </a:lnTo>
                  <a:lnTo>
                    <a:pt x="1888" y="78633"/>
                  </a:lnTo>
                  <a:lnTo>
                    <a:pt x="1290" y="95104"/>
                  </a:lnTo>
                  <a:lnTo>
                    <a:pt x="874" y="110832"/>
                  </a:lnTo>
                  <a:lnTo>
                    <a:pt x="544" y="127178"/>
                  </a:lnTo>
                  <a:lnTo>
                    <a:pt x="270" y="147808"/>
                  </a:lnTo>
                  <a:lnTo>
                    <a:pt x="0" y="178984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380685" y="3855404"/>
              <a:ext cx="10529" cy="10530"/>
            </a:xfrm>
            <a:custGeom>
              <a:avLst/>
              <a:gdLst/>
              <a:ahLst/>
              <a:cxnLst/>
              <a:rect l="0" t="0" r="0" b="0"/>
              <a:pathLst>
                <a:path w="10529" h="10530">
                  <a:moveTo>
                    <a:pt x="0" y="0"/>
                  </a:moveTo>
                  <a:lnTo>
                    <a:pt x="10528" y="10529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538611" y="3823819"/>
              <a:ext cx="42116" cy="284270"/>
            </a:xfrm>
            <a:custGeom>
              <a:avLst/>
              <a:gdLst/>
              <a:ahLst/>
              <a:cxnLst/>
              <a:rect l="0" t="0" r="0" b="0"/>
              <a:pathLst>
                <a:path w="42116" h="284270">
                  <a:moveTo>
                    <a:pt x="42115" y="0"/>
                  </a:moveTo>
                  <a:lnTo>
                    <a:pt x="39181" y="8935"/>
                  </a:lnTo>
                  <a:lnTo>
                    <a:pt x="36399" y="18562"/>
                  </a:lnTo>
                  <a:lnTo>
                    <a:pt x="33500" y="29849"/>
                  </a:lnTo>
                  <a:lnTo>
                    <a:pt x="30459" y="42517"/>
                  </a:lnTo>
                  <a:lnTo>
                    <a:pt x="27294" y="55997"/>
                  </a:lnTo>
                  <a:lnTo>
                    <a:pt x="24035" y="69878"/>
                  </a:lnTo>
                  <a:lnTo>
                    <a:pt x="20870" y="84259"/>
                  </a:lnTo>
                  <a:lnTo>
                    <a:pt x="18126" y="99647"/>
                  </a:lnTo>
                  <a:lnTo>
                    <a:pt x="15946" y="116251"/>
                  </a:lnTo>
                  <a:lnTo>
                    <a:pt x="14144" y="133822"/>
                  </a:lnTo>
                  <a:lnTo>
                    <a:pt x="12320" y="151849"/>
                  </a:lnTo>
                  <a:lnTo>
                    <a:pt x="10243" y="169973"/>
                  </a:lnTo>
                  <a:lnTo>
                    <a:pt x="8015" y="187873"/>
                  </a:lnTo>
                  <a:lnTo>
                    <a:pt x="5973" y="205192"/>
                  </a:lnTo>
                  <a:lnTo>
                    <a:pt x="4302" y="221782"/>
                  </a:lnTo>
                  <a:lnTo>
                    <a:pt x="3025" y="237091"/>
                  </a:lnTo>
                  <a:lnTo>
                    <a:pt x="1955" y="251573"/>
                  </a:lnTo>
                  <a:lnTo>
                    <a:pt x="1000" y="266498"/>
                  </a:lnTo>
                  <a:lnTo>
                    <a:pt x="0" y="284269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646520" y="3771176"/>
              <a:ext cx="176362" cy="330517"/>
            </a:xfrm>
            <a:custGeom>
              <a:avLst/>
              <a:gdLst/>
              <a:ahLst/>
              <a:cxnLst/>
              <a:rect l="0" t="0" r="0" b="0"/>
              <a:pathLst>
                <a:path w="176362" h="330517">
                  <a:moveTo>
                    <a:pt x="176361" y="0"/>
                  </a:moveTo>
                  <a:lnTo>
                    <a:pt x="173494" y="9070"/>
                  </a:lnTo>
                  <a:lnTo>
                    <a:pt x="171352" y="19977"/>
                  </a:lnTo>
                  <a:lnTo>
                    <a:pt x="169750" y="33862"/>
                  </a:lnTo>
                  <a:lnTo>
                    <a:pt x="168568" y="50422"/>
                  </a:lnTo>
                  <a:lnTo>
                    <a:pt x="167721" y="69183"/>
                  </a:lnTo>
                  <a:lnTo>
                    <a:pt x="167123" y="89627"/>
                  </a:lnTo>
                  <a:lnTo>
                    <a:pt x="166709" y="110818"/>
                  </a:lnTo>
                  <a:lnTo>
                    <a:pt x="166424" y="131475"/>
                  </a:lnTo>
                  <a:lnTo>
                    <a:pt x="166227" y="150948"/>
                  </a:lnTo>
                  <a:lnTo>
                    <a:pt x="165923" y="169304"/>
                  </a:lnTo>
                  <a:lnTo>
                    <a:pt x="165186" y="187018"/>
                  </a:lnTo>
                  <a:lnTo>
                    <a:pt x="163870" y="204421"/>
                  </a:lnTo>
                  <a:lnTo>
                    <a:pt x="161809" y="220391"/>
                  </a:lnTo>
                  <a:lnTo>
                    <a:pt x="158039" y="232237"/>
                  </a:lnTo>
                  <a:lnTo>
                    <a:pt x="152456" y="238503"/>
                  </a:lnTo>
                  <a:lnTo>
                    <a:pt x="146770" y="239652"/>
                  </a:lnTo>
                  <a:lnTo>
                    <a:pt x="141563" y="236993"/>
                  </a:lnTo>
                  <a:lnTo>
                    <a:pt x="136840" y="231713"/>
                  </a:lnTo>
                  <a:lnTo>
                    <a:pt x="132491" y="224677"/>
                  </a:lnTo>
                  <a:lnTo>
                    <a:pt x="128390" y="216490"/>
                  </a:lnTo>
                  <a:lnTo>
                    <a:pt x="123801" y="208199"/>
                  </a:lnTo>
                  <a:lnTo>
                    <a:pt x="117438" y="201292"/>
                  </a:lnTo>
                  <a:lnTo>
                    <a:pt x="108753" y="196471"/>
                  </a:lnTo>
                  <a:lnTo>
                    <a:pt x="98342" y="194046"/>
                  </a:lnTo>
                  <a:lnTo>
                    <a:pt x="87513" y="194304"/>
                  </a:lnTo>
                  <a:lnTo>
                    <a:pt x="77086" y="197104"/>
                  </a:lnTo>
                  <a:lnTo>
                    <a:pt x="67345" y="201862"/>
                  </a:lnTo>
                  <a:lnTo>
                    <a:pt x="58284" y="207786"/>
                  </a:lnTo>
                  <a:lnTo>
                    <a:pt x="49789" y="214322"/>
                  </a:lnTo>
                  <a:lnTo>
                    <a:pt x="41732" y="221483"/>
                  </a:lnTo>
                  <a:lnTo>
                    <a:pt x="33992" y="229726"/>
                  </a:lnTo>
                  <a:lnTo>
                    <a:pt x="26484" y="239231"/>
                  </a:lnTo>
                  <a:lnTo>
                    <a:pt x="19301" y="249733"/>
                  </a:lnTo>
                  <a:lnTo>
                    <a:pt x="12703" y="260707"/>
                  </a:lnTo>
                  <a:lnTo>
                    <a:pt x="6803" y="271791"/>
                  </a:lnTo>
                  <a:lnTo>
                    <a:pt x="2199" y="282658"/>
                  </a:lnTo>
                  <a:lnTo>
                    <a:pt x="0" y="292948"/>
                  </a:lnTo>
                  <a:lnTo>
                    <a:pt x="614" y="302521"/>
                  </a:lnTo>
                  <a:lnTo>
                    <a:pt x="4129" y="311101"/>
                  </a:lnTo>
                  <a:lnTo>
                    <a:pt x="10677" y="318193"/>
                  </a:lnTo>
                  <a:lnTo>
                    <a:pt x="20004" y="323663"/>
                  </a:lnTo>
                  <a:lnTo>
                    <a:pt x="31451" y="327524"/>
                  </a:lnTo>
                  <a:lnTo>
                    <a:pt x="44174" y="329757"/>
                  </a:lnTo>
                  <a:lnTo>
                    <a:pt x="57567" y="330516"/>
                  </a:lnTo>
                  <a:lnTo>
                    <a:pt x="71129" y="329909"/>
                  </a:lnTo>
                  <a:lnTo>
                    <a:pt x="84380" y="327916"/>
                  </a:lnTo>
                  <a:lnTo>
                    <a:pt x="97104" y="324652"/>
                  </a:lnTo>
                  <a:lnTo>
                    <a:pt x="109291" y="320344"/>
                  </a:lnTo>
                  <a:lnTo>
                    <a:pt x="121024" y="315236"/>
                  </a:lnTo>
                  <a:lnTo>
                    <a:pt x="132389" y="309552"/>
                  </a:lnTo>
                  <a:lnTo>
                    <a:pt x="143028" y="303766"/>
                  </a:lnTo>
                  <a:lnTo>
                    <a:pt x="153174" y="298035"/>
                  </a:lnTo>
                  <a:lnTo>
                    <a:pt x="163721" y="291860"/>
                  </a:lnTo>
                  <a:lnTo>
                    <a:pt x="176361" y="284269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938695" y="3918575"/>
              <a:ext cx="21058" cy="157929"/>
            </a:xfrm>
            <a:custGeom>
              <a:avLst/>
              <a:gdLst/>
              <a:ahLst/>
              <a:cxnLst/>
              <a:rect l="0" t="0" r="0" b="0"/>
              <a:pathLst>
                <a:path w="21058" h="157929">
                  <a:moveTo>
                    <a:pt x="21057" y="0"/>
                  </a:moveTo>
                  <a:lnTo>
                    <a:pt x="18123" y="11735"/>
                  </a:lnTo>
                  <a:lnTo>
                    <a:pt x="15341" y="22864"/>
                  </a:lnTo>
                  <a:lnTo>
                    <a:pt x="12446" y="34462"/>
                  </a:lnTo>
                  <a:lnTo>
                    <a:pt x="9578" y="46623"/>
                  </a:lnTo>
                  <a:lnTo>
                    <a:pt x="7062" y="59284"/>
                  </a:lnTo>
                  <a:lnTo>
                    <a:pt x="5051" y="72335"/>
                  </a:lnTo>
                  <a:lnTo>
                    <a:pt x="3534" y="85649"/>
                  </a:lnTo>
                  <a:lnTo>
                    <a:pt x="2273" y="100704"/>
                  </a:lnTo>
                  <a:lnTo>
                    <a:pt x="1159" y="122177"/>
                  </a:lnTo>
                  <a:lnTo>
                    <a:pt x="0" y="157928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9001865" y="3844876"/>
              <a:ext cx="10530" cy="10529"/>
            </a:xfrm>
            <a:custGeom>
              <a:avLst/>
              <a:gdLst/>
              <a:ahLst/>
              <a:cxnLst/>
              <a:rect l="0" t="0" r="0" b="0"/>
              <a:pathLst>
                <a:path w="10530" h="10529">
                  <a:moveTo>
                    <a:pt x="0" y="0"/>
                  </a:moveTo>
                  <a:lnTo>
                    <a:pt x="10529" y="10528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9033804" y="3914156"/>
              <a:ext cx="183896" cy="162348"/>
            </a:xfrm>
            <a:custGeom>
              <a:avLst/>
              <a:gdLst/>
              <a:ahLst/>
              <a:cxnLst/>
              <a:rect l="0" t="0" r="0" b="0"/>
              <a:pathLst>
                <a:path w="183896" h="162348">
                  <a:moveTo>
                    <a:pt x="10176" y="88647"/>
                  </a:moveTo>
                  <a:lnTo>
                    <a:pt x="7241" y="100315"/>
                  </a:lnTo>
                  <a:lnTo>
                    <a:pt x="4459" y="110805"/>
                  </a:lnTo>
                  <a:lnTo>
                    <a:pt x="1599" y="121035"/>
                  </a:lnTo>
                  <a:lnTo>
                    <a:pt x="0" y="128683"/>
                  </a:lnTo>
                  <a:lnTo>
                    <a:pt x="1152" y="130337"/>
                  </a:lnTo>
                  <a:lnTo>
                    <a:pt x="4264" y="126393"/>
                  </a:lnTo>
                  <a:lnTo>
                    <a:pt x="8639" y="118239"/>
                  </a:lnTo>
                  <a:lnTo>
                    <a:pt x="13693" y="107431"/>
                  </a:lnTo>
                  <a:lnTo>
                    <a:pt x="18851" y="95507"/>
                  </a:lnTo>
                  <a:lnTo>
                    <a:pt x="23804" y="83380"/>
                  </a:lnTo>
                  <a:lnTo>
                    <a:pt x="28620" y="71441"/>
                  </a:lnTo>
                  <a:lnTo>
                    <a:pt x="33622" y="59799"/>
                  </a:lnTo>
                  <a:lnTo>
                    <a:pt x="38996" y="48451"/>
                  </a:lnTo>
                  <a:lnTo>
                    <a:pt x="44929" y="37673"/>
                  </a:lnTo>
                  <a:lnTo>
                    <a:pt x="51678" y="28024"/>
                  </a:lnTo>
                  <a:lnTo>
                    <a:pt x="59307" y="19717"/>
                  </a:lnTo>
                  <a:lnTo>
                    <a:pt x="68044" y="12816"/>
                  </a:lnTo>
                  <a:lnTo>
                    <a:pt x="78343" y="7394"/>
                  </a:lnTo>
                  <a:lnTo>
                    <a:pt x="90303" y="3349"/>
                  </a:lnTo>
                  <a:lnTo>
                    <a:pt x="103400" y="767"/>
                  </a:lnTo>
                  <a:lnTo>
                    <a:pt x="116722" y="0"/>
                  </a:lnTo>
                  <a:lnTo>
                    <a:pt x="129706" y="1089"/>
                  </a:lnTo>
                  <a:lnTo>
                    <a:pt x="141844" y="4276"/>
                  </a:lnTo>
                  <a:lnTo>
                    <a:pt x="152538" y="10146"/>
                  </a:lnTo>
                  <a:lnTo>
                    <a:pt x="161608" y="18770"/>
                  </a:lnTo>
                  <a:lnTo>
                    <a:pt x="169053" y="29951"/>
                  </a:lnTo>
                  <a:lnTo>
                    <a:pt x="174852" y="43493"/>
                  </a:lnTo>
                  <a:lnTo>
                    <a:pt x="179162" y="59032"/>
                  </a:lnTo>
                  <a:lnTo>
                    <a:pt x="182093" y="75648"/>
                  </a:lnTo>
                  <a:lnTo>
                    <a:pt x="183629" y="92020"/>
                  </a:lnTo>
                  <a:lnTo>
                    <a:pt x="183895" y="107414"/>
                  </a:lnTo>
                  <a:lnTo>
                    <a:pt x="183271" y="121231"/>
                  </a:lnTo>
                  <a:lnTo>
                    <a:pt x="182264" y="134083"/>
                  </a:lnTo>
                  <a:lnTo>
                    <a:pt x="180786" y="147088"/>
                  </a:lnTo>
                  <a:lnTo>
                    <a:pt x="178631" y="162347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9293442" y="3917737"/>
              <a:ext cx="175854" cy="366270"/>
            </a:xfrm>
            <a:custGeom>
              <a:avLst/>
              <a:gdLst/>
              <a:ahLst/>
              <a:cxnLst/>
              <a:rect l="0" t="0" r="0" b="0"/>
              <a:pathLst>
                <a:path w="175854" h="366270">
                  <a:moveTo>
                    <a:pt x="129563" y="11367"/>
                  </a:moveTo>
                  <a:lnTo>
                    <a:pt x="123562" y="5700"/>
                  </a:lnTo>
                  <a:lnTo>
                    <a:pt x="116717" y="2056"/>
                  </a:lnTo>
                  <a:lnTo>
                    <a:pt x="108330" y="156"/>
                  </a:lnTo>
                  <a:lnTo>
                    <a:pt x="98703" y="0"/>
                  </a:lnTo>
                  <a:lnTo>
                    <a:pt x="88388" y="1916"/>
                  </a:lnTo>
                  <a:lnTo>
                    <a:pt x="77785" y="5889"/>
                  </a:lnTo>
                  <a:lnTo>
                    <a:pt x="67260" y="11462"/>
                  </a:lnTo>
                  <a:lnTo>
                    <a:pt x="57207" y="17946"/>
                  </a:lnTo>
                  <a:lnTo>
                    <a:pt x="47789" y="24867"/>
                  </a:lnTo>
                  <a:lnTo>
                    <a:pt x="38974" y="32459"/>
                  </a:lnTo>
                  <a:lnTo>
                    <a:pt x="30662" y="41524"/>
                  </a:lnTo>
                  <a:lnTo>
                    <a:pt x="22741" y="52404"/>
                  </a:lnTo>
                  <a:lnTo>
                    <a:pt x="15437" y="64982"/>
                  </a:lnTo>
                  <a:lnTo>
                    <a:pt x="9282" y="78954"/>
                  </a:lnTo>
                  <a:lnTo>
                    <a:pt x="4485" y="93973"/>
                  </a:lnTo>
                  <a:lnTo>
                    <a:pt x="1262" y="109261"/>
                  </a:lnTo>
                  <a:lnTo>
                    <a:pt x="0" y="123671"/>
                  </a:lnTo>
                  <a:lnTo>
                    <a:pt x="718" y="136634"/>
                  </a:lnTo>
                  <a:lnTo>
                    <a:pt x="3472" y="147638"/>
                  </a:lnTo>
                  <a:lnTo>
                    <a:pt x="8510" y="155982"/>
                  </a:lnTo>
                  <a:lnTo>
                    <a:pt x="15752" y="161545"/>
                  </a:lnTo>
                  <a:lnTo>
                    <a:pt x="24849" y="164349"/>
                  </a:lnTo>
                  <a:lnTo>
                    <a:pt x="35389" y="164286"/>
                  </a:lnTo>
                  <a:lnTo>
                    <a:pt x="46982" y="161586"/>
                  </a:lnTo>
                  <a:lnTo>
                    <a:pt x="59002" y="156881"/>
                  </a:lnTo>
                  <a:lnTo>
                    <a:pt x="70603" y="150985"/>
                  </a:lnTo>
                  <a:lnTo>
                    <a:pt x="81358" y="144469"/>
                  </a:lnTo>
                  <a:lnTo>
                    <a:pt x="91052" y="137490"/>
                  </a:lnTo>
                  <a:lnTo>
                    <a:pt x="99499" y="129900"/>
                  </a:lnTo>
                  <a:lnTo>
                    <a:pt x="106735" y="121642"/>
                  </a:lnTo>
                  <a:lnTo>
                    <a:pt x="112954" y="112622"/>
                  </a:lnTo>
                  <a:lnTo>
                    <a:pt x="118381" y="102648"/>
                  </a:lnTo>
                  <a:lnTo>
                    <a:pt x="123225" y="91709"/>
                  </a:lnTo>
                  <a:lnTo>
                    <a:pt x="127651" y="79938"/>
                  </a:lnTo>
                  <a:lnTo>
                    <a:pt x="131786" y="67511"/>
                  </a:lnTo>
                  <a:lnTo>
                    <a:pt x="135723" y="54707"/>
                  </a:lnTo>
                  <a:lnTo>
                    <a:pt x="139724" y="45527"/>
                  </a:lnTo>
                  <a:lnTo>
                    <a:pt x="143486" y="45003"/>
                  </a:lnTo>
                  <a:lnTo>
                    <a:pt x="146170" y="52025"/>
                  </a:lnTo>
                  <a:lnTo>
                    <a:pt x="147869" y="64524"/>
                  </a:lnTo>
                  <a:lnTo>
                    <a:pt x="149078" y="80368"/>
                  </a:lnTo>
                  <a:lnTo>
                    <a:pt x="150361" y="97438"/>
                  </a:lnTo>
                  <a:lnTo>
                    <a:pt x="152008" y="114503"/>
                  </a:lnTo>
                  <a:lnTo>
                    <a:pt x="154079" y="131079"/>
                  </a:lnTo>
                  <a:lnTo>
                    <a:pt x="156532" y="147071"/>
                  </a:lnTo>
                  <a:lnTo>
                    <a:pt x="159284" y="162541"/>
                  </a:lnTo>
                  <a:lnTo>
                    <a:pt x="162095" y="177598"/>
                  </a:lnTo>
                  <a:lnTo>
                    <a:pt x="164592" y="192347"/>
                  </a:lnTo>
                  <a:lnTo>
                    <a:pt x="166606" y="206875"/>
                  </a:lnTo>
                  <a:lnTo>
                    <a:pt x="168294" y="221247"/>
                  </a:lnTo>
                  <a:lnTo>
                    <a:pt x="170043" y="235511"/>
                  </a:lnTo>
                  <a:lnTo>
                    <a:pt x="172065" y="249697"/>
                  </a:lnTo>
                  <a:lnTo>
                    <a:pt x="174084" y="263666"/>
                  </a:lnTo>
                  <a:lnTo>
                    <a:pt x="175454" y="277124"/>
                  </a:lnTo>
                  <a:lnTo>
                    <a:pt x="175853" y="289955"/>
                  </a:lnTo>
                  <a:lnTo>
                    <a:pt x="175117" y="302198"/>
                  </a:lnTo>
                  <a:lnTo>
                    <a:pt x="173095" y="313961"/>
                  </a:lnTo>
                  <a:lnTo>
                    <a:pt x="169832" y="325347"/>
                  </a:lnTo>
                  <a:lnTo>
                    <a:pt x="165200" y="336130"/>
                  </a:lnTo>
                  <a:lnTo>
                    <a:pt x="158817" y="345773"/>
                  </a:lnTo>
                  <a:lnTo>
                    <a:pt x="150630" y="354060"/>
                  </a:lnTo>
                  <a:lnTo>
                    <a:pt x="140710" y="360609"/>
                  </a:lnTo>
                  <a:lnTo>
                    <a:pt x="129078" y="364727"/>
                  </a:lnTo>
                  <a:lnTo>
                    <a:pt x="115933" y="366269"/>
                  </a:lnTo>
                  <a:lnTo>
                    <a:pt x="102058" y="365541"/>
                  </a:lnTo>
                  <a:lnTo>
                    <a:pt x="88671" y="363010"/>
                  </a:lnTo>
                  <a:lnTo>
                    <a:pt x="76416" y="359114"/>
                  </a:lnTo>
                  <a:lnTo>
                    <a:pt x="65395" y="353740"/>
                  </a:lnTo>
                  <a:lnTo>
                    <a:pt x="55452" y="346254"/>
                  </a:lnTo>
                  <a:lnTo>
                    <a:pt x="46369" y="336486"/>
                  </a:lnTo>
                  <a:lnTo>
                    <a:pt x="38420" y="325013"/>
                  </a:lnTo>
                  <a:lnTo>
                    <a:pt x="32350" y="312856"/>
                  </a:lnTo>
                  <a:lnTo>
                    <a:pt x="28406" y="300695"/>
                  </a:lnTo>
                  <a:lnTo>
                    <a:pt x="26229" y="289255"/>
                  </a:lnTo>
                  <a:lnTo>
                    <a:pt x="24899" y="278355"/>
                  </a:lnTo>
                  <a:lnTo>
                    <a:pt x="24297" y="267046"/>
                  </a:lnTo>
                  <a:lnTo>
                    <a:pt x="24278" y="253522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9507234" y="3801569"/>
              <a:ext cx="221099" cy="243349"/>
            </a:xfrm>
            <a:custGeom>
              <a:avLst/>
              <a:gdLst/>
              <a:ahLst/>
              <a:cxnLst/>
              <a:rect l="0" t="0" r="0" b="0"/>
              <a:pathLst>
                <a:path w="221099" h="243349">
                  <a:moveTo>
                    <a:pt x="221098" y="11721"/>
                  </a:moveTo>
                  <a:lnTo>
                    <a:pt x="209430" y="6055"/>
                  </a:lnTo>
                  <a:lnTo>
                    <a:pt x="198940" y="2411"/>
                  </a:lnTo>
                  <a:lnTo>
                    <a:pt x="188630" y="501"/>
                  </a:lnTo>
                  <a:lnTo>
                    <a:pt x="177983" y="0"/>
                  </a:lnTo>
                  <a:lnTo>
                    <a:pt x="166343" y="619"/>
                  </a:lnTo>
                  <a:lnTo>
                    <a:pt x="153456" y="2095"/>
                  </a:lnTo>
                  <a:lnTo>
                    <a:pt x="139722" y="4363"/>
                  </a:lnTo>
                  <a:lnTo>
                    <a:pt x="125968" y="7550"/>
                  </a:lnTo>
                  <a:lnTo>
                    <a:pt x="112692" y="11661"/>
                  </a:lnTo>
                  <a:lnTo>
                    <a:pt x="100357" y="16895"/>
                  </a:lnTo>
                  <a:lnTo>
                    <a:pt x="89531" y="23696"/>
                  </a:lnTo>
                  <a:lnTo>
                    <a:pt x="80377" y="32165"/>
                  </a:lnTo>
                  <a:lnTo>
                    <a:pt x="73046" y="42108"/>
                  </a:lnTo>
                  <a:lnTo>
                    <a:pt x="67855" y="53224"/>
                  </a:lnTo>
                  <a:lnTo>
                    <a:pt x="64782" y="65214"/>
                  </a:lnTo>
                  <a:lnTo>
                    <a:pt x="64003" y="77670"/>
                  </a:lnTo>
                  <a:lnTo>
                    <a:pt x="66048" y="90097"/>
                  </a:lnTo>
                  <a:lnTo>
                    <a:pt x="70943" y="102220"/>
                  </a:lnTo>
                  <a:lnTo>
                    <a:pt x="78296" y="113646"/>
                  </a:lnTo>
                  <a:lnTo>
                    <a:pt x="87582" y="123793"/>
                  </a:lnTo>
                  <a:lnTo>
                    <a:pt x="98291" y="132479"/>
                  </a:lnTo>
                  <a:lnTo>
                    <a:pt x="109529" y="140160"/>
                  </a:lnTo>
                  <a:lnTo>
                    <a:pt x="120064" y="147708"/>
                  </a:lnTo>
                  <a:lnTo>
                    <a:pt x="129264" y="155642"/>
                  </a:lnTo>
                  <a:lnTo>
                    <a:pt x="136248" y="163958"/>
                  </a:lnTo>
                  <a:lnTo>
                    <a:pt x="139676" y="172321"/>
                  </a:lnTo>
                  <a:lnTo>
                    <a:pt x="139162" y="180506"/>
                  </a:lnTo>
                  <a:lnTo>
                    <a:pt x="135275" y="188444"/>
                  </a:lnTo>
                  <a:lnTo>
                    <a:pt x="129022" y="196147"/>
                  </a:lnTo>
                  <a:lnTo>
                    <a:pt x="121229" y="203653"/>
                  </a:lnTo>
                  <a:lnTo>
                    <a:pt x="112295" y="210844"/>
                  </a:lnTo>
                  <a:lnTo>
                    <a:pt x="102263" y="217453"/>
                  </a:lnTo>
                  <a:lnTo>
                    <a:pt x="91230" y="223378"/>
                  </a:lnTo>
                  <a:lnTo>
                    <a:pt x="79366" y="228510"/>
                  </a:lnTo>
                  <a:lnTo>
                    <a:pt x="66865" y="232659"/>
                  </a:lnTo>
                  <a:lnTo>
                    <a:pt x="53910" y="235819"/>
                  </a:lnTo>
                  <a:lnTo>
                    <a:pt x="41248" y="238133"/>
                  </a:lnTo>
                  <a:lnTo>
                    <a:pt x="28928" y="240028"/>
                  </a:lnTo>
                  <a:lnTo>
                    <a:pt x="15872" y="241671"/>
                  </a:lnTo>
                  <a:lnTo>
                    <a:pt x="0" y="243348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591047" y="4297601"/>
              <a:ext cx="147400" cy="25666"/>
            </a:xfrm>
            <a:custGeom>
              <a:avLst/>
              <a:gdLst/>
              <a:ahLst/>
              <a:cxnLst/>
              <a:rect l="0" t="0" r="0" b="0"/>
              <a:pathLst>
                <a:path w="147400" h="25666">
                  <a:moveTo>
                    <a:pt x="0" y="21057"/>
                  </a:moveTo>
                  <a:lnTo>
                    <a:pt x="11668" y="23857"/>
                  </a:lnTo>
                  <a:lnTo>
                    <a:pt x="22157" y="25359"/>
                  </a:lnTo>
                  <a:lnTo>
                    <a:pt x="32459" y="25665"/>
                  </a:lnTo>
                  <a:lnTo>
                    <a:pt x="42761" y="24986"/>
                  </a:lnTo>
                  <a:lnTo>
                    <a:pt x="53104" y="23518"/>
                  </a:lnTo>
                  <a:lnTo>
                    <a:pt x="63498" y="21449"/>
                  </a:lnTo>
                  <a:lnTo>
                    <a:pt x="74100" y="18940"/>
                  </a:lnTo>
                  <a:lnTo>
                    <a:pt x="85205" y="16117"/>
                  </a:lnTo>
                  <a:lnTo>
                    <a:pt x="96920" y="13079"/>
                  </a:lnTo>
                  <a:lnTo>
                    <a:pt x="108595" y="10047"/>
                  </a:lnTo>
                  <a:lnTo>
                    <a:pt x="120069" y="7070"/>
                  </a:lnTo>
                  <a:lnTo>
                    <a:pt x="132354" y="3889"/>
                  </a:lnTo>
                  <a:lnTo>
                    <a:pt x="147399" y="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850213" y="4213373"/>
              <a:ext cx="172504" cy="326385"/>
            </a:xfrm>
            <a:custGeom>
              <a:avLst/>
              <a:gdLst/>
              <a:ahLst/>
              <a:cxnLst/>
              <a:rect l="0" t="0" r="0" b="0"/>
              <a:pathLst>
                <a:path w="172504" h="326385">
                  <a:moveTo>
                    <a:pt x="25103" y="0"/>
                  </a:moveTo>
                  <a:lnTo>
                    <a:pt x="19303" y="8868"/>
                  </a:lnTo>
                  <a:lnTo>
                    <a:pt x="14378" y="17856"/>
                  </a:lnTo>
                  <a:lnTo>
                    <a:pt x="9886" y="27846"/>
                  </a:lnTo>
                  <a:lnTo>
                    <a:pt x="6010" y="38654"/>
                  </a:lnTo>
                  <a:lnTo>
                    <a:pt x="3293" y="49816"/>
                  </a:lnTo>
                  <a:lnTo>
                    <a:pt x="1934" y="61041"/>
                  </a:lnTo>
                  <a:lnTo>
                    <a:pt x="1659" y="72844"/>
                  </a:lnTo>
                  <a:lnTo>
                    <a:pt x="1929" y="86422"/>
                  </a:lnTo>
                  <a:lnTo>
                    <a:pt x="2365" y="102296"/>
                  </a:lnTo>
                  <a:lnTo>
                    <a:pt x="2791" y="120195"/>
                  </a:lnTo>
                  <a:lnTo>
                    <a:pt x="3142" y="139430"/>
                  </a:lnTo>
                  <a:lnTo>
                    <a:pt x="3406" y="159442"/>
                  </a:lnTo>
                  <a:lnTo>
                    <a:pt x="3429" y="179725"/>
                  </a:lnTo>
                  <a:lnTo>
                    <a:pt x="2919" y="199781"/>
                  </a:lnTo>
                  <a:lnTo>
                    <a:pt x="1772" y="219336"/>
                  </a:lnTo>
                  <a:lnTo>
                    <a:pt x="375" y="237020"/>
                  </a:lnTo>
                  <a:lnTo>
                    <a:pt x="0" y="249203"/>
                  </a:lnTo>
                  <a:lnTo>
                    <a:pt x="1290" y="253462"/>
                  </a:lnTo>
                  <a:lnTo>
                    <a:pt x="3450" y="250877"/>
                  </a:lnTo>
                  <a:lnTo>
                    <a:pt x="6222" y="243862"/>
                  </a:lnTo>
                  <a:lnTo>
                    <a:pt x="9749" y="234921"/>
                  </a:lnTo>
                  <a:lnTo>
                    <a:pt x="14079" y="225560"/>
                  </a:lnTo>
                  <a:lnTo>
                    <a:pt x="19286" y="216431"/>
                  </a:lnTo>
                  <a:lnTo>
                    <a:pt x="25536" y="207729"/>
                  </a:lnTo>
                  <a:lnTo>
                    <a:pt x="32816" y="199456"/>
                  </a:lnTo>
                  <a:lnTo>
                    <a:pt x="40975" y="191702"/>
                  </a:lnTo>
                  <a:lnTo>
                    <a:pt x="49823" y="184693"/>
                  </a:lnTo>
                  <a:lnTo>
                    <a:pt x="59179" y="178495"/>
                  </a:lnTo>
                  <a:lnTo>
                    <a:pt x="68902" y="173344"/>
                  </a:lnTo>
                  <a:lnTo>
                    <a:pt x="78881" y="169712"/>
                  </a:lnTo>
                  <a:lnTo>
                    <a:pt x="89032" y="167735"/>
                  </a:lnTo>
                  <a:lnTo>
                    <a:pt x="99137" y="167883"/>
                  </a:lnTo>
                  <a:lnTo>
                    <a:pt x="108847" y="171092"/>
                  </a:lnTo>
                  <a:lnTo>
                    <a:pt x="118005" y="177581"/>
                  </a:lnTo>
                  <a:lnTo>
                    <a:pt x="126460" y="186650"/>
                  </a:lnTo>
                  <a:lnTo>
                    <a:pt x="133993" y="197094"/>
                  </a:lnTo>
                  <a:lnTo>
                    <a:pt x="140573" y="208083"/>
                  </a:lnTo>
                  <a:lnTo>
                    <a:pt x="146163" y="219523"/>
                  </a:lnTo>
                  <a:lnTo>
                    <a:pt x="150627" y="231859"/>
                  </a:lnTo>
                  <a:lnTo>
                    <a:pt x="154007" y="245289"/>
                  </a:lnTo>
                  <a:lnTo>
                    <a:pt x="156667" y="259367"/>
                  </a:lnTo>
                  <a:lnTo>
                    <a:pt x="159578" y="274751"/>
                  </a:lnTo>
                  <a:lnTo>
                    <a:pt x="164113" y="295032"/>
                  </a:lnTo>
                  <a:lnTo>
                    <a:pt x="172503" y="326384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111357" y="4350244"/>
              <a:ext cx="133222" cy="196130"/>
            </a:xfrm>
            <a:custGeom>
              <a:avLst/>
              <a:gdLst/>
              <a:ahLst/>
              <a:cxnLst/>
              <a:rect l="0" t="0" r="0" b="0"/>
              <a:pathLst>
                <a:path w="133222" h="196130">
                  <a:moveTo>
                    <a:pt x="37701" y="0"/>
                  </a:moveTo>
                  <a:lnTo>
                    <a:pt x="31900" y="8801"/>
                  </a:lnTo>
                  <a:lnTo>
                    <a:pt x="26976" y="17148"/>
                  </a:lnTo>
                  <a:lnTo>
                    <a:pt x="22472" y="25856"/>
                  </a:lnTo>
                  <a:lnTo>
                    <a:pt x="18252" y="35322"/>
                  </a:lnTo>
                  <a:lnTo>
                    <a:pt x="14238" y="46114"/>
                  </a:lnTo>
                  <a:lnTo>
                    <a:pt x="10381" y="58412"/>
                  </a:lnTo>
                  <a:lnTo>
                    <a:pt x="6802" y="72077"/>
                  </a:lnTo>
                  <a:lnTo>
                    <a:pt x="3775" y="86844"/>
                  </a:lnTo>
                  <a:lnTo>
                    <a:pt x="1414" y="102433"/>
                  </a:lnTo>
                  <a:lnTo>
                    <a:pt x="0" y="118289"/>
                  </a:lnTo>
                  <a:lnTo>
                    <a:pt x="32" y="133619"/>
                  </a:lnTo>
                  <a:lnTo>
                    <a:pt x="1656" y="148025"/>
                  </a:lnTo>
                  <a:lnTo>
                    <a:pt x="4865" y="161153"/>
                  </a:lnTo>
                  <a:lnTo>
                    <a:pt x="9686" y="172526"/>
                  </a:lnTo>
                  <a:lnTo>
                    <a:pt x="15970" y="182051"/>
                  </a:lnTo>
                  <a:lnTo>
                    <a:pt x="23612" y="189464"/>
                  </a:lnTo>
                  <a:lnTo>
                    <a:pt x="32637" y="194179"/>
                  </a:lnTo>
                  <a:lnTo>
                    <a:pt x="42918" y="196129"/>
                  </a:lnTo>
                  <a:lnTo>
                    <a:pt x="53904" y="195679"/>
                  </a:lnTo>
                  <a:lnTo>
                    <a:pt x="64737" y="193334"/>
                  </a:lnTo>
                  <a:lnTo>
                    <a:pt x="74945" y="189573"/>
                  </a:lnTo>
                  <a:lnTo>
                    <a:pt x="84423" y="184630"/>
                  </a:lnTo>
                  <a:lnTo>
                    <a:pt x="93251" y="178496"/>
                  </a:lnTo>
                  <a:lnTo>
                    <a:pt x="101554" y="171255"/>
                  </a:lnTo>
                  <a:lnTo>
                    <a:pt x="109302" y="162767"/>
                  </a:lnTo>
                  <a:lnTo>
                    <a:pt x="116292" y="152627"/>
                  </a:lnTo>
                  <a:lnTo>
                    <a:pt x="122472" y="140762"/>
                  </a:lnTo>
                  <a:lnTo>
                    <a:pt x="127608" y="127387"/>
                  </a:lnTo>
                  <a:lnTo>
                    <a:pt x="131228" y="112812"/>
                  </a:lnTo>
                  <a:lnTo>
                    <a:pt x="133201" y="97356"/>
                  </a:lnTo>
                  <a:lnTo>
                    <a:pt x="133221" y="81759"/>
                  </a:lnTo>
                  <a:lnTo>
                    <a:pt x="130655" y="67134"/>
                  </a:lnTo>
                  <a:lnTo>
                    <a:pt x="125408" y="54019"/>
                  </a:lnTo>
                  <a:lnTo>
                    <a:pt x="117817" y="42741"/>
                  </a:lnTo>
                  <a:lnTo>
                    <a:pt x="108370" y="33681"/>
                  </a:lnTo>
                  <a:lnTo>
                    <a:pt x="97558" y="26815"/>
                  </a:lnTo>
                  <a:lnTo>
                    <a:pt x="86377" y="22000"/>
                  </a:lnTo>
                  <a:lnTo>
                    <a:pt x="75231" y="18801"/>
                  </a:lnTo>
                  <a:lnTo>
                    <a:pt x="63147" y="18050"/>
                  </a:lnTo>
                  <a:lnTo>
                    <a:pt x="48229" y="21057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308047" y="4376406"/>
              <a:ext cx="314794" cy="173880"/>
            </a:xfrm>
            <a:custGeom>
              <a:avLst/>
              <a:gdLst/>
              <a:ahLst/>
              <a:cxnLst/>
              <a:rect l="0" t="0" r="0" b="0"/>
              <a:pathLst>
                <a:path w="314794" h="173880">
                  <a:moveTo>
                    <a:pt x="9466" y="26480"/>
                  </a:moveTo>
                  <a:lnTo>
                    <a:pt x="6599" y="41150"/>
                  </a:lnTo>
                  <a:lnTo>
                    <a:pt x="4456" y="55060"/>
                  </a:lnTo>
                  <a:lnTo>
                    <a:pt x="2853" y="69558"/>
                  </a:lnTo>
                  <a:lnTo>
                    <a:pt x="1674" y="84759"/>
                  </a:lnTo>
                  <a:lnTo>
                    <a:pt x="825" y="100585"/>
                  </a:lnTo>
                  <a:lnTo>
                    <a:pt x="232" y="116864"/>
                  </a:lnTo>
                  <a:lnTo>
                    <a:pt x="0" y="131979"/>
                  </a:lnTo>
                  <a:lnTo>
                    <a:pt x="705" y="142414"/>
                  </a:lnTo>
                  <a:lnTo>
                    <a:pt x="2565" y="146514"/>
                  </a:lnTo>
                  <a:lnTo>
                    <a:pt x="5001" y="145572"/>
                  </a:lnTo>
                  <a:lnTo>
                    <a:pt x="7748" y="141220"/>
                  </a:lnTo>
                  <a:lnTo>
                    <a:pt x="10709" y="134173"/>
                  </a:lnTo>
                  <a:lnTo>
                    <a:pt x="13830" y="124299"/>
                  </a:lnTo>
                  <a:lnTo>
                    <a:pt x="17067" y="111722"/>
                  </a:lnTo>
                  <a:lnTo>
                    <a:pt x="20389" y="97350"/>
                  </a:lnTo>
                  <a:lnTo>
                    <a:pt x="23769" y="82611"/>
                  </a:lnTo>
                  <a:lnTo>
                    <a:pt x="27201" y="68364"/>
                  </a:lnTo>
                  <a:lnTo>
                    <a:pt x="30998" y="55051"/>
                  </a:lnTo>
                  <a:lnTo>
                    <a:pt x="35764" y="42960"/>
                  </a:lnTo>
                  <a:lnTo>
                    <a:pt x="41753" y="32106"/>
                  </a:lnTo>
                  <a:lnTo>
                    <a:pt x="48896" y="22800"/>
                  </a:lnTo>
                  <a:lnTo>
                    <a:pt x="56987" y="15737"/>
                  </a:lnTo>
                  <a:lnTo>
                    <a:pt x="65801" y="11102"/>
                  </a:lnTo>
                  <a:lnTo>
                    <a:pt x="75141" y="8953"/>
                  </a:lnTo>
                  <a:lnTo>
                    <a:pt x="84856" y="9470"/>
                  </a:lnTo>
                  <a:lnTo>
                    <a:pt x="94822" y="12495"/>
                  </a:lnTo>
                  <a:lnTo>
                    <a:pt x="104632" y="17931"/>
                  </a:lnTo>
                  <a:lnTo>
                    <a:pt x="113611" y="25915"/>
                  </a:lnTo>
                  <a:lnTo>
                    <a:pt x="121464" y="36274"/>
                  </a:lnTo>
                  <a:lnTo>
                    <a:pt x="128229" y="48277"/>
                  </a:lnTo>
                  <a:lnTo>
                    <a:pt x="134088" y="60856"/>
                  </a:lnTo>
                  <a:lnTo>
                    <a:pt x="139249" y="73351"/>
                  </a:lnTo>
                  <a:lnTo>
                    <a:pt x="143734" y="85669"/>
                  </a:lnTo>
                  <a:lnTo>
                    <a:pt x="147383" y="98079"/>
                  </a:lnTo>
                  <a:lnTo>
                    <a:pt x="150200" y="110650"/>
                  </a:lnTo>
                  <a:lnTo>
                    <a:pt x="153173" y="119542"/>
                  </a:lnTo>
                  <a:lnTo>
                    <a:pt x="157012" y="120287"/>
                  </a:lnTo>
                  <a:lnTo>
                    <a:pt x="160824" y="114996"/>
                  </a:lnTo>
                  <a:lnTo>
                    <a:pt x="164416" y="106112"/>
                  </a:lnTo>
                  <a:lnTo>
                    <a:pt x="168048" y="95317"/>
                  </a:lnTo>
                  <a:lnTo>
                    <a:pt x="172111" y="83790"/>
                  </a:lnTo>
                  <a:lnTo>
                    <a:pt x="176784" y="72154"/>
                  </a:lnTo>
                  <a:lnTo>
                    <a:pt x="182212" y="60662"/>
                  </a:lnTo>
                  <a:lnTo>
                    <a:pt x="188605" y="49379"/>
                  </a:lnTo>
                  <a:lnTo>
                    <a:pt x="195978" y="38300"/>
                  </a:lnTo>
                  <a:lnTo>
                    <a:pt x="204199" y="27716"/>
                  </a:lnTo>
                  <a:lnTo>
                    <a:pt x="213087" y="18204"/>
                  </a:lnTo>
                  <a:lnTo>
                    <a:pt x="222467" y="10006"/>
                  </a:lnTo>
                  <a:lnTo>
                    <a:pt x="232036" y="3687"/>
                  </a:lnTo>
                  <a:lnTo>
                    <a:pt x="241378" y="256"/>
                  </a:lnTo>
                  <a:lnTo>
                    <a:pt x="250285" y="0"/>
                  </a:lnTo>
                  <a:lnTo>
                    <a:pt x="258570" y="2915"/>
                  </a:lnTo>
                  <a:lnTo>
                    <a:pt x="265988" y="9051"/>
                  </a:lnTo>
                  <a:lnTo>
                    <a:pt x="272496" y="18107"/>
                  </a:lnTo>
                  <a:lnTo>
                    <a:pt x="278206" y="29711"/>
                  </a:lnTo>
                  <a:lnTo>
                    <a:pt x="283284" y="43601"/>
                  </a:lnTo>
                  <a:lnTo>
                    <a:pt x="287888" y="59410"/>
                  </a:lnTo>
                  <a:lnTo>
                    <a:pt x="292153" y="76393"/>
                  </a:lnTo>
                  <a:lnTo>
                    <a:pt x="296178" y="93551"/>
                  </a:lnTo>
                  <a:lnTo>
                    <a:pt x="300033" y="110289"/>
                  </a:lnTo>
                  <a:lnTo>
                    <a:pt x="303619" y="125833"/>
                  </a:lnTo>
                  <a:lnTo>
                    <a:pt x="307028" y="140563"/>
                  </a:lnTo>
                  <a:lnTo>
                    <a:pt x="310563" y="155766"/>
                  </a:lnTo>
                  <a:lnTo>
                    <a:pt x="314793" y="173879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696539" y="4329032"/>
              <a:ext cx="168858" cy="197350"/>
            </a:xfrm>
            <a:custGeom>
              <a:avLst/>
              <a:gdLst/>
              <a:ahLst/>
              <a:cxnLst/>
              <a:rect l="0" t="0" r="0" b="0"/>
              <a:pathLst>
                <a:path w="168858" h="197350">
                  <a:moveTo>
                    <a:pt x="0" y="94911"/>
                  </a:moveTo>
                  <a:lnTo>
                    <a:pt x="8801" y="100712"/>
                  </a:lnTo>
                  <a:lnTo>
                    <a:pt x="17149" y="105636"/>
                  </a:lnTo>
                  <a:lnTo>
                    <a:pt x="25851" y="110129"/>
                  </a:lnTo>
                  <a:lnTo>
                    <a:pt x="35146" y="114005"/>
                  </a:lnTo>
                  <a:lnTo>
                    <a:pt x="45289" y="116721"/>
                  </a:lnTo>
                  <a:lnTo>
                    <a:pt x="56335" y="118067"/>
                  </a:lnTo>
                  <a:lnTo>
                    <a:pt x="68175" y="117823"/>
                  </a:lnTo>
                  <a:lnTo>
                    <a:pt x="80644" y="115609"/>
                  </a:lnTo>
                  <a:lnTo>
                    <a:pt x="93577" y="111417"/>
                  </a:lnTo>
                  <a:lnTo>
                    <a:pt x="106514" y="105688"/>
                  </a:lnTo>
                  <a:lnTo>
                    <a:pt x="118739" y="99095"/>
                  </a:lnTo>
                  <a:lnTo>
                    <a:pt x="129917" y="92107"/>
                  </a:lnTo>
                  <a:lnTo>
                    <a:pt x="139894" y="84809"/>
                  </a:lnTo>
                  <a:lnTo>
                    <a:pt x="148532" y="77006"/>
                  </a:lnTo>
                  <a:lnTo>
                    <a:pt x="155889" y="68610"/>
                  </a:lnTo>
                  <a:lnTo>
                    <a:pt x="161847" y="59666"/>
                  </a:lnTo>
                  <a:lnTo>
                    <a:pt x="166036" y="50276"/>
                  </a:lnTo>
                  <a:lnTo>
                    <a:pt x="168402" y="40557"/>
                  </a:lnTo>
                  <a:lnTo>
                    <a:pt x="168857" y="30928"/>
                  </a:lnTo>
                  <a:lnTo>
                    <a:pt x="167118" y="22076"/>
                  </a:lnTo>
                  <a:lnTo>
                    <a:pt x="163243" y="14320"/>
                  </a:lnTo>
                  <a:lnTo>
                    <a:pt x="157559" y="7963"/>
                  </a:lnTo>
                  <a:lnTo>
                    <a:pt x="150463" y="3442"/>
                  </a:lnTo>
                  <a:lnTo>
                    <a:pt x="142325" y="815"/>
                  </a:lnTo>
                  <a:lnTo>
                    <a:pt x="133439" y="0"/>
                  </a:lnTo>
                  <a:lnTo>
                    <a:pt x="124031" y="956"/>
                  </a:lnTo>
                  <a:lnTo>
                    <a:pt x="114261" y="3494"/>
                  </a:lnTo>
                  <a:lnTo>
                    <a:pt x="104244" y="7636"/>
                  </a:lnTo>
                  <a:lnTo>
                    <a:pt x="94059" y="13688"/>
                  </a:lnTo>
                  <a:lnTo>
                    <a:pt x="83771" y="21644"/>
                  </a:lnTo>
                  <a:lnTo>
                    <a:pt x="73743" y="31069"/>
                  </a:lnTo>
                  <a:lnTo>
                    <a:pt x="64614" y="41304"/>
                  </a:lnTo>
                  <a:lnTo>
                    <a:pt x="56666" y="51899"/>
                  </a:lnTo>
                  <a:lnTo>
                    <a:pt x="50007" y="62943"/>
                  </a:lnTo>
                  <a:lnTo>
                    <a:pt x="44751" y="74948"/>
                  </a:lnTo>
                  <a:lnTo>
                    <a:pt x="40812" y="88132"/>
                  </a:lnTo>
                  <a:lnTo>
                    <a:pt x="38133" y="102258"/>
                  </a:lnTo>
                  <a:lnTo>
                    <a:pt x="36767" y="116818"/>
                  </a:lnTo>
                  <a:lnTo>
                    <a:pt x="36633" y="131458"/>
                  </a:lnTo>
                  <a:lnTo>
                    <a:pt x="37844" y="145696"/>
                  </a:lnTo>
                  <a:lnTo>
                    <a:pt x="40784" y="158870"/>
                  </a:lnTo>
                  <a:lnTo>
                    <a:pt x="45509" y="170710"/>
                  </a:lnTo>
                  <a:lnTo>
                    <a:pt x="51953" y="180812"/>
                  </a:lnTo>
                  <a:lnTo>
                    <a:pt x="60099" y="188475"/>
                  </a:lnTo>
                  <a:lnTo>
                    <a:pt x="69758" y="193555"/>
                  </a:lnTo>
                  <a:lnTo>
                    <a:pt x="80481" y="196357"/>
                  </a:lnTo>
                  <a:lnTo>
                    <a:pt x="91663" y="197349"/>
                  </a:lnTo>
                  <a:lnTo>
                    <a:pt x="102906" y="196991"/>
                  </a:lnTo>
                  <a:lnTo>
                    <a:pt x="113591" y="195816"/>
                  </a:lnTo>
                  <a:lnTo>
                    <a:pt x="123837" y="194312"/>
                  </a:lnTo>
                  <a:lnTo>
                    <a:pt x="134537" y="192356"/>
                  </a:lnTo>
                  <a:lnTo>
                    <a:pt x="147399" y="189667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959752" y="4303526"/>
              <a:ext cx="126342" cy="225703"/>
            </a:xfrm>
            <a:custGeom>
              <a:avLst/>
              <a:gdLst/>
              <a:ahLst/>
              <a:cxnLst/>
              <a:rect l="0" t="0" r="0" b="0"/>
              <a:pathLst>
                <a:path w="126342" h="225703">
                  <a:moveTo>
                    <a:pt x="126341" y="4604"/>
                  </a:moveTo>
                  <a:lnTo>
                    <a:pt x="117406" y="1804"/>
                  </a:lnTo>
                  <a:lnTo>
                    <a:pt x="107778" y="302"/>
                  </a:lnTo>
                  <a:lnTo>
                    <a:pt x="96491" y="0"/>
                  </a:lnTo>
                  <a:lnTo>
                    <a:pt x="83824" y="852"/>
                  </a:lnTo>
                  <a:lnTo>
                    <a:pt x="70344" y="2969"/>
                  </a:lnTo>
                  <a:lnTo>
                    <a:pt x="56486" y="6300"/>
                  </a:lnTo>
                  <a:lnTo>
                    <a:pt x="42968" y="10980"/>
                  </a:lnTo>
                  <a:lnTo>
                    <a:pt x="30822" y="17396"/>
                  </a:lnTo>
                  <a:lnTo>
                    <a:pt x="20490" y="25596"/>
                  </a:lnTo>
                  <a:lnTo>
                    <a:pt x="12218" y="35186"/>
                  </a:lnTo>
                  <a:lnTo>
                    <a:pt x="6324" y="45531"/>
                  </a:lnTo>
                  <a:lnTo>
                    <a:pt x="2737" y="56186"/>
                  </a:lnTo>
                  <a:lnTo>
                    <a:pt x="1427" y="66761"/>
                  </a:lnTo>
                  <a:lnTo>
                    <a:pt x="2576" y="76855"/>
                  </a:lnTo>
                  <a:lnTo>
                    <a:pt x="6051" y="86300"/>
                  </a:lnTo>
                  <a:lnTo>
                    <a:pt x="11636" y="94964"/>
                  </a:lnTo>
                  <a:lnTo>
                    <a:pt x="19196" y="102644"/>
                  </a:lnTo>
                  <a:lnTo>
                    <a:pt x="28458" y="109337"/>
                  </a:lnTo>
                  <a:lnTo>
                    <a:pt x="38913" y="115342"/>
                  </a:lnTo>
                  <a:lnTo>
                    <a:pt x="49914" y="121150"/>
                  </a:lnTo>
                  <a:lnTo>
                    <a:pt x="61039" y="127069"/>
                  </a:lnTo>
                  <a:lnTo>
                    <a:pt x="71778" y="133369"/>
                  </a:lnTo>
                  <a:lnTo>
                    <a:pt x="81456" y="140365"/>
                  </a:lnTo>
                  <a:lnTo>
                    <a:pt x="89801" y="148151"/>
                  </a:lnTo>
                  <a:lnTo>
                    <a:pt x="96403" y="156651"/>
                  </a:lnTo>
                  <a:lnTo>
                    <a:pt x="100565" y="165728"/>
                  </a:lnTo>
                  <a:lnTo>
                    <a:pt x="102130" y="175230"/>
                  </a:lnTo>
                  <a:lnTo>
                    <a:pt x="101083" y="184710"/>
                  </a:lnTo>
                  <a:lnTo>
                    <a:pt x="97270" y="193461"/>
                  </a:lnTo>
                  <a:lnTo>
                    <a:pt x="90889" y="201152"/>
                  </a:lnTo>
                  <a:lnTo>
                    <a:pt x="82218" y="207637"/>
                  </a:lnTo>
                  <a:lnTo>
                    <a:pt x="71440" y="212775"/>
                  </a:lnTo>
                  <a:lnTo>
                    <a:pt x="58884" y="216639"/>
                  </a:lnTo>
                  <a:lnTo>
                    <a:pt x="45694" y="219444"/>
                  </a:lnTo>
                  <a:lnTo>
                    <a:pt x="32439" y="221730"/>
                  </a:lnTo>
                  <a:lnTo>
                    <a:pt x="17965" y="223702"/>
                  </a:lnTo>
                  <a:lnTo>
                    <a:pt x="0" y="225702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527876" y="4729269"/>
              <a:ext cx="189514" cy="25667"/>
            </a:xfrm>
            <a:custGeom>
              <a:avLst/>
              <a:gdLst/>
              <a:ahLst/>
              <a:cxnLst/>
              <a:rect l="0" t="0" r="0" b="0"/>
              <a:pathLst>
                <a:path w="189514" h="25667">
                  <a:moveTo>
                    <a:pt x="0" y="21057"/>
                  </a:moveTo>
                  <a:lnTo>
                    <a:pt x="8869" y="23857"/>
                  </a:lnTo>
                  <a:lnTo>
                    <a:pt x="17855" y="25359"/>
                  </a:lnTo>
                  <a:lnTo>
                    <a:pt x="27856" y="25666"/>
                  </a:lnTo>
                  <a:lnTo>
                    <a:pt x="39009" y="24986"/>
                  </a:lnTo>
                  <a:lnTo>
                    <a:pt x="51468" y="23518"/>
                  </a:lnTo>
                  <a:lnTo>
                    <a:pt x="65175" y="21454"/>
                  </a:lnTo>
                  <a:lnTo>
                    <a:pt x="79766" y="19118"/>
                  </a:lnTo>
                  <a:lnTo>
                    <a:pt x="94696" y="16943"/>
                  </a:lnTo>
                  <a:lnTo>
                    <a:pt x="109610" y="15150"/>
                  </a:lnTo>
                  <a:lnTo>
                    <a:pt x="124154" y="13577"/>
                  </a:lnTo>
                  <a:lnTo>
                    <a:pt x="139509" y="11526"/>
                  </a:lnTo>
                  <a:lnTo>
                    <a:pt x="159258" y="7700"/>
                  </a:lnTo>
                  <a:lnTo>
                    <a:pt x="189513" y="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7885845" y="4676627"/>
              <a:ext cx="42115" cy="421141"/>
            </a:xfrm>
            <a:custGeom>
              <a:avLst/>
              <a:gdLst/>
              <a:ahLst/>
              <a:cxnLst/>
              <a:rect l="0" t="0" r="0" b="0"/>
              <a:pathLst>
                <a:path w="42115" h="421141">
                  <a:moveTo>
                    <a:pt x="42114" y="0"/>
                  </a:moveTo>
                  <a:lnTo>
                    <a:pt x="36380" y="9002"/>
                  </a:lnTo>
                  <a:lnTo>
                    <a:pt x="32097" y="19269"/>
                  </a:lnTo>
                  <a:lnTo>
                    <a:pt x="28891" y="31849"/>
                  </a:lnTo>
                  <a:lnTo>
                    <a:pt x="26529" y="46203"/>
                  </a:lnTo>
                  <a:lnTo>
                    <a:pt x="24832" y="61351"/>
                  </a:lnTo>
                  <a:lnTo>
                    <a:pt x="23637" y="76636"/>
                  </a:lnTo>
                  <a:lnTo>
                    <a:pt x="22809" y="91770"/>
                  </a:lnTo>
                  <a:lnTo>
                    <a:pt x="22241" y="106673"/>
                  </a:lnTo>
                  <a:lnTo>
                    <a:pt x="21853" y="121353"/>
                  </a:lnTo>
                  <a:lnTo>
                    <a:pt x="21591" y="135852"/>
                  </a:lnTo>
                  <a:lnTo>
                    <a:pt x="21415" y="150213"/>
                  </a:lnTo>
                  <a:lnTo>
                    <a:pt x="21296" y="164480"/>
                  </a:lnTo>
                  <a:lnTo>
                    <a:pt x="21217" y="178844"/>
                  </a:lnTo>
                  <a:lnTo>
                    <a:pt x="21165" y="193635"/>
                  </a:lnTo>
                  <a:lnTo>
                    <a:pt x="21124" y="208992"/>
                  </a:lnTo>
                  <a:lnTo>
                    <a:pt x="20927" y="224730"/>
                  </a:lnTo>
                  <a:lnTo>
                    <a:pt x="20263" y="240448"/>
                  </a:lnTo>
                  <a:lnTo>
                    <a:pt x="19004" y="255910"/>
                  </a:lnTo>
                  <a:lnTo>
                    <a:pt x="17344" y="271054"/>
                  </a:lnTo>
                  <a:lnTo>
                    <a:pt x="15691" y="285910"/>
                  </a:lnTo>
                  <a:lnTo>
                    <a:pt x="14281" y="300537"/>
                  </a:lnTo>
                  <a:lnTo>
                    <a:pt x="13012" y="315157"/>
                  </a:lnTo>
                  <a:lnTo>
                    <a:pt x="11556" y="330126"/>
                  </a:lnTo>
                  <a:lnTo>
                    <a:pt x="9727" y="345592"/>
                  </a:lnTo>
                  <a:lnTo>
                    <a:pt x="7660" y="360981"/>
                  </a:lnTo>
                  <a:lnTo>
                    <a:pt x="5508" y="376712"/>
                  </a:lnTo>
                  <a:lnTo>
                    <a:pt x="3082" y="395286"/>
                  </a:lnTo>
                  <a:lnTo>
                    <a:pt x="0" y="42114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7896373" y="4672563"/>
              <a:ext cx="221212" cy="218803"/>
            </a:xfrm>
            <a:custGeom>
              <a:avLst/>
              <a:gdLst/>
              <a:ahLst/>
              <a:cxnLst/>
              <a:rect l="0" t="0" r="0" b="0"/>
              <a:pathLst>
                <a:path w="221212" h="218803">
                  <a:moveTo>
                    <a:pt x="0" y="35650"/>
                  </a:moveTo>
                  <a:lnTo>
                    <a:pt x="6069" y="29849"/>
                  </a:lnTo>
                  <a:lnTo>
                    <a:pt x="13553" y="24925"/>
                  </a:lnTo>
                  <a:lnTo>
                    <a:pt x="23238" y="20427"/>
                  </a:lnTo>
                  <a:lnTo>
                    <a:pt x="34725" y="16379"/>
                  </a:lnTo>
                  <a:lnTo>
                    <a:pt x="47357" y="13014"/>
                  </a:lnTo>
                  <a:lnTo>
                    <a:pt x="60631" y="10401"/>
                  </a:lnTo>
                  <a:lnTo>
                    <a:pt x="74253" y="8301"/>
                  </a:lnTo>
                  <a:lnTo>
                    <a:pt x="88059" y="6274"/>
                  </a:lnTo>
                  <a:lnTo>
                    <a:pt x="101963" y="4064"/>
                  </a:lnTo>
                  <a:lnTo>
                    <a:pt x="115753" y="1916"/>
                  </a:lnTo>
                  <a:lnTo>
                    <a:pt x="129098" y="460"/>
                  </a:lnTo>
                  <a:lnTo>
                    <a:pt x="141857" y="0"/>
                  </a:lnTo>
                  <a:lnTo>
                    <a:pt x="154052" y="524"/>
                  </a:lnTo>
                  <a:lnTo>
                    <a:pt x="165784" y="1872"/>
                  </a:lnTo>
                  <a:lnTo>
                    <a:pt x="177150" y="3864"/>
                  </a:lnTo>
                  <a:lnTo>
                    <a:pt x="187920" y="6660"/>
                  </a:lnTo>
                  <a:lnTo>
                    <a:pt x="197554" y="10740"/>
                  </a:lnTo>
                  <a:lnTo>
                    <a:pt x="205841" y="16261"/>
                  </a:lnTo>
                  <a:lnTo>
                    <a:pt x="212558" y="23086"/>
                  </a:lnTo>
                  <a:lnTo>
                    <a:pt x="217321" y="30963"/>
                  </a:lnTo>
                  <a:lnTo>
                    <a:pt x="220114" y="39637"/>
                  </a:lnTo>
                  <a:lnTo>
                    <a:pt x="221211" y="49055"/>
                  </a:lnTo>
                  <a:lnTo>
                    <a:pt x="220976" y="59353"/>
                  </a:lnTo>
                  <a:lnTo>
                    <a:pt x="219739" y="70534"/>
                  </a:lnTo>
                  <a:lnTo>
                    <a:pt x="217456" y="82311"/>
                  </a:lnTo>
                  <a:lnTo>
                    <a:pt x="213722" y="94217"/>
                  </a:lnTo>
                  <a:lnTo>
                    <a:pt x="208432" y="105967"/>
                  </a:lnTo>
                  <a:lnTo>
                    <a:pt x="201761" y="117466"/>
                  </a:lnTo>
                  <a:lnTo>
                    <a:pt x="193990" y="128721"/>
                  </a:lnTo>
                  <a:lnTo>
                    <a:pt x="185390" y="139768"/>
                  </a:lnTo>
                  <a:lnTo>
                    <a:pt x="176192" y="150492"/>
                  </a:lnTo>
                  <a:lnTo>
                    <a:pt x="166573" y="160628"/>
                  </a:lnTo>
                  <a:lnTo>
                    <a:pt x="156656" y="170077"/>
                  </a:lnTo>
                  <a:lnTo>
                    <a:pt x="146373" y="178899"/>
                  </a:lnTo>
                  <a:lnTo>
                    <a:pt x="135477" y="187212"/>
                  </a:lnTo>
                  <a:lnTo>
                    <a:pt x="123885" y="195129"/>
                  </a:lnTo>
                  <a:lnTo>
                    <a:pt x="111656" y="202430"/>
                  </a:lnTo>
                  <a:lnTo>
                    <a:pt x="98915" y="208582"/>
                  </a:lnTo>
                  <a:lnTo>
                    <a:pt x="85796" y="213382"/>
                  </a:lnTo>
                  <a:lnTo>
                    <a:pt x="72627" y="216753"/>
                  </a:lnTo>
                  <a:lnTo>
                    <a:pt x="58424" y="218802"/>
                  </a:lnTo>
                  <a:lnTo>
                    <a:pt x="39705" y="218590"/>
                  </a:lnTo>
                  <a:lnTo>
                    <a:pt x="10529" y="214634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8128000" y="4750326"/>
              <a:ext cx="289033" cy="181478"/>
            </a:xfrm>
            <a:custGeom>
              <a:avLst/>
              <a:gdLst/>
              <a:ahLst/>
              <a:cxnLst/>
              <a:rect l="0" t="0" r="0" b="0"/>
              <a:pathLst>
                <a:path w="289033" h="181478">
                  <a:moveTo>
                    <a:pt x="0" y="0"/>
                  </a:moveTo>
                  <a:lnTo>
                    <a:pt x="0" y="14669"/>
                  </a:lnTo>
                  <a:lnTo>
                    <a:pt x="0" y="28580"/>
                  </a:lnTo>
                  <a:lnTo>
                    <a:pt x="0" y="43078"/>
                  </a:lnTo>
                  <a:lnTo>
                    <a:pt x="0" y="58279"/>
                  </a:lnTo>
                  <a:lnTo>
                    <a:pt x="0" y="74104"/>
                  </a:lnTo>
                  <a:lnTo>
                    <a:pt x="0" y="90420"/>
                  </a:lnTo>
                  <a:lnTo>
                    <a:pt x="0" y="106938"/>
                  </a:lnTo>
                  <a:lnTo>
                    <a:pt x="0" y="123246"/>
                  </a:lnTo>
                  <a:lnTo>
                    <a:pt x="0" y="139052"/>
                  </a:lnTo>
                  <a:lnTo>
                    <a:pt x="9" y="151356"/>
                  </a:lnTo>
                  <a:lnTo>
                    <a:pt x="354" y="156009"/>
                  </a:lnTo>
                  <a:lnTo>
                    <a:pt x="1650" y="153522"/>
                  </a:lnTo>
                  <a:lnTo>
                    <a:pt x="4158" y="145901"/>
                  </a:lnTo>
                  <a:lnTo>
                    <a:pt x="7809" y="135023"/>
                  </a:lnTo>
                  <a:lnTo>
                    <a:pt x="12402" y="122385"/>
                  </a:lnTo>
                  <a:lnTo>
                    <a:pt x="17723" y="108903"/>
                  </a:lnTo>
                  <a:lnTo>
                    <a:pt x="23905" y="95376"/>
                  </a:lnTo>
                  <a:lnTo>
                    <a:pt x="31411" y="82644"/>
                  </a:lnTo>
                  <a:lnTo>
                    <a:pt x="40386" y="71075"/>
                  </a:lnTo>
                  <a:lnTo>
                    <a:pt x="50685" y="60807"/>
                  </a:lnTo>
                  <a:lnTo>
                    <a:pt x="62045" y="51963"/>
                  </a:lnTo>
                  <a:lnTo>
                    <a:pt x="74206" y="44462"/>
                  </a:lnTo>
                  <a:lnTo>
                    <a:pt x="86950" y="38403"/>
                  </a:lnTo>
                  <a:lnTo>
                    <a:pt x="100102" y="34147"/>
                  </a:lnTo>
                  <a:lnTo>
                    <a:pt x="113526" y="31735"/>
                  </a:lnTo>
                  <a:lnTo>
                    <a:pt x="126640" y="31249"/>
                  </a:lnTo>
                  <a:lnTo>
                    <a:pt x="138459" y="32967"/>
                  </a:lnTo>
                  <a:lnTo>
                    <a:pt x="148539" y="36827"/>
                  </a:lnTo>
                  <a:lnTo>
                    <a:pt x="156459" y="42503"/>
                  </a:lnTo>
                  <a:lnTo>
                    <a:pt x="161579" y="49592"/>
                  </a:lnTo>
                  <a:lnTo>
                    <a:pt x="163839" y="57731"/>
                  </a:lnTo>
                  <a:lnTo>
                    <a:pt x="163781" y="66787"/>
                  </a:lnTo>
                  <a:lnTo>
                    <a:pt x="162240" y="76842"/>
                  </a:lnTo>
                  <a:lnTo>
                    <a:pt x="159855" y="87858"/>
                  </a:lnTo>
                  <a:lnTo>
                    <a:pt x="157328" y="99527"/>
                  </a:lnTo>
                  <a:lnTo>
                    <a:pt x="155487" y="111359"/>
                  </a:lnTo>
                  <a:lnTo>
                    <a:pt x="154709" y="123054"/>
                  </a:lnTo>
                  <a:lnTo>
                    <a:pt x="155157" y="134348"/>
                  </a:lnTo>
                  <a:lnTo>
                    <a:pt x="156971" y="144933"/>
                  </a:lnTo>
                  <a:lnTo>
                    <a:pt x="160087" y="154708"/>
                  </a:lnTo>
                  <a:lnTo>
                    <a:pt x="164619" y="163423"/>
                  </a:lnTo>
                  <a:lnTo>
                    <a:pt x="170933" y="170607"/>
                  </a:lnTo>
                  <a:lnTo>
                    <a:pt x="179068" y="176135"/>
                  </a:lnTo>
                  <a:lnTo>
                    <a:pt x="188783" y="179865"/>
                  </a:lnTo>
                  <a:lnTo>
                    <a:pt x="199745" y="181477"/>
                  </a:lnTo>
                  <a:lnTo>
                    <a:pt x="211627" y="181006"/>
                  </a:lnTo>
                  <a:lnTo>
                    <a:pt x="223840" y="178759"/>
                  </a:lnTo>
                  <a:lnTo>
                    <a:pt x="235572" y="175126"/>
                  </a:lnTo>
                  <a:lnTo>
                    <a:pt x="246420" y="170451"/>
                  </a:lnTo>
                  <a:lnTo>
                    <a:pt x="256344" y="164535"/>
                  </a:lnTo>
                  <a:lnTo>
                    <a:pt x="265478" y="156677"/>
                  </a:lnTo>
                  <a:lnTo>
                    <a:pt x="273977" y="146648"/>
                  </a:lnTo>
                  <a:lnTo>
                    <a:pt x="281347" y="134658"/>
                  </a:lnTo>
                  <a:lnTo>
                    <a:pt x="286490" y="121089"/>
                  </a:lnTo>
                  <a:lnTo>
                    <a:pt x="288985" y="106339"/>
                  </a:lnTo>
                  <a:lnTo>
                    <a:pt x="289032" y="91064"/>
                  </a:lnTo>
                  <a:lnTo>
                    <a:pt x="287088" y="76131"/>
                  </a:lnTo>
                  <a:lnTo>
                    <a:pt x="283623" y="61993"/>
                  </a:lnTo>
                  <a:lnTo>
                    <a:pt x="278724" y="49046"/>
                  </a:lnTo>
                  <a:lnTo>
                    <a:pt x="272097" y="37796"/>
                  </a:lnTo>
                  <a:lnTo>
                    <a:pt x="263727" y="28349"/>
                  </a:lnTo>
                  <a:lnTo>
                    <a:pt x="254079" y="20825"/>
                  </a:lnTo>
                  <a:lnTo>
                    <a:pt x="242780" y="14908"/>
                  </a:lnTo>
                  <a:lnTo>
                    <a:pt x="226602" y="11195"/>
                  </a:lnTo>
                  <a:lnTo>
                    <a:pt x="200042" y="10529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8453332" y="4694272"/>
              <a:ext cx="241457" cy="275207"/>
            </a:xfrm>
            <a:custGeom>
              <a:avLst/>
              <a:gdLst/>
              <a:ahLst/>
              <a:cxnLst/>
              <a:rect l="0" t="0" r="0" b="0"/>
              <a:pathLst>
                <a:path w="241457" h="275207">
                  <a:moveTo>
                    <a:pt x="32638" y="66583"/>
                  </a:moveTo>
                  <a:lnTo>
                    <a:pt x="32633" y="75248"/>
                  </a:lnTo>
                  <a:lnTo>
                    <a:pt x="32461" y="87250"/>
                  </a:lnTo>
                  <a:lnTo>
                    <a:pt x="31813" y="100131"/>
                  </a:lnTo>
                  <a:lnTo>
                    <a:pt x="30563" y="112897"/>
                  </a:lnTo>
                  <a:lnTo>
                    <a:pt x="28911" y="125576"/>
                  </a:lnTo>
                  <a:lnTo>
                    <a:pt x="27262" y="138762"/>
                  </a:lnTo>
                  <a:lnTo>
                    <a:pt x="25854" y="152771"/>
                  </a:lnTo>
                  <a:lnTo>
                    <a:pt x="24589" y="167298"/>
                  </a:lnTo>
                  <a:lnTo>
                    <a:pt x="23132" y="181603"/>
                  </a:lnTo>
                  <a:lnTo>
                    <a:pt x="21301" y="195267"/>
                  </a:lnTo>
                  <a:lnTo>
                    <a:pt x="19071" y="208205"/>
                  </a:lnTo>
                  <a:lnTo>
                    <a:pt x="16495" y="220501"/>
                  </a:lnTo>
                  <a:lnTo>
                    <a:pt x="13648" y="232288"/>
                  </a:lnTo>
                  <a:lnTo>
                    <a:pt x="10600" y="243696"/>
                  </a:lnTo>
                  <a:lnTo>
                    <a:pt x="7407" y="254829"/>
                  </a:lnTo>
                  <a:lnTo>
                    <a:pt x="4135" y="265693"/>
                  </a:lnTo>
                  <a:lnTo>
                    <a:pt x="1519" y="273614"/>
                  </a:lnTo>
                  <a:lnTo>
                    <a:pt x="315" y="275206"/>
                  </a:lnTo>
                  <a:lnTo>
                    <a:pt x="0" y="271520"/>
                  </a:lnTo>
                  <a:lnTo>
                    <a:pt x="237" y="264410"/>
                  </a:lnTo>
                  <a:lnTo>
                    <a:pt x="1072" y="255431"/>
                  </a:lnTo>
                  <a:lnTo>
                    <a:pt x="2522" y="245530"/>
                  </a:lnTo>
                  <a:lnTo>
                    <a:pt x="4515" y="235045"/>
                  </a:lnTo>
                  <a:lnTo>
                    <a:pt x="6942" y="223909"/>
                  </a:lnTo>
                  <a:lnTo>
                    <a:pt x="9693" y="212102"/>
                  </a:lnTo>
                  <a:lnTo>
                    <a:pt x="12678" y="199707"/>
                  </a:lnTo>
                  <a:lnTo>
                    <a:pt x="15830" y="186841"/>
                  </a:lnTo>
                  <a:lnTo>
                    <a:pt x="19097" y="173628"/>
                  </a:lnTo>
                  <a:lnTo>
                    <a:pt x="22443" y="160329"/>
                  </a:lnTo>
                  <a:lnTo>
                    <a:pt x="25843" y="147326"/>
                  </a:lnTo>
                  <a:lnTo>
                    <a:pt x="29281" y="134804"/>
                  </a:lnTo>
                  <a:lnTo>
                    <a:pt x="32914" y="122769"/>
                  </a:lnTo>
                  <a:lnTo>
                    <a:pt x="37040" y="111147"/>
                  </a:lnTo>
                  <a:lnTo>
                    <a:pt x="41780" y="99849"/>
                  </a:lnTo>
                  <a:lnTo>
                    <a:pt x="47100" y="88956"/>
                  </a:lnTo>
                  <a:lnTo>
                    <a:pt x="52897" y="78706"/>
                  </a:lnTo>
                  <a:lnTo>
                    <a:pt x="59055" y="69180"/>
                  </a:lnTo>
                  <a:lnTo>
                    <a:pt x="65478" y="60307"/>
                  </a:lnTo>
                  <a:lnTo>
                    <a:pt x="72090" y="51960"/>
                  </a:lnTo>
                  <a:lnTo>
                    <a:pt x="78845" y="44010"/>
                  </a:lnTo>
                  <a:lnTo>
                    <a:pt x="86195" y="36349"/>
                  </a:lnTo>
                  <a:lnTo>
                    <a:pt x="95032" y="28890"/>
                  </a:lnTo>
                  <a:lnTo>
                    <a:pt x="105727" y="21582"/>
                  </a:lnTo>
                  <a:lnTo>
                    <a:pt x="118165" y="14706"/>
                  </a:lnTo>
                  <a:lnTo>
                    <a:pt x="132035" y="8849"/>
                  </a:lnTo>
                  <a:lnTo>
                    <a:pt x="146983" y="4254"/>
                  </a:lnTo>
                  <a:lnTo>
                    <a:pt x="162223" y="1171"/>
                  </a:lnTo>
                  <a:lnTo>
                    <a:pt x="176599" y="0"/>
                  </a:lnTo>
                  <a:lnTo>
                    <a:pt x="189553" y="782"/>
                  </a:lnTo>
                  <a:lnTo>
                    <a:pt x="201060" y="3578"/>
                  </a:lnTo>
                  <a:lnTo>
                    <a:pt x="211338" y="8645"/>
                  </a:lnTo>
                  <a:lnTo>
                    <a:pt x="220648" y="15905"/>
                  </a:lnTo>
                  <a:lnTo>
                    <a:pt x="228751" y="25014"/>
                  </a:lnTo>
                  <a:lnTo>
                    <a:pt x="234925" y="35561"/>
                  </a:lnTo>
                  <a:lnTo>
                    <a:pt x="238934" y="47166"/>
                  </a:lnTo>
                  <a:lnTo>
                    <a:pt x="240984" y="59362"/>
                  </a:lnTo>
                  <a:lnTo>
                    <a:pt x="241456" y="71614"/>
                  </a:lnTo>
                  <a:lnTo>
                    <a:pt x="240723" y="83624"/>
                  </a:lnTo>
                  <a:lnTo>
                    <a:pt x="238623" y="95143"/>
                  </a:lnTo>
                  <a:lnTo>
                    <a:pt x="234487" y="105887"/>
                  </a:lnTo>
                  <a:lnTo>
                    <a:pt x="228113" y="115777"/>
                  </a:lnTo>
                  <a:lnTo>
                    <a:pt x="219731" y="124741"/>
                  </a:lnTo>
                  <a:lnTo>
                    <a:pt x="209740" y="132625"/>
                  </a:lnTo>
                  <a:lnTo>
                    <a:pt x="198536" y="139440"/>
                  </a:lnTo>
                  <a:lnTo>
                    <a:pt x="186455" y="145018"/>
                  </a:lnTo>
                  <a:lnTo>
                    <a:pt x="173755" y="148944"/>
                  </a:lnTo>
                  <a:lnTo>
                    <a:pt x="160639" y="151139"/>
                  </a:lnTo>
                  <a:lnTo>
                    <a:pt x="147656" y="151785"/>
                  </a:lnTo>
                  <a:lnTo>
                    <a:pt x="134336" y="151104"/>
                  </a:lnTo>
                  <a:lnTo>
                    <a:pt x="118392" y="147919"/>
                  </a:lnTo>
                  <a:lnTo>
                    <a:pt x="95808" y="140283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759710" y="4696886"/>
              <a:ext cx="200043" cy="195254"/>
            </a:xfrm>
            <a:custGeom>
              <a:avLst/>
              <a:gdLst/>
              <a:ahLst/>
              <a:cxnLst/>
              <a:rect l="0" t="0" r="0" b="0"/>
              <a:pathLst>
                <a:path w="200043" h="195254">
                  <a:moveTo>
                    <a:pt x="0" y="85026"/>
                  </a:moveTo>
                  <a:lnTo>
                    <a:pt x="6001" y="93627"/>
                  </a:lnTo>
                  <a:lnTo>
                    <a:pt x="12847" y="100053"/>
                  </a:lnTo>
                  <a:lnTo>
                    <a:pt x="21234" y="104857"/>
                  </a:lnTo>
                  <a:lnTo>
                    <a:pt x="30862" y="108226"/>
                  </a:lnTo>
                  <a:lnTo>
                    <a:pt x="41175" y="110124"/>
                  </a:lnTo>
                  <a:lnTo>
                    <a:pt x="51792" y="110663"/>
                  </a:lnTo>
                  <a:lnTo>
                    <a:pt x="62836" y="110080"/>
                  </a:lnTo>
                  <a:lnTo>
                    <a:pt x="74834" y="108636"/>
                  </a:lnTo>
                  <a:lnTo>
                    <a:pt x="88003" y="106560"/>
                  </a:lnTo>
                  <a:lnTo>
                    <a:pt x="101948" y="104034"/>
                  </a:lnTo>
                  <a:lnTo>
                    <a:pt x="115852" y="101194"/>
                  </a:lnTo>
                  <a:lnTo>
                    <a:pt x="129240" y="98133"/>
                  </a:lnTo>
                  <a:lnTo>
                    <a:pt x="141822" y="94756"/>
                  </a:lnTo>
                  <a:lnTo>
                    <a:pt x="153344" y="90804"/>
                  </a:lnTo>
                  <a:lnTo>
                    <a:pt x="163790" y="86170"/>
                  </a:lnTo>
                  <a:lnTo>
                    <a:pt x="173143" y="80581"/>
                  </a:lnTo>
                  <a:lnTo>
                    <a:pt x="181295" y="73540"/>
                  </a:lnTo>
                  <a:lnTo>
                    <a:pt x="188289" y="64919"/>
                  </a:lnTo>
                  <a:lnTo>
                    <a:pt x="193819" y="55213"/>
                  </a:lnTo>
                  <a:lnTo>
                    <a:pt x="197178" y="45321"/>
                  </a:lnTo>
                  <a:lnTo>
                    <a:pt x="198172" y="35789"/>
                  </a:lnTo>
                  <a:lnTo>
                    <a:pt x="196890" y="26951"/>
                  </a:lnTo>
                  <a:lnTo>
                    <a:pt x="193446" y="19096"/>
                  </a:lnTo>
                  <a:lnTo>
                    <a:pt x="188129" y="12271"/>
                  </a:lnTo>
                  <a:lnTo>
                    <a:pt x="181325" y="6672"/>
                  </a:lnTo>
                  <a:lnTo>
                    <a:pt x="173405" y="2726"/>
                  </a:lnTo>
                  <a:lnTo>
                    <a:pt x="164672" y="519"/>
                  </a:lnTo>
                  <a:lnTo>
                    <a:pt x="155201" y="0"/>
                  </a:lnTo>
                  <a:lnTo>
                    <a:pt x="144859" y="1163"/>
                  </a:lnTo>
                  <a:lnTo>
                    <a:pt x="133650" y="3833"/>
                  </a:lnTo>
                  <a:lnTo>
                    <a:pt x="122022" y="7726"/>
                  </a:lnTo>
                  <a:lnTo>
                    <a:pt x="110749" y="12547"/>
                  </a:lnTo>
                  <a:lnTo>
                    <a:pt x="100242" y="18048"/>
                  </a:lnTo>
                  <a:lnTo>
                    <a:pt x="90561" y="24198"/>
                  </a:lnTo>
                  <a:lnTo>
                    <a:pt x="81597" y="31156"/>
                  </a:lnTo>
                  <a:lnTo>
                    <a:pt x="73201" y="38959"/>
                  </a:lnTo>
                  <a:lnTo>
                    <a:pt x="65393" y="47826"/>
                  </a:lnTo>
                  <a:lnTo>
                    <a:pt x="58361" y="58222"/>
                  </a:lnTo>
                  <a:lnTo>
                    <a:pt x="52154" y="70253"/>
                  </a:lnTo>
                  <a:lnTo>
                    <a:pt x="47000" y="83571"/>
                  </a:lnTo>
                  <a:lnTo>
                    <a:pt x="43367" y="97575"/>
                  </a:lnTo>
                  <a:lnTo>
                    <a:pt x="41381" y="111838"/>
                  </a:lnTo>
                  <a:lnTo>
                    <a:pt x="41185" y="125990"/>
                  </a:lnTo>
                  <a:lnTo>
                    <a:pt x="43098" y="139638"/>
                  </a:lnTo>
                  <a:lnTo>
                    <a:pt x="47094" y="152619"/>
                  </a:lnTo>
                  <a:lnTo>
                    <a:pt x="53030" y="164639"/>
                  </a:lnTo>
                  <a:lnTo>
                    <a:pt x="60826" y="175195"/>
                  </a:lnTo>
                  <a:lnTo>
                    <a:pt x="70258" y="184130"/>
                  </a:lnTo>
                  <a:lnTo>
                    <a:pt x="81165" y="190961"/>
                  </a:lnTo>
                  <a:lnTo>
                    <a:pt x="93535" y="194745"/>
                  </a:lnTo>
                  <a:lnTo>
                    <a:pt x="107215" y="195253"/>
                  </a:lnTo>
                  <a:lnTo>
                    <a:pt x="121637" y="193019"/>
                  </a:lnTo>
                  <a:lnTo>
                    <a:pt x="135931" y="188938"/>
                  </a:lnTo>
                  <a:lnTo>
                    <a:pt x="149601" y="183728"/>
                  </a:lnTo>
                  <a:lnTo>
                    <a:pt x="162092" y="178147"/>
                  </a:lnTo>
                  <a:lnTo>
                    <a:pt x="173827" y="172519"/>
                  </a:lnTo>
                  <a:lnTo>
                    <a:pt x="185833" y="166364"/>
                  </a:lnTo>
                  <a:lnTo>
                    <a:pt x="200042" y="158725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9013573" y="4634513"/>
              <a:ext cx="198863" cy="185788"/>
            </a:xfrm>
            <a:custGeom>
              <a:avLst/>
              <a:gdLst/>
              <a:ahLst/>
              <a:cxnLst/>
              <a:rect l="0" t="0" r="0" b="0"/>
              <a:pathLst>
                <a:path w="198863" h="185788">
                  <a:moveTo>
                    <a:pt x="40935" y="84228"/>
                  </a:moveTo>
                  <a:lnTo>
                    <a:pt x="32268" y="87363"/>
                  </a:lnTo>
                  <a:lnTo>
                    <a:pt x="25202" y="92066"/>
                  </a:lnTo>
                  <a:lnTo>
                    <a:pt x="19100" y="98860"/>
                  </a:lnTo>
                  <a:lnTo>
                    <a:pt x="13873" y="107652"/>
                  </a:lnTo>
                  <a:lnTo>
                    <a:pt x="9659" y="118415"/>
                  </a:lnTo>
                  <a:lnTo>
                    <a:pt x="6452" y="130927"/>
                  </a:lnTo>
                  <a:lnTo>
                    <a:pt x="4111" y="144688"/>
                  </a:lnTo>
                  <a:lnTo>
                    <a:pt x="2448" y="159049"/>
                  </a:lnTo>
                  <a:lnTo>
                    <a:pt x="1288" y="173479"/>
                  </a:lnTo>
                  <a:lnTo>
                    <a:pt x="450" y="184005"/>
                  </a:lnTo>
                  <a:lnTo>
                    <a:pt x="0" y="185787"/>
                  </a:lnTo>
                  <a:lnTo>
                    <a:pt x="246" y="180140"/>
                  </a:lnTo>
                  <a:lnTo>
                    <a:pt x="1263" y="169333"/>
                  </a:lnTo>
                  <a:lnTo>
                    <a:pt x="3119" y="155406"/>
                  </a:lnTo>
                  <a:lnTo>
                    <a:pt x="5981" y="140143"/>
                  </a:lnTo>
                  <a:lnTo>
                    <a:pt x="9841" y="124585"/>
                  </a:lnTo>
                  <a:lnTo>
                    <a:pt x="14554" y="109507"/>
                  </a:lnTo>
                  <a:lnTo>
                    <a:pt x="19936" y="95657"/>
                  </a:lnTo>
                  <a:lnTo>
                    <a:pt x="25823" y="83295"/>
                  </a:lnTo>
                  <a:lnTo>
                    <a:pt x="32402" y="72309"/>
                  </a:lnTo>
                  <a:lnTo>
                    <a:pt x="40183" y="62443"/>
                  </a:lnTo>
                  <a:lnTo>
                    <a:pt x="49340" y="53430"/>
                  </a:lnTo>
                  <a:lnTo>
                    <a:pt x="59593" y="45201"/>
                  </a:lnTo>
                  <a:lnTo>
                    <a:pt x="70392" y="37884"/>
                  </a:lnTo>
                  <a:lnTo>
                    <a:pt x="81369" y="31475"/>
                  </a:lnTo>
                  <a:lnTo>
                    <a:pt x="92670" y="25847"/>
                  </a:lnTo>
                  <a:lnTo>
                    <a:pt x="104849" y="20833"/>
                  </a:lnTo>
                  <a:lnTo>
                    <a:pt x="118140" y="16277"/>
                  </a:lnTo>
                  <a:lnTo>
                    <a:pt x="132109" y="12204"/>
                  </a:lnTo>
                  <a:lnTo>
                    <a:pt x="147401" y="8407"/>
                  </a:lnTo>
                  <a:lnTo>
                    <a:pt x="167599" y="4548"/>
                  </a:lnTo>
                  <a:lnTo>
                    <a:pt x="198862" y="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9286135" y="4497643"/>
              <a:ext cx="31586" cy="305327"/>
            </a:xfrm>
            <a:custGeom>
              <a:avLst/>
              <a:gdLst/>
              <a:ahLst/>
              <a:cxnLst/>
              <a:rect l="0" t="0" r="0" b="0"/>
              <a:pathLst>
                <a:path w="31586" h="305327">
                  <a:moveTo>
                    <a:pt x="31585" y="0"/>
                  </a:moveTo>
                  <a:lnTo>
                    <a:pt x="28719" y="9069"/>
                  </a:lnTo>
                  <a:lnTo>
                    <a:pt x="26577" y="19976"/>
                  </a:lnTo>
                  <a:lnTo>
                    <a:pt x="24974" y="33848"/>
                  </a:lnTo>
                  <a:lnTo>
                    <a:pt x="23794" y="49890"/>
                  </a:lnTo>
                  <a:lnTo>
                    <a:pt x="22946" y="66705"/>
                  </a:lnTo>
                  <a:lnTo>
                    <a:pt x="22348" y="83403"/>
                  </a:lnTo>
                  <a:lnTo>
                    <a:pt x="21933" y="99635"/>
                  </a:lnTo>
                  <a:lnTo>
                    <a:pt x="21649" y="115348"/>
                  </a:lnTo>
                  <a:lnTo>
                    <a:pt x="21451" y="130603"/>
                  </a:lnTo>
                  <a:lnTo>
                    <a:pt x="21148" y="145336"/>
                  </a:lnTo>
                  <a:lnTo>
                    <a:pt x="20411" y="159329"/>
                  </a:lnTo>
                  <a:lnTo>
                    <a:pt x="19102" y="172538"/>
                  </a:lnTo>
                  <a:lnTo>
                    <a:pt x="17410" y="185379"/>
                  </a:lnTo>
                  <a:lnTo>
                    <a:pt x="15735" y="198609"/>
                  </a:lnTo>
                  <a:lnTo>
                    <a:pt x="14310" y="212617"/>
                  </a:lnTo>
                  <a:lnTo>
                    <a:pt x="13033" y="227129"/>
                  </a:lnTo>
                  <a:lnTo>
                    <a:pt x="11569" y="241418"/>
                  </a:lnTo>
                  <a:lnTo>
                    <a:pt x="9736" y="255053"/>
                  </a:lnTo>
                  <a:lnTo>
                    <a:pt x="7666" y="267503"/>
                  </a:lnTo>
                  <a:lnTo>
                    <a:pt x="5512" y="279200"/>
                  </a:lnTo>
                  <a:lnTo>
                    <a:pt x="3083" y="291165"/>
                  </a:lnTo>
                  <a:lnTo>
                    <a:pt x="0" y="305326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9265078" y="4602928"/>
              <a:ext cx="147400" cy="73700"/>
            </a:xfrm>
            <a:custGeom>
              <a:avLst/>
              <a:gdLst/>
              <a:ahLst/>
              <a:cxnLst/>
              <a:rect l="0" t="0" r="0" b="0"/>
              <a:pathLst>
                <a:path w="147400" h="73700">
                  <a:moveTo>
                    <a:pt x="147399" y="0"/>
                  </a:moveTo>
                  <a:lnTo>
                    <a:pt x="135732" y="3001"/>
                  </a:lnTo>
                  <a:lnTo>
                    <a:pt x="125243" y="6423"/>
                  </a:lnTo>
                  <a:lnTo>
                    <a:pt x="114941" y="10615"/>
                  </a:lnTo>
                  <a:lnTo>
                    <a:pt x="104640" y="15342"/>
                  </a:lnTo>
                  <a:lnTo>
                    <a:pt x="94296" y="20175"/>
                  </a:lnTo>
                  <a:lnTo>
                    <a:pt x="83906" y="24856"/>
                  </a:lnTo>
                  <a:lnTo>
                    <a:pt x="73478" y="29466"/>
                  </a:lnTo>
                  <a:lnTo>
                    <a:pt x="63019" y="34315"/>
                  </a:lnTo>
                  <a:lnTo>
                    <a:pt x="52549" y="39572"/>
                  </a:lnTo>
                  <a:lnTo>
                    <a:pt x="42334" y="45136"/>
                  </a:lnTo>
                  <a:lnTo>
                    <a:pt x="31784" y="51370"/>
                  </a:lnTo>
                  <a:lnTo>
                    <a:pt x="18855" y="59945"/>
                  </a:lnTo>
                  <a:lnTo>
                    <a:pt x="0" y="73699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9412477" y="4634513"/>
              <a:ext cx="105286" cy="157928"/>
            </a:xfrm>
            <a:custGeom>
              <a:avLst/>
              <a:gdLst/>
              <a:ahLst/>
              <a:cxnLst/>
              <a:rect l="0" t="0" r="0" b="0"/>
              <a:pathLst>
                <a:path w="105286" h="157928">
                  <a:moveTo>
                    <a:pt x="0" y="0"/>
                  </a:moveTo>
                  <a:lnTo>
                    <a:pt x="3000" y="11736"/>
                  </a:lnTo>
                  <a:lnTo>
                    <a:pt x="6423" y="22864"/>
                  </a:lnTo>
                  <a:lnTo>
                    <a:pt x="10625" y="34462"/>
                  </a:lnTo>
                  <a:lnTo>
                    <a:pt x="15696" y="46623"/>
                  </a:lnTo>
                  <a:lnTo>
                    <a:pt x="21827" y="59283"/>
                  </a:lnTo>
                  <a:lnTo>
                    <a:pt x="29006" y="72330"/>
                  </a:lnTo>
                  <a:lnTo>
                    <a:pt x="36920" y="85337"/>
                  </a:lnTo>
                  <a:lnTo>
                    <a:pt x="45067" y="97605"/>
                  </a:lnTo>
                  <a:lnTo>
                    <a:pt x="53134" y="108809"/>
                  </a:lnTo>
                  <a:lnTo>
                    <a:pt x="61090" y="118865"/>
                  </a:lnTo>
                  <a:lnTo>
                    <a:pt x="70082" y="128840"/>
                  </a:lnTo>
                  <a:lnTo>
                    <a:pt x="83131" y="140727"/>
                  </a:lnTo>
                  <a:lnTo>
                    <a:pt x="105285" y="157927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9380892" y="4613456"/>
              <a:ext cx="210571" cy="505369"/>
            </a:xfrm>
            <a:custGeom>
              <a:avLst/>
              <a:gdLst/>
              <a:ahLst/>
              <a:cxnLst/>
              <a:rect l="0" t="0" r="0" b="0"/>
              <a:pathLst>
                <a:path w="210571" h="505369">
                  <a:moveTo>
                    <a:pt x="210570" y="0"/>
                  </a:moveTo>
                  <a:lnTo>
                    <a:pt x="204701" y="8868"/>
                  </a:lnTo>
                  <a:lnTo>
                    <a:pt x="199137" y="17855"/>
                  </a:lnTo>
                  <a:lnTo>
                    <a:pt x="193343" y="27851"/>
                  </a:lnTo>
                  <a:lnTo>
                    <a:pt x="187436" y="38831"/>
                  </a:lnTo>
                  <a:lnTo>
                    <a:pt x="181753" y="50643"/>
                  </a:lnTo>
                  <a:lnTo>
                    <a:pt x="176478" y="63101"/>
                  </a:lnTo>
                  <a:lnTo>
                    <a:pt x="171627" y="76039"/>
                  </a:lnTo>
                  <a:lnTo>
                    <a:pt x="167143" y="89320"/>
                  </a:lnTo>
                  <a:lnTo>
                    <a:pt x="162936" y="102846"/>
                  </a:lnTo>
                  <a:lnTo>
                    <a:pt x="158772" y="116707"/>
                  </a:lnTo>
                  <a:lnTo>
                    <a:pt x="154283" y="131157"/>
                  </a:lnTo>
                  <a:lnTo>
                    <a:pt x="149298" y="146290"/>
                  </a:lnTo>
                  <a:lnTo>
                    <a:pt x="143984" y="162047"/>
                  </a:lnTo>
                  <a:lnTo>
                    <a:pt x="138723" y="178310"/>
                  </a:lnTo>
                  <a:lnTo>
                    <a:pt x="133737" y="194956"/>
                  </a:lnTo>
                  <a:lnTo>
                    <a:pt x="128915" y="211881"/>
                  </a:lnTo>
                  <a:lnTo>
                    <a:pt x="123919" y="229002"/>
                  </a:lnTo>
                  <a:lnTo>
                    <a:pt x="118552" y="246260"/>
                  </a:lnTo>
                  <a:lnTo>
                    <a:pt x="112626" y="263611"/>
                  </a:lnTo>
                  <a:lnTo>
                    <a:pt x="105883" y="281027"/>
                  </a:lnTo>
                  <a:lnTo>
                    <a:pt x="98276" y="298481"/>
                  </a:lnTo>
                  <a:lnTo>
                    <a:pt x="90234" y="315797"/>
                  </a:lnTo>
                  <a:lnTo>
                    <a:pt x="82530" y="332656"/>
                  </a:lnTo>
                  <a:lnTo>
                    <a:pt x="75572" y="348919"/>
                  </a:lnTo>
                  <a:lnTo>
                    <a:pt x="69258" y="364451"/>
                  </a:lnTo>
                  <a:lnTo>
                    <a:pt x="63177" y="379042"/>
                  </a:lnTo>
                  <a:lnTo>
                    <a:pt x="57054" y="392672"/>
                  </a:lnTo>
                  <a:lnTo>
                    <a:pt x="50938" y="405471"/>
                  </a:lnTo>
                  <a:lnTo>
                    <a:pt x="45126" y="417614"/>
                  </a:lnTo>
                  <a:lnTo>
                    <a:pt x="39763" y="429269"/>
                  </a:lnTo>
                  <a:lnTo>
                    <a:pt x="34685" y="440573"/>
                  </a:lnTo>
                  <a:lnTo>
                    <a:pt x="29516" y="451631"/>
                  </a:lnTo>
                  <a:lnTo>
                    <a:pt x="24046" y="462505"/>
                  </a:lnTo>
                  <a:lnTo>
                    <a:pt x="18539" y="472794"/>
                  </a:lnTo>
                  <a:lnTo>
                    <a:pt x="13090" y="482659"/>
                  </a:lnTo>
                  <a:lnTo>
                    <a:pt x="7221" y="492966"/>
                  </a:lnTo>
                  <a:lnTo>
                    <a:pt x="0" y="505368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12010" y="4181787"/>
            <a:ext cx="2599100" cy="526427"/>
            <a:chOff x="212010" y="4181787"/>
            <a:chExt cx="2599100" cy="526427"/>
          </a:xfrm>
        </p:grpSpPr>
        <p:sp>
          <p:nvSpPr>
            <p:cNvPr id="49" name="Freeform 48"/>
            <p:cNvSpPr/>
            <p:nvPr/>
          </p:nvSpPr>
          <p:spPr>
            <a:xfrm>
              <a:off x="212010" y="4213373"/>
              <a:ext cx="167017" cy="490333"/>
            </a:xfrm>
            <a:custGeom>
              <a:avLst/>
              <a:gdLst/>
              <a:ahLst/>
              <a:cxnLst/>
              <a:rect l="0" t="0" r="0" b="0"/>
              <a:pathLst>
                <a:path w="167017" h="490333">
                  <a:moveTo>
                    <a:pt x="72259" y="0"/>
                  </a:moveTo>
                  <a:lnTo>
                    <a:pt x="69393" y="11735"/>
                  </a:lnTo>
                  <a:lnTo>
                    <a:pt x="67251" y="22864"/>
                  </a:lnTo>
                  <a:lnTo>
                    <a:pt x="65648" y="34462"/>
                  </a:lnTo>
                  <a:lnTo>
                    <a:pt x="64467" y="46624"/>
                  </a:lnTo>
                  <a:lnTo>
                    <a:pt x="63619" y="59283"/>
                  </a:lnTo>
                  <a:lnTo>
                    <a:pt x="63021" y="72339"/>
                  </a:lnTo>
                  <a:lnTo>
                    <a:pt x="62607" y="85692"/>
                  </a:lnTo>
                  <a:lnTo>
                    <a:pt x="62323" y="99257"/>
                  </a:lnTo>
                  <a:lnTo>
                    <a:pt x="62125" y="112976"/>
                  </a:lnTo>
                  <a:lnTo>
                    <a:pt x="61821" y="126969"/>
                  </a:lnTo>
                  <a:lnTo>
                    <a:pt x="61084" y="141507"/>
                  </a:lnTo>
                  <a:lnTo>
                    <a:pt x="59772" y="156703"/>
                  </a:lnTo>
                  <a:lnTo>
                    <a:pt x="57907" y="172673"/>
                  </a:lnTo>
                  <a:lnTo>
                    <a:pt x="55583" y="189611"/>
                  </a:lnTo>
                  <a:lnTo>
                    <a:pt x="52910" y="207523"/>
                  </a:lnTo>
                  <a:lnTo>
                    <a:pt x="49979" y="226113"/>
                  </a:lnTo>
                  <a:lnTo>
                    <a:pt x="46867" y="244890"/>
                  </a:lnTo>
                  <a:lnTo>
                    <a:pt x="43628" y="263561"/>
                  </a:lnTo>
                  <a:lnTo>
                    <a:pt x="40301" y="282181"/>
                  </a:lnTo>
                  <a:lnTo>
                    <a:pt x="36914" y="301055"/>
                  </a:lnTo>
                  <a:lnTo>
                    <a:pt x="33488" y="320338"/>
                  </a:lnTo>
                  <a:lnTo>
                    <a:pt x="30034" y="339712"/>
                  </a:lnTo>
                  <a:lnTo>
                    <a:pt x="26561" y="358500"/>
                  </a:lnTo>
                  <a:lnTo>
                    <a:pt x="23077" y="376363"/>
                  </a:lnTo>
                  <a:lnTo>
                    <a:pt x="19584" y="393290"/>
                  </a:lnTo>
                  <a:lnTo>
                    <a:pt x="16085" y="409425"/>
                  </a:lnTo>
                  <a:lnTo>
                    <a:pt x="12583" y="424950"/>
                  </a:lnTo>
                  <a:lnTo>
                    <a:pt x="9079" y="440191"/>
                  </a:lnTo>
                  <a:lnTo>
                    <a:pt x="5572" y="455585"/>
                  </a:lnTo>
                  <a:lnTo>
                    <a:pt x="2103" y="471275"/>
                  </a:lnTo>
                  <a:lnTo>
                    <a:pt x="0" y="484331"/>
                  </a:lnTo>
                  <a:lnTo>
                    <a:pt x="576" y="490332"/>
                  </a:lnTo>
                  <a:lnTo>
                    <a:pt x="2771" y="489456"/>
                  </a:lnTo>
                  <a:lnTo>
                    <a:pt x="5730" y="483732"/>
                  </a:lnTo>
                  <a:lnTo>
                    <a:pt x="9034" y="474923"/>
                  </a:lnTo>
                  <a:lnTo>
                    <a:pt x="12486" y="464195"/>
                  </a:lnTo>
                  <a:lnTo>
                    <a:pt x="16000" y="452269"/>
                  </a:lnTo>
                  <a:lnTo>
                    <a:pt x="19701" y="439424"/>
                  </a:lnTo>
                  <a:lnTo>
                    <a:pt x="23881" y="425625"/>
                  </a:lnTo>
                  <a:lnTo>
                    <a:pt x="28658" y="410919"/>
                  </a:lnTo>
                  <a:lnTo>
                    <a:pt x="33836" y="395609"/>
                  </a:lnTo>
                  <a:lnTo>
                    <a:pt x="39005" y="380175"/>
                  </a:lnTo>
                  <a:lnTo>
                    <a:pt x="43929" y="364900"/>
                  </a:lnTo>
                  <a:lnTo>
                    <a:pt x="48710" y="349879"/>
                  </a:lnTo>
                  <a:lnTo>
                    <a:pt x="53680" y="335106"/>
                  </a:lnTo>
                  <a:lnTo>
                    <a:pt x="59019" y="320539"/>
                  </a:lnTo>
                  <a:lnTo>
                    <a:pt x="64588" y="306128"/>
                  </a:lnTo>
                  <a:lnTo>
                    <a:pt x="70026" y="291833"/>
                  </a:lnTo>
                  <a:lnTo>
                    <a:pt x="75135" y="277627"/>
                  </a:lnTo>
                  <a:lnTo>
                    <a:pt x="80040" y="263815"/>
                  </a:lnTo>
                  <a:lnTo>
                    <a:pt x="85094" y="250992"/>
                  </a:lnTo>
                  <a:lnTo>
                    <a:pt x="90499" y="239410"/>
                  </a:lnTo>
                  <a:lnTo>
                    <a:pt x="96451" y="229159"/>
                  </a:lnTo>
                  <a:lnTo>
                    <a:pt x="103212" y="220338"/>
                  </a:lnTo>
                  <a:lnTo>
                    <a:pt x="110830" y="212871"/>
                  </a:lnTo>
                  <a:lnTo>
                    <a:pt x="118880" y="207349"/>
                  </a:lnTo>
                  <a:lnTo>
                    <a:pt x="126589" y="205051"/>
                  </a:lnTo>
                  <a:lnTo>
                    <a:pt x="133542" y="206398"/>
                  </a:lnTo>
                  <a:lnTo>
                    <a:pt x="139512" y="211049"/>
                  </a:lnTo>
                  <a:lnTo>
                    <a:pt x="144298" y="218364"/>
                  </a:lnTo>
                  <a:lnTo>
                    <a:pt x="147921" y="227698"/>
                  </a:lnTo>
                  <a:lnTo>
                    <a:pt x="150557" y="238826"/>
                  </a:lnTo>
                  <a:lnTo>
                    <a:pt x="152426" y="251934"/>
                  </a:lnTo>
                  <a:lnTo>
                    <a:pt x="153731" y="266957"/>
                  </a:lnTo>
                  <a:lnTo>
                    <a:pt x="154798" y="283278"/>
                  </a:lnTo>
                  <a:lnTo>
                    <a:pt x="156055" y="299925"/>
                  </a:lnTo>
                  <a:lnTo>
                    <a:pt x="157717" y="316311"/>
                  </a:lnTo>
                  <a:lnTo>
                    <a:pt x="159648" y="332398"/>
                  </a:lnTo>
                  <a:lnTo>
                    <a:pt x="161484" y="348493"/>
                  </a:lnTo>
                  <a:lnTo>
                    <a:pt x="163012" y="364784"/>
                  </a:lnTo>
                  <a:lnTo>
                    <a:pt x="164192" y="380761"/>
                  </a:lnTo>
                  <a:lnTo>
                    <a:pt x="165185" y="396965"/>
                  </a:lnTo>
                  <a:lnTo>
                    <a:pt x="166077" y="415941"/>
                  </a:lnTo>
                  <a:lnTo>
                    <a:pt x="167016" y="442197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57078" y="4413414"/>
              <a:ext cx="127307" cy="231421"/>
            </a:xfrm>
            <a:custGeom>
              <a:avLst/>
              <a:gdLst/>
              <a:ahLst/>
              <a:cxnLst/>
              <a:rect l="0" t="0" r="0" b="0"/>
              <a:pathLst>
                <a:path w="127307" h="231421">
                  <a:moveTo>
                    <a:pt x="69347" y="0"/>
                  </a:moveTo>
                  <a:lnTo>
                    <a:pt x="63479" y="6069"/>
                  </a:lnTo>
                  <a:lnTo>
                    <a:pt x="57915" y="13554"/>
                  </a:lnTo>
                  <a:lnTo>
                    <a:pt x="52120" y="23234"/>
                  </a:lnTo>
                  <a:lnTo>
                    <a:pt x="46213" y="34549"/>
                  </a:lnTo>
                  <a:lnTo>
                    <a:pt x="40531" y="46531"/>
                  </a:lnTo>
                  <a:lnTo>
                    <a:pt x="35256" y="58552"/>
                  </a:lnTo>
                  <a:lnTo>
                    <a:pt x="30406" y="70348"/>
                  </a:lnTo>
                  <a:lnTo>
                    <a:pt x="25920" y="81859"/>
                  </a:lnTo>
                  <a:lnTo>
                    <a:pt x="21718" y="93110"/>
                  </a:lnTo>
                  <a:lnTo>
                    <a:pt x="17727" y="104155"/>
                  </a:lnTo>
                  <a:lnTo>
                    <a:pt x="13886" y="115044"/>
                  </a:lnTo>
                  <a:lnTo>
                    <a:pt x="10156" y="125831"/>
                  </a:lnTo>
                  <a:lnTo>
                    <a:pt x="6666" y="136875"/>
                  </a:lnTo>
                  <a:lnTo>
                    <a:pt x="3702" y="148815"/>
                  </a:lnTo>
                  <a:lnTo>
                    <a:pt x="1385" y="161919"/>
                  </a:lnTo>
                  <a:lnTo>
                    <a:pt x="0" y="175805"/>
                  </a:lnTo>
                  <a:lnTo>
                    <a:pt x="53" y="189665"/>
                  </a:lnTo>
                  <a:lnTo>
                    <a:pt x="1694" y="203000"/>
                  </a:lnTo>
                  <a:lnTo>
                    <a:pt x="5086" y="214866"/>
                  </a:lnTo>
                  <a:lnTo>
                    <a:pt x="10561" y="223779"/>
                  </a:lnTo>
                  <a:lnTo>
                    <a:pt x="18089" y="229204"/>
                  </a:lnTo>
                  <a:lnTo>
                    <a:pt x="27041" y="231420"/>
                  </a:lnTo>
                  <a:lnTo>
                    <a:pt x="36418" y="231027"/>
                  </a:lnTo>
                  <a:lnTo>
                    <a:pt x="45605" y="228655"/>
                  </a:lnTo>
                  <a:lnTo>
                    <a:pt x="54380" y="224680"/>
                  </a:lnTo>
                  <a:lnTo>
                    <a:pt x="62725" y="219214"/>
                  </a:lnTo>
                  <a:lnTo>
                    <a:pt x="70706" y="212433"/>
                  </a:lnTo>
                  <a:lnTo>
                    <a:pt x="78405" y="204427"/>
                  </a:lnTo>
                  <a:lnTo>
                    <a:pt x="85895" y="195143"/>
                  </a:lnTo>
                  <a:lnTo>
                    <a:pt x="93234" y="184677"/>
                  </a:lnTo>
                  <a:lnTo>
                    <a:pt x="100301" y="173393"/>
                  </a:lnTo>
                  <a:lnTo>
                    <a:pt x="106821" y="161826"/>
                  </a:lnTo>
                  <a:lnTo>
                    <a:pt x="112682" y="150295"/>
                  </a:lnTo>
                  <a:lnTo>
                    <a:pt x="117771" y="138433"/>
                  </a:lnTo>
                  <a:lnTo>
                    <a:pt x="121890" y="125338"/>
                  </a:lnTo>
                  <a:lnTo>
                    <a:pt x="125021" y="110610"/>
                  </a:lnTo>
                  <a:lnTo>
                    <a:pt x="126971" y="94802"/>
                  </a:lnTo>
                  <a:lnTo>
                    <a:pt x="127306" y="79106"/>
                  </a:lnTo>
                  <a:lnTo>
                    <a:pt x="125928" y="64229"/>
                  </a:lnTo>
                  <a:lnTo>
                    <a:pt x="122715" y="50836"/>
                  </a:lnTo>
                  <a:lnTo>
                    <a:pt x="117360" y="39758"/>
                  </a:lnTo>
                  <a:lnTo>
                    <a:pt x="109913" y="31215"/>
                  </a:lnTo>
                  <a:lnTo>
                    <a:pt x="101015" y="25263"/>
                  </a:lnTo>
                  <a:lnTo>
                    <a:pt x="91675" y="22060"/>
                  </a:lnTo>
                  <a:lnTo>
                    <a:pt x="82477" y="21429"/>
                  </a:lnTo>
                  <a:lnTo>
                    <a:pt x="73073" y="22477"/>
                  </a:lnTo>
                  <a:lnTo>
                    <a:pt x="62325" y="25636"/>
                  </a:lnTo>
                  <a:lnTo>
                    <a:pt x="48290" y="31586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67921" y="4371301"/>
              <a:ext cx="263006" cy="336913"/>
            </a:xfrm>
            <a:custGeom>
              <a:avLst/>
              <a:gdLst/>
              <a:ahLst/>
              <a:cxnLst/>
              <a:rect l="0" t="0" r="0" b="0"/>
              <a:pathLst>
                <a:path w="263006" h="336913">
                  <a:moveTo>
                    <a:pt x="16431" y="0"/>
                  </a:moveTo>
                  <a:lnTo>
                    <a:pt x="19298" y="14803"/>
                  </a:lnTo>
                  <a:lnTo>
                    <a:pt x="21440" y="29994"/>
                  </a:lnTo>
                  <a:lnTo>
                    <a:pt x="23043" y="47072"/>
                  </a:lnTo>
                  <a:lnTo>
                    <a:pt x="24224" y="65474"/>
                  </a:lnTo>
                  <a:lnTo>
                    <a:pt x="25072" y="83987"/>
                  </a:lnTo>
                  <a:lnTo>
                    <a:pt x="25665" y="101876"/>
                  </a:lnTo>
                  <a:lnTo>
                    <a:pt x="25907" y="118764"/>
                  </a:lnTo>
                  <a:lnTo>
                    <a:pt x="25543" y="134396"/>
                  </a:lnTo>
                  <a:lnTo>
                    <a:pt x="24483" y="148794"/>
                  </a:lnTo>
                  <a:lnTo>
                    <a:pt x="22788" y="162308"/>
                  </a:lnTo>
                  <a:lnTo>
                    <a:pt x="20580" y="175478"/>
                  </a:lnTo>
                  <a:lnTo>
                    <a:pt x="17983" y="188647"/>
                  </a:lnTo>
                  <a:lnTo>
                    <a:pt x="15104" y="201954"/>
                  </a:lnTo>
                  <a:lnTo>
                    <a:pt x="12027" y="215429"/>
                  </a:lnTo>
                  <a:lnTo>
                    <a:pt x="8805" y="228945"/>
                  </a:lnTo>
                  <a:lnTo>
                    <a:pt x="5317" y="238643"/>
                  </a:lnTo>
                  <a:lnTo>
                    <a:pt x="2098" y="240054"/>
                  </a:lnTo>
                  <a:lnTo>
                    <a:pt x="300" y="235212"/>
                  </a:lnTo>
                  <a:lnTo>
                    <a:pt x="0" y="226599"/>
                  </a:lnTo>
                  <a:lnTo>
                    <a:pt x="872" y="215795"/>
                  </a:lnTo>
                  <a:lnTo>
                    <a:pt x="2583" y="203719"/>
                  </a:lnTo>
                  <a:lnTo>
                    <a:pt x="4880" y="190886"/>
                  </a:lnTo>
                  <a:lnTo>
                    <a:pt x="7743" y="177433"/>
                  </a:lnTo>
                  <a:lnTo>
                    <a:pt x="11350" y="163227"/>
                  </a:lnTo>
                  <a:lnTo>
                    <a:pt x="15739" y="148255"/>
                  </a:lnTo>
                  <a:lnTo>
                    <a:pt x="20655" y="132937"/>
                  </a:lnTo>
                  <a:lnTo>
                    <a:pt x="25648" y="118030"/>
                  </a:lnTo>
                  <a:lnTo>
                    <a:pt x="30454" y="103928"/>
                  </a:lnTo>
                  <a:lnTo>
                    <a:pt x="35156" y="90679"/>
                  </a:lnTo>
                  <a:lnTo>
                    <a:pt x="40072" y="78167"/>
                  </a:lnTo>
                  <a:lnTo>
                    <a:pt x="45380" y="66236"/>
                  </a:lnTo>
                  <a:lnTo>
                    <a:pt x="51098" y="54901"/>
                  </a:lnTo>
                  <a:lnTo>
                    <a:pt x="57169" y="44347"/>
                  </a:lnTo>
                  <a:lnTo>
                    <a:pt x="63525" y="34617"/>
                  </a:lnTo>
                  <a:lnTo>
                    <a:pt x="70422" y="25775"/>
                  </a:lnTo>
                  <a:lnTo>
                    <a:pt x="78416" y="17982"/>
                  </a:lnTo>
                  <a:lnTo>
                    <a:pt x="87713" y="11235"/>
                  </a:lnTo>
                  <a:lnTo>
                    <a:pt x="97889" y="5874"/>
                  </a:lnTo>
                  <a:lnTo>
                    <a:pt x="108104" y="2628"/>
                  </a:lnTo>
                  <a:lnTo>
                    <a:pt x="117861" y="1725"/>
                  </a:lnTo>
                  <a:lnTo>
                    <a:pt x="127021" y="3578"/>
                  </a:lnTo>
                  <a:lnTo>
                    <a:pt x="135625" y="9002"/>
                  </a:lnTo>
                  <a:lnTo>
                    <a:pt x="143767" y="18106"/>
                  </a:lnTo>
                  <a:lnTo>
                    <a:pt x="151063" y="30575"/>
                  </a:lnTo>
                  <a:lnTo>
                    <a:pt x="156687" y="46044"/>
                  </a:lnTo>
                  <a:lnTo>
                    <a:pt x="160323" y="63997"/>
                  </a:lnTo>
                  <a:lnTo>
                    <a:pt x="162121" y="83707"/>
                  </a:lnTo>
                  <a:lnTo>
                    <a:pt x="162423" y="104365"/>
                  </a:lnTo>
                  <a:lnTo>
                    <a:pt x="161590" y="125427"/>
                  </a:lnTo>
                  <a:lnTo>
                    <a:pt x="159932" y="146294"/>
                  </a:lnTo>
                  <a:lnTo>
                    <a:pt x="157690" y="166232"/>
                  </a:lnTo>
                  <a:lnTo>
                    <a:pt x="155046" y="184901"/>
                  </a:lnTo>
                  <a:lnTo>
                    <a:pt x="152290" y="200999"/>
                  </a:lnTo>
                  <a:lnTo>
                    <a:pt x="149771" y="210663"/>
                  </a:lnTo>
                  <a:lnTo>
                    <a:pt x="148008" y="212297"/>
                  </a:lnTo>
                  <a:lnTo>
                    <a:pt x="147578" y="208954"/>
                  </a:lnTo>
                  <a:lnTo>
                    <a:pt x="148353" y="202814"/>
                  </a:lnTo>
                  <a:lnTo>
                    <a:pt x="150013" y="195031"/>
                  </a:lnTo>
                  <a:lnTo>
                    <a:pt x="152287" y="186250"/>
                  </a:lnTo>
                  <a:lnTo>
                    <a:pt x="155140" y="176848"/>
                  </a:lnTo>
                  <a:lnTo>
                    <a:pt x="158745" y="167050"/>
                  </a:lnTo>
                  <a:lnTo>
                    <a:pt x="163134" y="156999"/>
                  </a:lnTo>
                  <a:lnTo>
                    <a:pt x="168050" y="146784"/>
                  </a:lnTo>
                  <a:lnTo>
                    <a:pt x="173044" y="136462"/>
                  </a:lnTo>
                  <a:lnTo>
                    <a:pt x="177851" y="126075"/>
                  </a:lnTo>
                  <a:lnTo>
                    <a:pt x="182553" y="115810"/>
                  </a:lnTo>
                  <a:lnTo>
                    <a:pt x="187470" y="105990"/>
                  </a:lnTo>
                  <a:lnTo>
                    <a:pt x="192783" y="96760"/>
                  </a:lnTo>
                  <a:lnTo>
                    <a:pt x="198674" y="88257"/>
                  </a:lnTo>
                  <a:lnTo>
                    <a:pt x="205394" y="80690"/>
                  </a:lnTo>
                  <a:lnTo>
                    <a:pt x="212989" y="74106"/>
                  </a:lnTo>
                  <a:lnTo>
                    <a:pt x="221193" y="69193"/>
                  </a:lnTo>
                  <a:lnTo>
                    <a:pt x="229539" y="67312"/>
                  </a:lnTo>
                  <a:lnTo>
                    <a:pt x="237732" y="68957"/>
                  </a:lnTo>
                  <a:lnTo>
                    <a:pt x="245350" y="74319"/>
                  </a:lnTo>
                  <a:lnTo>
                    <a:pt x="251780" y="83708"/>
                  </a:lnTo>
                  <a:lnTo>
                    <a:pt x="256799" y="96866"/>
                  </a:lnTo>
                  <a:lnTo>
                    <a:pt x="260353" y="112664"/>
                  </a:lnTo>
                  <a:lnTo>
                    <a:pt x="262380" y="129459"/>
                  </a:lnTo>
                  <a:lnTo>
                    <a:pt x="263005" y="146219"/>
                  </a:lnTo>
                  <a:lnTo>
                    <a:pt x="262478" y="162531"/>
                  </a:lnTo>
                  <a:lnTo>
                    <a:pt x="261070" y="178317"/>
                  </a:lnTo>
                  <a:lnTo>
                    <a:pt x="259018" y="193644"/>
                  </a:lnTo>
                  <a:lnTo>
                    <a:pt x="256508" y="208938"/>
                  </a:lnTo>
                  <a:lnTo>
                    <a:pt x="253678" y="224908"/>
                  </a:lnTo>
                  <a:lnTo>
                    <a:pt x="250633" y="241871"/>
                  </a:lnTo>
                  <a:lnTo>
                    <a:pt x="247595" y="259291"/>
                  </a:lnTo>
                  <a:lnTo>
                    <a:pt x="244612" y="277882"/>
                  </a:lnTo>
                  <a:lnTo>
                    <a:pt x="241425" y="301518"/>
                  </a:lnTo>
                  <a:lnTo>
                    <a:pt x="237530" y="336912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997845" y="4428860"/>
              <a:ext cx="150508" cy="229252"/>
            </a:xfrm>
            <a:custGeom>
              <a:avLst/>
              <a:gdLst/>
              <a:ahLst/>
              <a:cxnLst/>
              <a:rect l="0" t="0" r="0" b="0"/>
              <a:pathLst>
                <a:path w="150508" h="229252">
                  <a:moveTo>
                    <a:pt x="12891" y="100368"/>
                  </a:moveTo>
                  <a:lnTo>
                    <a:pt x="16026" y="111768"/>
                  </a:lnTo>
                  <a:lnTo>
                    <a:pt x="20728" y="119696"/>
                  </a:lnTo>
                  <a:lnTo>
                    <a:pt x="27518" y="124807"/>
                  </a:lnTo>
                  <a:lnTo>
                    <a:pt x="36137" y="127496"/>
                  </a:lnTo>
                  <a:lnTo>
                    <a:pt x="46252" y="127926"/>
                  </a:lnTo>
                  <a:lnTo>
                    <a:pt x="57506" y="126396"/>
                  </a:lnTo>
                  <a:lnTo>
                    <a:pt x="69269" y="123305"/>
                  </a:lnTo>
                  <a:lnTo>
                    <a:pt x="80685" y="119038"/>
                  </a:lnTo>
                  <a:lnTo>
                    <a:pt x="91314" y="113915"/>
                  </a:lnTo>
                  <a:lnTo>
                    <a:pt x="101089" y="108024"/>
                  </a:lnTo>
                  <a:lnTo>
                    <a:pt x="110122" y="101239"/>
                  </a:lnTo>
                  <a:lnTo>
                    <a:pt x="118566" y="93564"/>
                  </a:lnTo>
                  <a:lnTo>
                    <a:pt x="126408" y="85121"/>
                  </a:lnTo>
                  <a:lnTo>
                    <a:pt x="133465" y="76075"/>
                  </a:lnTo>
                  <a:lnTo>
                    <a:pt x="139689" y="66580"/>
                  </a:lnTo>
                  <a:lnTo>
                    <a:pt x="144853" y="56764"/>
                  </a:lnTo>
                  <a:lnTo>
                    <a:pt x="148493" y="46721"/>
                  </a:lnTo>
                  <a:lnTo>
                    <a:pt x="150480" y="36532"/>
                  </a:lnTo>
                  <a:lnTo>
                    <a:pt x="150507" y="26571"/>
                  </a:lnTo>
                  <a:lnTo>
                    <a:pt x="147948" y="17489"/>
                  </a:lnTo>
                  <a:lnTo>
                    <a:pt x="142704" y="9586"/>
                  </a:lnTo>
                  <a:lnTo>
                    <a:pt x="135116" y="3466"/>
                  </a:lnTo>
                  <a:lnTo>
                    <a:pt x="125672" y="169"/>
                  </a:lnTo>
                  <a:lnTo>
                    <a:pt x="114842" y="0"/>
                  </a:lnTo>
                  <a:lnTo>
                    <a:pt x="103015" y="2803"/>
                  </a:lnTo>
                  <a:lnTo>
                    <a:pt x="90487" y="8332"/>
                  </a:lnTo>
                  <a:lnTo>
                    <a:pt x="77486" y="16153"/>
                  </a:lnTo>
                  <a:lnTo>
                    <a:pt x="64658" y="25603"/>
                  </a:lnTo>
                  <a:lnTo>
                    <a:pt x="53030" y="35913"/>
                  </a:lnTo>
                  <a:lnTo>
                    <a:pt x="43064" y="46576"/>
                  </a:lnTo>
                  <a:lnTo>
                    <a:pt x="34712" y="57341"/>
                  </a:lnTo>
                  <a:lnTo>
                    <a:pt x="27703" y="68101"/>
                  </a:lnTo>
                  <a:lnTo>
                    <a:pt x="21727" y="78821"/>
                  </a:lnTo>
                  <a:lnTo>
                    <a:pt x="16506" y="89495"/>
                  </a:lnTo>
                  <a:lnTo>
                    <a:pt x="11823" y="100129"/>
                  </a:lnTo>
                  <a:lnTo>
                    <a:pt x="7524" y="110747"/>
                  </a:lnTo>
                  <a:lnTo>
                    <a:pt x="3820" y="121846"/>
                  </a:lnTo>
                  <a:lnTo>
                    <a:pt x="1244" y="134356"/>
                  </a:lnTo>
                  <a:lnTo>
                    <a:pt x="0" y="148654"/>
                  </a:lnTo>
                  <a:lnTo>
                    <a:pt x="151" y="164158"/>
                  </a:lnTo>
                  <a:lnTo>
                    <a:pt x="1773" y="179642"/>
                  </a:lnTo>
                  <a:lnTo>
                    <a:pt x="4769" y="194368"/>
                  </a:lnTo>
                  <a:lnTo>
                    <a:pt x="9391" y="207489"/>
                  </a:lnTo>
                  <a:lnTo>
                    <a:pt x="16299" y="217851"/>
                  </a:lnTo>
                  <a:lnTo>
                    <a:pt x="25652" y="225090"/>
                  </a:lnTo>
                  <a:lnTo>
                    <a:pt x="37169" y="229014"/>
                  </a:lnTo>
                  <a:lnTo>
                    <a:pt x="50412" y="229251"/>
                  </a:lnTo>
                  <a:lnTo>
                    <a:pt x="64926" y="225989"/>
                  </a:lnTo>
                  <a:lnTo>
                    <a:pt x="79589" y="220415"/>
                  </a:lnTo>
                  <a:lnTo>
                    <a:pt x="94066" y="213896"/>
                  </a:lnTo>
                  <a:lnTo>
                    <a:pt x="109619" y="205866"/>
                  </a:lnTo>
                  <a:lnTo>
                    <a:pt x="128704" y="195124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250058" y="4181787"/>
              <a:ext cx="66005" cy="442198"/>
            </a:xfrm>
            <a:custGeom>
              <a:avLst/>
              <a:gdLst/>
              <a:ahLst/>
              <a:cxnLst/>
              <a:rect l="0" t="0" r="0" b="0"/>
              <a:pathLst>
                <a:path w="66005" h="442198">
                  <a:moveTo>
                    <a:pt x="66004" y="0"/>
                  </a:moveTo>
                  <a:lnTo>
                    <a:pt x="60204" y="9003"/>
                  </a:lnTo>
                  <a:lnTo>
                    <a:pt x="55279" y="19270"/>
                  </a:lnTo>
                  <a:lnTo>
                    <a:pt x="50781" y="31850"/>
                  </a:lnTo>
                  <a:lnTo>
                    <a:pt x="46733" y="46205"/>
                  </a:lnTo>
                  <a:lnTo>
                    <a:pt x="43368" y="61352"/>
                  </a:lnTo>
                  <a:lnTo>
                    <a:pt x="40755" y="76641"/>
                  </a:lnTo>
                  <a:lnTo>
                    <a:pt x="38656" y="91948"/>
                  </a:lnTo>
                  <a:lnTo>
                    <a:pt x="36628" y="107498"/>
                  </a:lnTo>
                  <a:lnTo>
                    <a:pt x="34414" y="123432"/>
                  </a:lnTo>
                  <a:lnTo>
                    <a:pt x="32094" y="139757"/>
                  </a:lnTo>
                  <a:lnTo>
                    <a:pt x="29989" y="156415"/>
                  </a:lnTo>
                  <a:lnTo>
                    <a:pt x="28272" y="173333"/>
                  </a:lnTo>
                  <a:lnTo>
                    <a:pt x="26797" y="190443"/>
                  </a:lnTo>
                  <a:lnTo>
                    <a:pt x="25200" y="207689"/>
                  </a:lnTo>
                  <a:lnTo>
                    <a:pt x="23279" y="225031"/>
                  </a:lnTo>
                  <a:lnTo>
                    <a:pt x="21158" y="242440"/>
                  </a:lnTo>
                  <a:lnTo>
                    <a:pt x="19187" y="259894"/>
                  </a:lnTo>
                  <a:lnTo>
                    <a:pt x="17561" y="277374"/>
                  </a:lnTo>
                  <a:lnTo>
                    <a:pt x="16146" y="294706"/>
                  </a:lnTo>
                  <a:lnTo>
                    <a:pt x="14590" y="311577"/>
                  </a:lnTo>
                  <a:lnTo>
                    <a:pt x="12691" y="327853"/>
                  </a:lnTo>
                  <a:lnTo>
                    <a:pt x="10415" y="343562"/>
                  </a:lnTo>
                  <a:lnTo>
                    <a:pt x="7809" y="358805"/>
                  </a:lnTo>
                  <a:lnTo>
                    <a:pt x="4951" y="373677"/>
                  </a:lnTo>
                  <a:lnTo>
                    <a:pt x="2252" y="387862"/>
                  </a:lnTo>
                  <a:lnTo>
                    <a:pt x="286" y="402130"/>
                  </a:lnTo>
                  <a:lnTo>
                    <a:pt x="0" y="418855"/>
                  </a:lnTo>
                  <a:lnTo>
                    <a:pt x="2833" y="442197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347648" y="4339559"/>
              <a:ext cx="176405" cy="246937"/>
            </a:xfrm>
            <a:custGeom>
              <a:avLst/>
              <a:gdLst/>
              <a:ahLst/>
              <a:cxnLst/>
              <a:rect l="0" t="0" r="0" b="0"/>
              <a:pathLst>
                <a:path w="176405" h="246937">
                  <a:moveTo>
                    <a:pt x="0" y="84384"/>
                  </a:moveTo>
                  <a:lnTo>
                    <a:pt x="3068" y="93051"/>
                  </a:lnTo>
                  <a:lnTo>
                    <a:pt x="7130" y="100117"/>
                  </a:lnTo>
                  <a:lnTo>
                    <a:pt x="12637" y="106214"/>
                  </a:lnTo>
                  <a:lnTo>
                    <a:pt x="19915" y="111270"/>
                  </a:lnTo>
                  <a:lnTo>
                    <a:pt x="29658" y="114835"/>
                  </a:lnTo>
                  <a:lnTo>
                    <a:pt x="42005" y="116778"/>
                  </a:lnTo>
                  <a:lnTo>
                    <a:pt x="56322" y="116949"/>
                  </a:lnTo>
                  <a:lnTo>
                    <a:pt x="71520" y="115019"/>
                  </a:lnTo>
                  <a:lnTo>
                    <a:pt x="86872" y="111021"/>
                  </a:lnTo>
                  <a:lnTo>
                    <a:pt x="101733" y="105422"/>
                  </a:lnTo>
                  <a:lnTo>
                    <a:pt x="115398" y="98917"/>
                  </a:lnTo>
                  <a:lnTo>
                    <a:pt x="127617" y="91988"/>
                  </a:lnTo>
                  <a:lnTo>
                    <a:pt x="138498" y="84731"/>
                  </a:lnTo>
                  <a:lnTo>
                    <a:pt x="148290" y="76954"/>
                  </a:lnTo>
                  <a:lnTo>
                    <a:pt x="157242" y="68575"/>
                  </a:lnTo>
                  <a:lnTo>
                    <a:pt x="165089" y="59643"/>
                  </a:lnTo>
                  <a:lnTo>
                    <a:pt x="171085" y="50262"/>
                  </a:lnTo>
                  <a:lnTo>
                    <a:pt x="174956" y="40548"/>
                  </a:lnTo>
                  <a:lnTo>
                    <a:pt x="176404" y="30923"/>
                  </a:lnTo>
                  <a:lnTo>
                    <a:pt x="174873" y="22073"/>
                  </a:lnTo>
                  <a:lnTo>
                    <a:pt x="170356" y="14319"/>
                  </a:lnTo>
                  <a:lnTo>
                    <a:pt x="163272" y="7962"/>
                  </a:lnTo>
                  <a:lnTo>
                    <a:pt x="154174" y="3441"/>
                  </a:lnTo>
                  <a:lnTo>
                    <a:pt x="143589" y="815"/>
                  </a:lnTo>
                  <a:lnTo>
                    <a:pt x="132267" y="0"/>
                  </a:lnTo>
                  <a:lnTo>
                    <a:pt x="121143" y="958"/>
                  </a:lnTo>
                  <a:lnTo>
                    <a:pt x="110707" y="3491"/>
                  </a:lnTo>
                  <a:lnTo>
                    <a:pt x="101060" y="7460"/>
                  </a:lnTo>
                  <a:lnTo>
                    <a:pt x="92113" y="12864"/>
                  </a:lnTo>
                  <a:lnTo>
                    <a:pt x="83720" y="19571"/>
                  </a:lnTo>
                  <a:lnTo>
                    <a:pt x="75743" y="27343"/>
                  </a:lnTo>
                  <a:lnTo>
                    <a:pt x="68063" y="35930"/>
                  </a:lnTo>
                  <a:lnTo>
                    <a:pt x="60598" y="45118"/>
                  </a:lnTo>
                  <a:lnTo>
                    <a:pt x="53446" y="54896"/>
                  </a:lnTo>
                  <a:lnTo>
                    <a:pt x="46869" y="65445"/>
                  </a:lnTo>
                  <a:lnTo>
                    <a:pt x="40969" y="76802"/>
                  </a:lnTo>
                  <a:lnTo>
                    <a:pt x="35855" y="88870"/>
                  </a:lnTo>
                  <a:lnTo>
                    <a:pt x="31719" y="101502"/>
                  </a:lnTo>
                  <a:lnTo>
                    <a:pt x="28572" y="114563"/>
                  </a:lnTo>
                  <a:lnTo>
                    <a:pt x="26442" y="128096"/>
                  </a:lnTo>
                  <a:lnTo>
                    <a:pt x="25453" y="142320"/>
                  </a:lnTo>
                  <a:lnTo>
                    <a:pt x="25570" y="157287"/>
                  </a:lnTo>
                  <a:lnTo>
                    <a:pt x="26782" y="172593"/>
                  </a:lnTo>
                  <a:lnTo>
                    <a:pt x="29191" y="187489"/>
                  </a:lnTo>
                  <a:lnTo>
                    <a:pt x="32741" y="201571"/>
                  </a:lnTo>
                  <a:lnTo>
                    <a:pt x="37413" y="214467"/>
                  </a:lnTo>
                  <a:lnTo>
                    <a:pt x="43297" y="225677"/>
                  </a:lnTo>
                  <a:lnTo>
                    <a:pt x="50339" y="235083"/>
                  </a:lnTo>
                  <a:lnTo>
                    <a:pt x="58678" y="242247"/>
                  </a:lnTo>
                  <a:lnTo>
                    <a:pt x="68710" y="246260"/>
                  </a:lnTo>
                  <a:lnTo>
                    <a:pt x="80476" y="246936"/>
                  </a:lnTo>
                  <a:lnTo>
                    <a:pt x="92987" y="245134"/>
                  </a:lnTo>
                  <a:lnTo>
                    <a:pt x="105638" y="242237"/>
                  </a:lnTo>
                  <a:lnTo>
                    <a:pt x="119539" y="237986"/>
                  </a:lnTo>
                  <a:lnTo>
                    <a:pt x="136870" y="231783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589854" y="4320379"/>
              <a:ext cx="117065" cy="261493"/>
            </a:xfrm>
            <a:custGeom>
              <a:avLst/>
              <a:gdLst/>
              <a:ahLst/>
              <a:cxnLst/>
              <a:rect l="0" t="0" r="0" b="0"/>
              <a:pathLst>
                <a:path w="117065" h="261493">
                  <a:moveTo>
                    <a:pt x="105234" y="19336"/>
                  </a:moveTo>
                  <a:lnTo>
                    <a:pt x="102166" y="10802"/>
                  </a:lnTo>
                  <a:lnTo>
                    <a:pt x="98104" y="5017"/>
                  </a:lnTo>
                  <a:lnTo>
                    <a:pt x="92611" y="1509"/>
                  </a:lnTo>
                  <a:lnTo>
                    <a:pt x="85851" y="0"/>
                  </a:lnTo>
                  <a:lnTo>
                    <a:pt x="78053" y="419"/>
                  </a:lnTo>
                  <a:lnTo>
                    <a:pt x="69456" y="2551"/>
                  </a:lnTo>
                  <a:lnTo>
                    <a:pt x="60271" y="6230"/>
                  </a:lnTo>
                  <a:lnTo>
                    <a:pt x="50665" y="11429"/>
                  </a:lnTo>
                  <a:lnTo>
                    <a:pt x="40775" y="17993"/>
                  </a:lnTo>
                  <a:lnTo>
                    <a:pt x="31018" y="25669"/>
                  </a:lnTo>
                  <a:lnTo>
                    <a:pt x="22073" y="34189"/>
                  </a:lnTo>
                  <a:lnTo>
                    <a:pt x="14254" y="43328"/>
                  </a:lnTo>
                  <a:lnTo>
                    <a:pt x="7851" y="52903"/>
                  </a:lnTo>
                  <a:lnTo>
                    <a:pt x="3299" y="62784"/>
                  </a:lnTo>
                  <a:lnTo>
                    <a:pt x="657" y="72870"/>
                  </a:lnTo>
                  <a:lnTo>
                    <a:pt x="0" y="82929"/>
                  </a:lnTo>
                  <a:lnTo>
                    <a:pt x="1596" y="92611"/>
                  </a:lnTo>
                  <a:lnTo>
                    <a:pt x="5372" y="101749"/>
                  </a:lnTo>
                  <a:lnTo>
                    <a:pt x="10989" y="110190"/>
                  </a:lnTo>
                  <a:lnTo>
                    <a:pt x="18038" y="117714"/>
                  </a:lnTo>
                  <a:lnTo>
                    <a:pt x="26150" y="124294"/>
                  </a:lnTo>
                  <a:lnTo>
                    <a:pt x="35187" y="130052"/>
                  </a:lnTo>
                  <a:lnTo>
                    <a:pt x="45230" y="135161"/>
                  </a:lnTo>
                  <a:lnTo>
                    <a:pt x="56234" y="139793"/>
                  </a:lnTo>
                  <a:lnTo>
                    <a:pt x="67724" y="144244"/>
                  </a:lnTo>
                  <a:lnTo>
                    <a:pt x="78904" y="148927"/>
                  </a:lnTo>
                  <a:lnTo>
                    <a:pt x="89339" y="154055"/>
                  </a:lnTo>
                  <a:lnTo>
                    <a:pt x="98632" y="159977"/>
                  </a:lnTo>
                  <a:lnTo>
                    <a:pt x="106271" y="167241"/>
                  </a:lnTo>
                  <a:lnTo>
                    <a:pt x="112131" y="176017"/>
                  </a:lnTo>
                  <a:lnTo>
                    <a:pt x="115930" y="185996"/>
                  </a:lnTo>
                  <a:lnTo>
                    <a:pt x="117064" y="196603"/>
                  </a:lnTo>
                  <a:lnTo>
                    <a:pt x="115453" y="207433"/>
                  </a:lnTo>
                  <a:lnTo>
                    <a:pt x="111288" y="218126"/>
                  </a:lnTo>
                  <a:lnTo>
                    <a:pt x="104764" y="228298"/>
                  </a:lnTo>
                  <a:lnTo>
                    <a:pt x="96235" y="237787"/>
                  </a:lnTo>
                  <a:lnTo>
                    <a:pt x="86292" y="246141"/>
                  </a:lnTo>
                  <a:lnTo>
                    <a:pt x="75643" y="252549"/>
                  </a:lnTo>
                  <a:lnTo>
                    <a:pt x="64761" y="256750"/>
                  </a:lnTo>
                  <a:lnTo>
                    <a:pt x="54320" y="259114"/>
                  </a:lnTo>
                  <a:lnTo>
                    <a:pt x="44265" y="260601"/>
                  </a:lnTo>
                  <a:lnTo>
                    <a:pt x="33720" y="261337"/>
                  </a:lnTo>
                  <a:lnTo>
                    <a:pt x="21006" y="261492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750513" y="4317820"/>
              <a:ext cx="159790" cy="243918"/>
            </a:xfrm>
            <a:custGeom>
              <a:avLst/>
              <a:gdLst/>
              <a:ahLst/>
              <a:cxnLst/>
              <a:rect l="0" t="0" r="0" b="0"/>
              <a:pathLst>
                <a:path w="159790" h="243918">
                  <a:moveTo>
                    <a:pt x="91974" y="11367"/>
                  </a:moveTo>
                  <a:lnTo>
                    <a:pt x="86039" y="5700"/>
                  </a:lnTo>
                  <a:lnTo>
                    <a:pt x="79835" y="2056"/>
                  </a:lnTo>
                  <a:lnTo>
                    <a:pt x="72739" y="156"/>
                  </a:lnTo>
                  <a:lnTo>
                    <a:pt x="64799" y="0"/>
                  </a:lnTo>
                  <a:lnTo>
                    <a:pt x="56152" y="1916"/>
                  </a:lnTo>
                  <a:lnTo>
                    <a:pt x="46963" y="5889"/>
                  </a:lnTo>
                  <a:lnTo>
                    <a:pt x="37535" y="11463"/>
                  </a:lnTo>
                  <a:lnTo>
                    <a:pt x="28294" y="17947"/>
                  </a:lnTo>
                  <a:lnTo>
                    <a:pt x="19468" y="24863"/>
                  </a:lnTo>
                  <a:lnTo>
                    <a:pt x="11579" y="32282"/>
                  </a:lnTo>
                  <a:lnTo>
                    <a:pt x="5491" y="40698"/>
                  </a:lnTo>
                  <a:lnTo>
                    <a:pt x="1526" y="50315"/>
                  </a:lnTo>
                  <a:lnTo>
                    <a:pt x="0" y="60722"/>
                  </a:lnTo>
                  <a:lnTo>
                    <a:pt x="1471" y="71101"/>
                  </a:lnTo>
                  <a:lnTo>
                    <a:pt x="5945" y="80966"/>
                  </a:lnTo>
                  <a:lnTo>
                    <a:pt x="12998" y="90031"/>
                  </a:lnTo>
                  <a:lnTo>
                    <a:pt x="22074" y="98040"/>
                  </a:lnTo>
                  <a:lnTo>
                    <a:pt x="32658" y="104977"/>
                  </a:lnTo>
                  <a:lnTo>
                    <a:pt x="44488" y="110991"/>
                  </a:lnTo>
                  <a:lnTo>
                    <a:pt x="57550" y="116281"/>
                  </a:lnTo>
                  <a:lnTo>
                    <a:pt x="71732" y="121036"/>
                  </a:lnTo>
                  <a:lnTo>
                    <a:pt x="86507" y="125572"/>
                  </a:lnTo>
                  <a:lnTo>
                    <a:pt x="101045" y="130312"/>
                  </a:lnTo>
                  <a:lnTo>
                    <a:pt x="114888" y="135474"/>
                  </a:lnTo>
                  <a:lnTo>
                    <a:pt x="127623" y="141249"/>
                  </a:lnTo>
                  <a:lnTo>
                    <a:pt x="138726" y="147882"/>
                  </a:lnTo>
                  <a:lnTo>
                    <a:pt x="148061" y="155421"/>
                  </a:lnTo>
                  <a:lnTo>
                    <a:pt x="155176" y="163755"/>
                  </a:lnTo>
                  <a:lnTo>
                    <a:pt x="159158" y="172719"/>
                  </a:lnTo>
                  <a:lnTo>
                    <a:pt x="159789" y="182150"/>
                  </a:lnTo>
                  <a:lnTo>
                    <a:pt x="157129" y="191752"/>
                  </a:lnTo>
                  <a:lnTo>
                    <a:pt x="151166" y="201118"/>
                  </a:lnTo>
                  <a:lnTo>
                    <a:pt x="142239" y="210040"/>
                  </a:lnTo>
                  <a:lnTo>
                    <a:pt x="131233" y="218335"/>
                  </a:lnTo>
                  <a:lnTo>
                    <a:pt x="119339" y="225760"/>
                  </a:lnTo>
                  <a:lnTo>
                    <a:pt x="107325" y="232264"/>
                  </a:lnTo>
                  <a:lnTo>
                    <a:pt x="95772" y="237619"/>
                  </a:lnTo>
                  <a:lnTo>
                    <a:pt x="84033" y="241755"/>
                  </a:lnTo>
                  <a:lnTo>
                    <a:pt x="69970" y="243917"/>
                  </a:lnTo>
                  <a:lnTo>
                    <a:pt x="49860" y="242993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944468" y="4333966"/>
              <a:ext cx="213875" cy="268963"/>
            </a:xfrm>
            <a:custGeom>
              <a:avLst/>
              <a:gdLst/>
              <a:ahLst/>
              <a:cxnLst/>
              <a:rect l="0" t="0" r="0" b="0"/>
              <a:pathLst>
                <a:path w="213875" h="268963">
                  <a:moveTo>
                    <a:pt x="55947" y="16278"/>
                  </a:moveTo>
                  <a:lnTo>
                    <a:pt x="50146" y="25079"/>
                  </a:lnTo>
                  <a:lnTo>
                    <a:pt x="45222" y="33426"/>
                  </a:lnTo>
                  <a:lnTo>
                    <a:pt x="40719" y="42125"/>
                  </a:lnTo>
                  <a:lnTo>
                    <a:pt x="36498" y="51245"/>
                  </a:lnTo>
                  <a:lnTo>
                    <a:pt x="32485" y="60740"/>
                  </a:lnTo>
                  <a:lnTo>
                    <a:pt x="28623" y="70533"/>
                  </a:lnTo>
                  <a:lnTo>
                    <a:pt x="24871" y="80546"/>
                  </a:lnTo>
                  <a:lnTo>
                    <a:pt x="21195" y="90720"/>
                  </a:lnTo>
                  <a:lnTo>
                    <a:pt x="17578" y="101020"/>
                  </a:lnTo>
                  <a:lnTo>
                    <a:pt x="14165" y="111903"/>
                  </a:lnTo>
                  <a:lnTo>
                    <a:pt x="11253" y="124266"/>
                  </a:lnTo>
                  <a:lnTo>
                    <a:pt x="8958" y="138470"/>
                  </a:lnTo>
                  <a:lnTo>
                    <a:pt x="7078" y="154079"/>
                  </a:lnTo>
                  <a:lnTo>
                    <a:pt x="5201" y="170167"/>
                  </a:lnTo>
                  <a:lnTo>
                    <a:pt x="3093" y="186103"/>
                  </a:lnTo>
                  <a:lnTo>
                    <a:pt x="1026" y="200473"/>
                  </a:lnTo>
                  <a:lnTo>
                    <a:pt x="0" y="209804"/>
                  </a:lnTo>
                  <a:lnTo>
                    <a:pt x="288" y="212090"/>
                  </a:lnTo>
                  <a:lnTo>
                    <a:pt x="968" y="208943"/>
                  </a:lnTo>
                  <a:lnTo>
                    <a:pt x="1777" y="202287"/>
                  </a:lnTo>
                  <a:lnTo>
                    <a:pt x="2927" y="193671"/>
                  </a:lnTo>
                  <a:lnTo>
                    <a:pt x="4550" y="184045"/>
                  </a:lnTo>
                  <a:lnTo>
                    <a:pt x="6638" y="173760"/>
                  </a:lnTo>
                  <a:lnTo>
                    <a:pt x="9117" y="162766"/>
                  </a:lnTo>
                  <a:lnTo>
                    <a:pt x="11899" y="151063"/>
                  </a:lnTo>
                  <a:lnTo>
                    <a:pt x="14903" y="138908"/>
                  </a:lnTo>
                  <a:lnTo>
                    <a:pt x="18065" y="126737"/>
                  </a:lnTo>
                  <a:lnTo>
                    <a:pt x="21343" y="114804"/>
                  </a:lnTo>
                  <a:lnTo>
                    <a:pt x="24865" y="103179"/>
                  </a:lnTo>
                  <a:lnTo>
                    <a:pt x="28915" y="91839"/>
                  </a:lnTo>
                  <a:lnTo>
                    <a:pt x="33605" y="80734"/>
                  </a:lnTo>
                  <a:lnTo>
                    <a:pt x="38892" y="69971"/>
                  </a:lnTo>
                  <a:lnTo>
                    <a:pt x="44666" y="59809"/>
                  </a:lnTo>
                  <a:lnTo>
                    <a:pt x="50814" y="50337"/>
                  </a:lnTo>
                  <a:lnTo>
                    <a:pt x="57400" y="41330"/>
                  </a:lnTo>
                  <a:lnTo>
                    <a:pt x="64653" y="32361"/>
                  </a:lnTo>
                  <a:lnTo>
                    <a:pt x="72643" y="23194"/>
                  </a:lnTo>
                  <a:lnTo>
                    <a:pt x="81297" y="14410"/>
                  </a:lnTo>
                  <a:lnTo>
                    <a:pt x="90484" y="7256"/>
                  </a:lnTo>
                  <a:lnTo>
                    <a:pt x="100073" y="2315"/>
                  </a:lnTo>
                  <a:lnTo>
                    <a:pt x="109952" y="0"/>
                  </a:lnTo>
                  <a:lnTo>
                    <a:pt x="120037" y="874"/>
                  </a:lnTo>
                  <a:lnTo>
                    <a:pt x="130255" y="4910"/>
                  </a:lnTo>
                  <a:lnTo>
                    <a:pt x="140234" y="11485"/>
                  </a:lnTo>
                  <a:lnTo>
                    <a:pt x="149329" y="19701"/>
                  </a:lnTo>
                  <a:lnTo>
                    <a:pt x="157259" y="28890"/>
                  </a:lnTo>
                  <a:lnTo>
                    <a:pt x="164075" y="38969"/>
                  </a:lnTo>
                  <a:lnTo>
                    <a:pt x="169969" y="50316"/>
                  </a:lnTo>
                  <a:lnTo>
                    <a:pt x="175158" y="63053"/>
                  </a:lnTo>
                  <a:lnTo>
                    <a:pt x="179832" y="76878"/>
                  </a:lnTo>
                  <a:lnTo>
                    <a:pt x="184139" y="91236"/>
                  </a:lnTo>
                  <a:lnTo>
                    <a:pt x="188186" y="105751"/>
                  </a:lnTo>
                  <a:lnTo>
                    <a:pt x="191890" y="120242"/>
                  </a:lnTo>
                  <a:lnTo>
                    <a:pt x="194999" y="134652"/>
                  </a:lnTo>
                  <a:lnTo>
                    <a:pt x="197421" y="148973"/>
                  </a:lnTo>
                  <a:lnTo>
                    <a:pt x="199216" y="163216"/>
                  </a:lnTo>
                  <a:lnTo>
                    <a:pt x="200504" y="177400"/>
                  </a:lnTo>
                  <a:lnTo>
                    <a:pt x="201402" y="191535"/>
                  </a:lnTo>
                  <a:lnTo>
                    <a:pt x="201854" y="205469"/>
                  </a:lnTo>
                  <a:lnTo>
                    <a:pt x="201633" y="218906"/>
                  </a:lnTo>
                  <a:lnTo>
                    <a:pt x="200684" y="231704"/>
                  </a:lnTo>
                  <a:lnTo>
                    <a:pt x="199623" y="243258"/>
                  </a:lnTo>
                  <a:lnTo>
                    <a:pt x="199753" y="253446"/>
                  </a:lnTo>
                  <a:lnTo>
                    <a:pt x="203321" y="262044"/>
                  </a:lnTo>
                  <a:lnTo>
                    <a:pt x="213874" y="268962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229484" y="4329676"/>
              <a:ext cx="149957" cy="254437"/>
            </a:xfrm>
            <a:custGeom>
              <a:avLst/>
              <a:gdLst/>
              <a:ahLst/>
              <a:cxnLst/>
              <a:rect l="0" t="0" r="0" b="0"/>
              <a:pathLst>
                <a:path w="149957" h="254437">
                  <a:moveTo>
                    <a:pt x="13086" y="62681"/>
                  </a:moveTo>
                  <a:lnTo>
                    <a:pt x="16087" y="74283"/>
                  </a:lnTo>
                  <a:lnTo>
                    <a:pt x="19510" y="84131"/>
                  </a:lnTo>
                  <a:lnTo>
                    <a:pt x="23710" y="93123"/>
                  </a:lnTo>
                  <a:lnTo>
                    <a:pt x="28783" y="101046"/>
                  </a:lnTo>
                  <a:lnTo>
                    <a:pt x="34912" y="107128"/>
                  </a:lnTo>
                  <a:lnTo>
                    <a:pt x="42101" y="111087"/>
                  </a:lnTo>
                  <a:lnTo>
                    <a:pt x="50361" y="112942"/>
                  </a:lnTo>
                  <a:lnTo>
                    <a:pt x="59804" y="112754"/>
                  </a:lnTo>
                  <a:lnTo>
                    <a:pt x="70373" y="110774"/>
                  </a:lnTo>
                  <a:lnTo>
                    <a:pt x="81723" y="107191"/>
                  </a:lnTo>
                  <a:lnTo>
                    <a:pt x="93333" y="102055"/>
                  </a:lnTo>
                  <a:lnTo>
                    <a:pt x="104870" y="95526"/>
                  </a:lnTo>
                  <a:lnTo>
                    <a:pt x="115886" y="87705"/>
                  </a:lnTo>
                  <a:lnTo>
                    <a:pt x="125752" y="78553"/>
                  </a:lnTo>
                  <a:lnTo>
                    <a:pt x="134221" y="68179"/>
                  </a:lnTo>
                  <a:lnTo>
                    <a:pt x="140907" y="56959"/>
                  </a:lnTo>
                  <a:lnTo>
                    <a:pt x="145124" y="45435"/>
                  </a:lnTo>
                  <a:lnTo>
                    <a:pt x="146728" y="33958"/>
                  </a:lnTo>
                  <a:lnTo>
                    <a:pt x="145704" y="23153"/>
                  </a:lnTo>
                  <a:lnTo>
                    <a:pt x="141909" y="13962"/>
                  </a:lnTo>
                  <a:lnTo>
                    <a:pt x="135539" y="6762"/>
                  </a:lnTo>
                  <a:lnTo>
                    <a:pt x="126875" y="1913"/>
                  </a:lnTo>
                  <a:lnTo>
                    <a:pt x="116102" y="0"/>
                  </a:lnTo>
                  <a:lnTo>
                    <a:pt x="103541" y="1049"/>
                  </a:lnTo>
                  <a:lnTo>
                    <a:pt x="90060" y="4649"/>
                  </a:lnTo>
                  <a:lnTo>
                    <a:pt x="76939" y="10253"/>
                  </a:lnTo>
                  <a:lnTo>
                    <a:pt x="64868" y="17353"/>
                  </a:lnTo>
                  <a:lnTo>
                    <a:pt x="54140" y="25690"/>
                  </a:lnTo>
                  <a:lnTo>
                    <a:pt x="44924" y="35254"/>
                  </a:lnTo>
                  <a:lnTo>
                    <a:pt x="37134" y="45943"/>
                  </a:lnTo>
                  <a:lnTo>
                    <a:pt x="30528" y="57559"/>
                  </a:lnTo>
                  <a:lnTo>
                    <a:pt x="24833" y="69888"/>
                  </a:lnTo>
                  <a:lnTo>
                    <a:pt x="19806" y="82739"/>
                  </a:lnTo>
                  <a:lnTo>
                    <a:pt x="15255" y="95963"/>
                  </a:lnTo>
                  <a:lnTo>
                    <a:pt x="11037" y="109447"/>
                  </a:lnTo>
                  <a:lnTo>
                    <a:pt x="7056" y="123114"/>
                  </a:lnTo>
                  <a:lnTo>
                    <a:pt x="3569" y="137072"/>
                  </a:lnTo>
                  <a:lnTo>
                    <a:pt x="1139" y="151589"/>
                  </a:lnTo>
                  <a:lnTo>
                    <a:pt x="0" y="166757"/>
                  </a:lnTo>
                  <a:lnTo>
                    <a:pt x="389" y="182198"/>
                  </a:lnTo>
                  <a:lnTo>
                    <a:pt x="2704" y="197185"/>
                  </a:lnTo>
                  <a:lnTo>
                    <a:pt x="6979" y="211325"/>
                  </a:lnTo>
                  <a:lnTo>
                    <a:pt x="13273" y="224089"/>
                  </a:lnTo>
                  <a:lnTo>
                    <a:pt x="21843" y="234678"/>
                  </a:lnTo>
                  <a:lnTo>
                    <a:pt x="32598" y="242864"/>
                  </a:lnTo>
                  <a:lnTo>
                    <a:pt x="44868" y="248732"/>
                  </a:lnTo>
                  <a:lnTo>
                    <a:pt x="57627" y="252403"/>
                  </a:lnTo>
                  <a:lnTo>
                    <a:pt x="70238" y="254174"/>
                  </a:lnTo>
                  <a:lnTo>
                    <a:pt x="82464" y="254436"/>
                  </a:lnTo>
                  <a:lnTo>
                    <a:pt x="94280" y="253566"/>
                  </a:lnTo>
                  <a:lnTo>
                    <a:pt x="105730" y="251883"/>
                  </a:lnTo>
                  <a:lnTo>
                    <a:pt x="116441" y="249782"/>
                  </a:lnTo>
                  <a:lnTo>
                    <a:pt x="126648" y="247540"/>
                  </a:lnTo>
                  <a:lnTo>
                    <a:pt x="137253" y="244965"/>
                  </a:lnTo>
                  <a:lnTo>
                    <a:pt x="149956" y="241666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462972" y="4300315"/>
              <a:ext cx="148096" cy="306994"/>
            </a:xfrm>
            <a:custGeom>
              <a:avLst/>
              <a:gdLst/>
              <a:ahLst/>
              <a:cxnLst/>
              <a:rect l="0" t="0" r="0" b="0"/>
              <a:pathLst>
                <a:path w="148096" h="306994">
                  <a:moveTo>
                    <a:pt x="148095" y="7815"/>
                  </a:moveTo>
                  <a:lnTo>
                    <a:pt x="139160" y="4948"/>
                  </a:lnTo>
                  <a:lnTo>
                    <a:pt x="129533" y="2806"/>
                  </a:lnTo>
                  <a:lnTo>
                    <a:pt x="118246" y="1208"/>
                  </a:lnTo>
                  <a:lnTo>
                    <a:pt x="105578" y="200"/>
                  </a:lnTo>
                  <a:lnTo>
                    <a:pt x="92098" y="0"/>
                  </a:lnTo>
                  <a:lnTo>
                    <a:pt x="78236" y="664"/>
                  </a:lnTo>
                  <a:lnTo>
                    <a:pt x="64546" y="2421"/>
                  </a:lnTo>
                  <a:lnTo>
                    <a:pt x="51751" y="5730"/>
                  </a:lnTo>
                  <a:lnTo>
                    <a:pt x="40161" y="10704"/>
                  </a:lnTo>
                  <a:lnTo>
                    <a:pt x="29891" y="17315"/>
                  </a:lnTo>
                  <a:lnTo>
                    <a:pt x="21050" y="25573"/>
                  </a:lnTo>
                  <a:lnTo>
                    <a:pt x="13554" y="35308"/>
                  </a:lnTo>
                  <a:lnTo>
                    <a:pt x="7501" y="46081"/>
                  </a:lnTo>
                  <a:lnTo>
                    <a:pt x="3249" y="57295"/>
                  </a:lnTo>
                  <a:lnTo>
                    <a:pt x="830" y="68574"/>
                  </a:lnTo>
                  <a:lnTo>
                    <a:pt x="0" y="79754"/>
                  </a:lnTo>
                  <a:lnTo>
                    <a:pt x="423" y="90794"/>
                  </a:lnTo>
                  <a:lnTo>
                    <a:pt x="1782" y="101702"/>
                  </a:lnTo>
                  <a:lnTo>
                    <a:pt x="3980" y="112502"/>
                  </a:lnTo>
                  <a:lnTo>
                    <a:pt x="7125" y="123220"/>
                  </a:lnTo>
                  <a:lnTo>
                    <a:pt x="11206" y="133876"/>
                  </a:lnTo>
                  <a:lnTo>
                    <a:pt x="16250" y="144321"/>
                  </a:lnTo>
                  <a:lnTo>
                    <a:pt x="22393" y="154262"/>
                  </a:lnTo>
                  <a:lnTo>
                    <a:pt x="29607" y="163579"/>
                  </a:lnTo>
                  <a:lnTo>
                    <a:pt x="37893" y="172310"/>
                  </a:lnTo>
                  <a:lnTo>
                    <a:pt x="47358" y="180561"/>
                  </a:lnTo>
                  <a:lnTo>
                    <a:pt x="57939" y="188446"/>
                  </a:lnTo>
                  <a:lnTo>
                    <a:pt x="69128" y="196064"/>
                  </a:lnTo>
                  <a:lnTo>
                    <a:pt x="80098" y="203494"/>
                  </a:lnTo>
                  <a:lnTo>
                    <a:pt x="90402" y="210792"/>
                  </a:lnTo>
                  <a:lnTo>
                    <a:pt x="100116" y="218000"/>
                  </a:lnTo>
                  <a:lnTo>
                    <a:pt x="109633" y="225146"/>
                  </a:lnTo>
                  <a:lnTo>
                    <a:pt x="119198" y="232255"/>
                  </a:lnTo>
                  <a:lnTo>
                    <a:pt x="128098" y="239503"/>
                  </a:lnTo>
                  <a:lnTo>
                    <a:pt x="134805" y="247209"/>
                  </a:lnTo>
                  <a:lnTo>
                    <a:pt x="138636" y="255503"/>
                  </a:lnTo>
                  <a:lnTo>
                    <a:pt x="139394" y="264192"/>
                  </a:lnTo>
                  <a:lnTo>
                    <a:pt x="136935" y="272871"/>
                  </a:lnTo>
                  <a:lnTo>
                    <a:pt x="131526" y="281290"/>
                  </a:lnTo>
                  <a:lnTo>
                    <a:pt x="123369" y="289061"/>
                  </a:lnTo>
                  <a:lnTo>
                    <a:pt x="112420" y="295595"/>
                  </a:lnTo>
                  <a:lnTo>
                    <a:pt x="98929" y="300683"/>
                  </a:lnTo>
                  <a:lnTo>
                    <a:pt x="83842" y="304285"/>
                  </a:lnTo>
                  <a:lnTo>
                    <a:pt x="68573" y="306343"/>
                  </a:lnTo>
                  <a:lnTo>
                    <a:pt x="53955" y="306993"/>
                  </a:lnTo>
                  <a:lnTo>
                    <a:pt x="40678" y="306647"/>
                  </a:lnTo>
                  <a:lnTo>
                    <a:pt x="28254" y="305862"/>
                  </a:lnTo>
                  <a:lnTo>
                    <a:pt x="15606" y="304576"/>
                  </a:lnTo>
                  <a:lnTo>
                    <a:pt x="696" y="302613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684767" y="4274441"/>
              <a:ext cx="126343" cy="307074"/>
            </a:xfrm>
            <a:custGeom>
              <a:avLst/>
              <a:gdLst/>
              <a:ahLst/>
              <a:cxnLst/>
              <a:rect l="0" t="0" r="0" b="0"/>
              <a:pathLst>
                <a:path w="126343" h="307074">
                  <a:moveTo>
                    <a:pt x="126342" y="23160"/>
                  </a:moveTo>
                  <a:lnTo>
                    <a:pt x="117540" y="17360"/>
                  </a:lnTo>
                  <a:lnTo>
                    <a:pt x="109194" y="12435"/>
                  </a:lnTo>
                  <a:lnTo>
                    <a:pt x="100491" y="7942"/>
                  </a:lnTo>
                  <a:lnTo>
                    <a:pt x="91197" y="4067"/>
                  </a:lnTo>
                  <a:lnTo>
                    <a:pt x="81054" y="1350"/>
                  </a:lnTo>
                  <a:lnTo>
                    <a:pt x="70017" y="0"/>
                  </a:lnTo>
                  <a:lnTo>
                    <a:pt x="58524" y="71"/>
                  </a:lnTo>
                  <a:lnTo>
                    <a:pt x="47350" y="1637"/>
                  </a:lnTo>
                  <a:lnTo>
                    <a:pt x="36919" y="4590"/>
                  </a:lnTo>
                  <a:lnTo>
                    <a:pt x="27460" y="9011"/>
                  </a:lnTo>
                  <a:lnTo>
                    <a:pt x="19179" y="15253"/>
                  </a:lnTo>
                  <a:lnTo>
                    <a:pt x="12070" y="23339"/>
                  </a:lnTo>
                  <a:lnTo>
                    <a:pt x="6449" y="33023"/>
                  </a:lnTo>
                  <a:lnTo>
                    <a:pt x="3021" y="43964"/>
                  </a:lnTo>
                  <a:lnTo>
                    <a:pt x="1973" y="55831"/>
                  </a:lnTo>
                  <a:lnTo>
                    <a:pt x="3048" y="68035"/>
                  </a:lnTo>
                  <a:lnTo>
                    <a:pt x="5820" y="79760"/>
                  </a:lnTo>
                  <a:lnTo>
                    <a:pt x="9867" y="90603"/>
                  </a:lnTo>
                  <a:lnTo>
                    <a:pt x="14834" y="100525"/>
                  </a:lnTo>
                  <a:lnTo>
                    <a:pt x="20451" y="109658"/>
                  </a:lnTo>
                  <a:lnTo>
                    <a:pt x="26519" y="118174"/>
                  </a:lnTo>
                  <a:lnTo>
                    <a:pt x="32895" y="126235"/>
                  </a:lnTo>
                  <a:lnTo>
                    <a:pt x="39482" y="133970"/>
                  </a:lnTo>
                  <a:lnTo>
                    <a:pt x="46219" y="141481"/>
                  </a:lnTo>
                  <a:lnTo>
                    <a:pt x="53389" y="149003"/>
                  </a:lnTo>
                  <a:lnTo>
                    <a:pt x="61575" y="156894"/>
                  </a:lnTo>
                  <a:lnTo>
                    <a:pt x="71004" y="165316"/>
                  </a:lnTo>
                  <a:lnTo>
                    <a:pt x="81270" y="174261"/>
                  </a:lnTo>
                  <a:lnTo>
                    <a:pt x="91547" y="183644"/>
                  </a:lnTo>
                  <a:lnTo>
                    <a:pt x="101332" y="193364"/>
                  </a:lnTo>
                  <a:lnTo>
                    <a:pt x="110001" y="203331"/>
                  </a:lnTo>
                  <a:lnTo>
                    <a:pt x="116679" y="213475"/>
                  </a:lnTo>
                  <a:lnTo>
                    <a:pt x="121078" y="223741"/>
                  </a:lnTo>
                  <a:lnTo>
                    <a:pt x="123079" y="234092"/>
                  </a:lnTo>
                  <a:lnTo>
                    <a:pt x="122467" y="244502"/>
                  </a:lnTo>
                  <a:lnTo>
                    <a:pt x="119392" y="254941"/>
                  </a:lnTo>
                  <a:lnTo>
                    <a:pt x="114263" y="265070"/>
                  </a:lnTo>
                  <a:lnTo>
                    <a:pt x="107550" y="274265"/>
                  </a:lnTo>
                  <a:lnTo>
                    <a:pt x="99667" y="282263"/>
                  </a:lnTo>
                  <a:lnTo>
                    <a:pt x="90786" y="289124"/>
                  </a:lnTo>
                  <a:lnTo>
                    <a:pt x="80848" y="295049"/>
                  </a:lnTo>
                  <a:lnTo>
                    <a:pt x="69914" y="300245"/>
                  </a:lnTo>
                  <a:lnTo>
                    <a:pt x="58472" y="304414"/>
                  </a:lnTo>
                  <a:lnTo>
                    <a:pt x="47324" y="306784"/>
                  </a:lnTo>
                  <a:lnTo>
                    <a:pt x="36864" y="307073"/>
                  </a:lnTo>
                  <a:lnTo>
                    <a:pt x="26454" y="305869"/>
                  </a:lnTo>
                  <a:lnTo>
                    <a:pt x="14865" y="302713"/>
                  </a:lnTo>
                  <a:lnTo>
                    <a:pt x="0" y="296901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73782" y="4781912"/>
            <a:ext cx="2215045" cy="863983"/>
            <a:chOff x="473782" y="4781912"/>
            <a:chExt cx="2215045" cy="863983"/>
          </a:xfrm>
        </p:grpSpPr>
        <p:sp>
          <p:nvSpPr>
            <p:cNvPr id="62" name="Freeform 61"/>
            <p:cNvSpPr/>
            <p:nvPr/>
          </p:nvSpPr>
          <p:spPr>
            <a:xfrm>
              <a:off x="515896" y="4971425"/>
              <a:ext cx="136872" cy="31587"/>
            </a:xfrm>
            <a:custGeom>
              <a:avLst/>
              <a:gdLst/>
              <a:ahLst/>
              <a:cxnLst/>
              <a:rect l="0" t="0" r="0" b="0"/>
              <a:pathLst>
                <a:path w="136872" h="31587">
                  <a:moveTo>
                    <a:pt x="0" y="31586"/>
                  </a:moveTo>
                  <a:lnTo>
                    <a:pt x="8936" y="28652"/>
                  </a:lnTo>
                  <a:lnTo>
                    <a:pt x="18563" y="25869"/>
                  </a:lnTo>
                  <a:lnTo>
                    <a:pt x="29855" y="22970"/>
                  </a:lnTo>
                  <a:lnTo>
                    <a:pt x="42695" y="19930"/>
                  </a:lnTo>
                  <a:lnTo>
                    <a:pt x="56823" y="16765"/>
                  </a:lnTo>
                  <a:lnTo>
                    <a:pt x="71925" y="13505"/>
                  </a:lnTo>
                  <a:lnTo>
                    <a:pt x="86980" y="10328"/>
                  </a:lnTo>
                  <a:lnTo>
                    <a:pt x="101760" y="7240"/>
                  </a:lnTo>
                  <a:lnTo>
                    <a:pt x="117556" y="3971"/>
                  </a:lnTo>
                  <a:lnTo>
                    <a:pt x="136871" y="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47523" y="4807455"/>
              <a:ext cx="189514" cy="427183"/>
            </a:xfrm>
            <a:custGeom>
              <a:avLst/>
              <a:gdLst/>
              <a:ahLst/>
              <a:cxnLst/>
              <a:rect l="0" t="0" r="0" b="0"/>
              <a:pathLst>
                <a:path w="189514" h="427183">
                  <a:moveTo>
                    <a:pt x="189513" y="48156"/>
                  </a:moveTo>
                  <a:lnTo>
                    <a:pt x="183579" y="42289"/>
                  </a:lnTo>
                  <a:lnTo>
                    <a:pt x="177374" y="36724"/>
                  </a:lnTo>
                  <a:lnTo>
                    <a:pt x="170278" y="30925"/>
                  </a:lnTo>
                  <a:lnTo>
                    <a:pt x="162338" y="24844"/>
                  </a:lnTo>
                  <a:lnTo>
                    <a:pt x="153691" y="18514"/>
                  </a:lnTo>
                  <a:lnTo>
                    <a:pt x="144497" y="12005"/>
                  </a:lnTo>
                  <a:lnTo>
                    <a:pt x="134897" y="6020"/>
                  </a:lnTo>
                  <a:lnTo>
                    <a:pt x="125008" y="1831"/>
                  </a:lnTo>
                  <a:lnTo>
                    <a:pt x="114919" y="0"/>
                  </a:lnTo>
                  <a:lnTo>
                    <a:pt x="104859" y="911"/>
                  </a:lnTo>
                  <a:lnTo>
                    <a:pt x="95178" y="5097"/>
                  </a:lnTo>
                  <a:lnTo>
                    <a:pt x="86041" y="12502"/>
                  </a:lnTo>
                  <a:lnTo>
                    <a:pt x="77600" y="22322"/>
                  </a:lnTo>
                  <a:lnTo>
                    <a:pt x="70077" y="33335"/>
                  </a:lnTo>
                  <a:lnTo>
                    <a:pt x="63498" y="44729"/>
                  </a:lnTo>
                  <a:lnTo>
                    <a:pt x="57740" y="56118"/>
                  </a:lnTo>
                  <a:lnTo>
                    <a:pt x="52631" y="67361"/>
                  </a:lnTo>
                  <a:lnTo>
                    <a:pt x="48009" y="78448"/>
                  </a:lnTo>
                  <a:lnTo>
                    <a:pt x="43903" y="89722"/>
                  </a:lnTo>
                  <a:lnTo>
                    <a:pt x="40516" y="101832"/>
                  </a:lnTo>
                  <a:lnTo>
                    <a:pt x="37899" y="115060"/>
                  </a:lnTo>
                  <a:lnTo>
                    <a:pt x="35802" y="129203"/>
                  </a:lnTo>
                  <a:lnTo>
                    <a:pt x="33779" y="143769"/>
                  </a:lnTo>
                  <a:lnTo>
                    <a:pt x="31569" y="158419"/>
                  </a:lnTo>
                  <a:lnTo>
                    <a:pt x="29252" y="173001"/>
                  </a:lnTo>
                  <a:lnTo>
                    <a:pt x="27150" y="187470"/>
                  </a:lnTo>
                  <a:lnTo>
                    <a:pt x="25435" y="201835"/>
                  </a:lnTo>
                  <a:lnTo>
                    <a:pt x="23961" y="216277"/>
                  </a:lnTo>
                  <a:lnTo>
                    <a:pt x="22365" y="231127"/>
                  </a:lnTo>
                  <a:lnTo>
                    <a:pt x="20444" y="246525"/>
                  </a:lnTo>
                  <a:lnTo>
                    <a:pt x="18324" y="262293"/>
                  </a:lnTo>
                  <a:lnTo>
                    <a:pt x="16354" y="278032"/>
                  </a:lnTo>
                  <a:lnTo>
                    <a:pt x="14732" y="293518"/>
                  </a:lnTo>
                  <a:lnTo>
                    <a:pt x="13490" y="309018"/>
                  </a:lnTo>
                  <a:lnTo>
                    <a:pt x="12582" y="325177"/>
                  </a:lnTo>
                  <a:lnTo>
                    <a:pt x="11932" y="342287"/>
                  </a:lnTo>
                  <a:lnTo>
                    <a:pt x="11280" y="359620"/>
                  </a:lnTo>
                  <a:lnTo>
                    <a:pt x="10019" y="377404"/>
                  </a:lnTo>
                  <a:lnTo>
                    <a:pt x="6919" y="398325"/>
                  </a:lnTo>
                  <a:lnTo>
                    <a:pt x="0" y="427182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52767" y="4980711"/>
              <a:ext cx="410612" cy="202485"/>
            </a:xfrm>
            <a:custGeom>
              <a:avLst/>
              <a:gdLst/>
              <a:ahLst/>
              <a:cxnLst/>
              <a:rect l="0" t="0" r="0" b="0"/>
              <a:pathLst>
                <a:path w="410612" h="202485">
                  <a:moveTo>
                    <a:pt x="0" y="117056"/>
                  </a:moveTo>
                  <a:lnTo>
                    <a:pt x="8801" y="111256"/>
                  </a:lnTo>
                  <a:lnTo>
                    <a:pt x="17148" y="106331"/>
                  </a:lnTo>
                  <a:lnTo>
                    <a:pt x="25847" y="101828"/>
                  </a:lnTo>
                  <a:lnTo>
                    <a:pt x="34968" y="97608"/>
                  </a:lnTo>
                  <a:lnTo>
                    <a:pt x="44462" y="93594"/>
                  </a:lnTo>
                  <a:lnTo>
                    <a:pt x="54254" y="89728"/>
                  </a:lnTo>
                  <a:lnTo>
                    <a:pt x="64268" y="85803"/>
                  </a:lnTo>
                  <a:lnTo>
                    <a:pt x="74442" y="81479"/>
                  </a:lnTo>
                  <a:lnTo>
                    <a:pt x="84729" y="76608"/>
                  </a:lnTo>
                  <a:lnTo>
                    <a:pt x="95093" y="71370"/>
                  </a:lnTo>
                  <a:lnTo>
                    <a:pt x="105511" y="66160"/>
                  </a:lnTo>
                  <a:lnTo>
                    <a:pt x="115969" y="61215"/>
                  </a:lnTo>
                  <a:lnTo>
                    <a:pt x="126620" y="56589"/>
                  </a:lnTo>
                  <a:lnTo>
                    <a:pt x="137764" y="52256"/>
                  </a:lnTo>
                  <a:lnTo>
                    <a:pt x="149518" y="48158"/>
                  </a:lnTo>
                  <a:lnTo>
                    <a:pt x="161685" y="44237"/>
                  </a:lnTo>
                  <a:lnTo>
                    <a:pt x="173851" y="40443"/>
                  </a:lnTo>
                  <a:lnTo>
                    <a:pt x="185780" y="36749"/>
                  </a:lnTo>
                  <a:lnTo>
                    <a:pt x="197570" y="33453"/>
                  </a:lnTo>
                  <a:lnTo>
                    <a:pt x="209552" y="31151"/>
                  </a:lnTo>
                  <a:lnTo>
                    <a:pt x="221901" y="30098"/>
                  </a:lnTo>
                  <a:lnTo>
                    <a:pt x="234312" y="30545"/>
                  </a:lnTo>
                  <a:lnTo>
                    <a:pt x="246120" y="32898"/>
                  </a:lnTo>
                  <a:lnTo>
                    <a:pt x="256979" y="37202"/>
                  </a:lnTo>
                  <a:lnTo>
                    <a:pt x="266558" y="43687"/>
                  </a:lnTo>
                  <a:lnTo>
                    <a:pt x="274389" y="52916"/>
                  </a:lnTo>
                  <a:lnTo>
                    <a:pt x="280392" y="64932"/>
                  </a:lnTo>
                  <a:lnTo>
                    <a:pt x="284796" y="79033"/>
                  </a:lnTo>
                  <a:lnTo>
                    <a:pt x="287932" y="94091"/>
                  </a:lnTo>
                  <a:lnTo>
                    <a:pt x="290119" y="109356"/>
                  </a:lnTo>
                  <a:lnTo>
                    <a:pt x="291456" y="124329"/>
                  </a:lnTo>
                  <a:lnTo>
                    <a:pt x="291839" y="138602"/>
                  </a:lnTo>
                  <a:lnTo>
                    <a:pt x="291290" y="152052"/>
                  </a:lnTo>
                  <a:lnTo>
                    <a:pt x="290109" y="164914"/>
                  </a:lnTo>
                  <a:lnTo>
                    <a:pt x="288779" y="177640"/>
                  </a:lnTo>
                  <a:lnTo>
                    <a:pt x="287587" y="190418"/>
                  </a:lnTo>
                  <a:lnTo>
                    <a:pt x="286573" y="200208"/>
                  </a:lnTo>
                  <a:lnTo>
                    <a:pt x="285904" y="202484"/>
                  </a:lnTo>
                  <a:lnTo>
                    <a:pt x="285984" y="197338"/>
                  </a:lnTo>
                  <a:lnTo>
                    <a:pt x="286884" y="186389"/>
                  </a:lnTo>
                  <a:lnTo>
                    <a:pt x="288329" y="171711"/>
                  </a:lnTo>
                  <a:lnTo>
                    <a:pt x="289852" y="155479"/>
                  </a:lnTo>
                  <a:lnTo>
                    <a:pt x="291183" y="139007"/>
                  </a:lnTo>
                  <a:lnTo>
                    <a:pt x="292401" y="123009"/>
                  </a:lnTo>
                  <a:lnTo>
                    <a:pt x="293828" y="107944"/>
                  </a:lnTo>
                  <a:lnTo>
                    <a:pt x="295645" y="93920"/>
                  </a:lnTo>
                  <a:lnTo>
                    <a:pt x="298036" y="80989"/>
                  </a:lnTo>
                  <a:lnTo>
                    <a:pt x="301253" y="69271"/>
                  </a:lnTo>
                  <a:lnTo>
                    <a:pt x="305352" y="58705"/>
                  </a:lnTo>
                  <a:lnTo>
                    <a:pt x="310395" y="48943"/>
                  </a:lnTo>
                  <a:lnTo>
                    <a:pt x="316530" y="39457"/>
                  </a:lnTo>
                  <a:lnTo>
                    <a:pt x="323736" y="29934"/>
                  </a:lnTo>
                  <a:lnTo>
                    <a:pt x="332014" y="20740"/>
                  </a:lnTo>
                  <a:lnTo>
                    <a:pt x="341473" y="12777"/>
                  </a:lnTo>
                  <a:lnTo>
                    <a:pt x="352046" y="6470"/>
                  </a:lnTo>
                  <a:lnTo>
                    <a:pt x="363131" y="2133"/>
                  </a:lnTo>
                  <a:lnTo>
                    <a:pt x="374883" y="0"/>
                  </a:lnTo>
                  <a:lnTo>
                    <a:pt x="389449" y="2126"/>
                  </a:lnTo>
                  <a:lnTo>
                    <a:pt x="410611" y="11771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123910" y="4974441"/>
              <a:ext cx="135928" cy="254750"/>
            </a:xfrm>
            <a:custGeom>
              <a:avLst/>
              <a:gdLst/>
              <a:ahLst/>
              <a:cxnLst/>
              <a:rect l="0" t="0" r="0" b="0"/>
              <a:pathLst>
                <a:path w="135928" h="254750">
                  <a:moveTo>
                    <a:pt x="2639" y="81212"/>
                  </a:moveTo>
                  <a:lnTo>
                    <a:pt x="5573" y="90013"/>
                  </a:lnTo>
                  <a:lnTo>
                    <a:pt x="8355" y="98360"/>
                  </a:lnTo>
                  <a:lnTo>
                    <a:pt x="11264" y="107050"/>
                  </a:lnTo>
                  <a:lnTo>
                    <a:pt x="14650" y="115825"/>
                  </a:lnTo>
                  <a:lnTo>
                    <a:pt x="19112" y="124023"/>
                  </a:lnTo>
                  <a:lnTo>
                    <a:pt x="24882" y="131299"/>
                  </a:lnTo>
                  <a:lnTo>
                    <a:pt x="31871" y="137316"/>
                  </a:lnTo>
                  <a:lnTo>
                    <a:pt x="39855" y="141601"/>
                  </a:lnTo>
                  <a:lnTo>
                    <a:pt x="48601" y="144060"/>
                  </a:lnTo>
                  <a:lnTo>
                    <a:pt x="58065" y="144591"/>
                  </a:lnTo>
                  <a:lnTo>
                    <a:pt x="68395" y="142910"/>
                  </a:lnTo>
                  <a:lnTo>
                    <a:pt x="79592" y="139073"/>
                  </a:lnTo>
                  <a:lnTo>
                    <a:pt x="91211" y="133244"/>
                  </a:lnTo>
                  <a:lnTo>
                    <a:pt x="102477" y="125520"/>
                  </a:lnTo>
                  <a:lnTo>
                    <a:pt x="112966" y="116147"/>
                  </a:lnTo>
                  <a:lnTo>
                    <a:pt x="122125" y="105618"/>
                  </a:lnTo>
                  <a:lnTo>
                    <a:pt x="129141" y="94569"/>
                  </a:lnTo>
                  <a:lnTo>
                    <a:pt x="133770" y="83401"/>
                  </a:lnTo>
                  <a:lnTo>
                    <a:pt x="135927" y="72294"/>
                  </a:lnTo>
                  <a:lnTo>
                    <a:pt x="135421" y="61304"/>
                  </a:lnTo>
                  <a:lnTo>
                    <a:pt x="132416" y="50434"/>
                  </a:lnTo>
                  <a:lnTo>
                    <a:pt x="127335" y="39829"/>
                  </a:lnTo>
                  <a:lnTo>
                    <a:pt x="120654" y="29773"/>
                  </a:lnTo>
                  <a:lnTo>
                    <a:pt x="112797" y="20390"/>
                  </a:lnTo>
                  <a:lnTo>
                    <a:pt x="104102" y="12122"/>
                  </a:lnTo>
                  <a:lnTo>
                    <a:pt x="94822" y="5779"/>
                  </a:lnTo>
                  <a:lnTo>
                    <a:pt x="85144" y="1642"/>
                  </a:lnTo>
                  <a:lnTo>
                    <a:pt x="75358" y="0"/>
                  </a:lnTo>
                  <a:lnTo>
                    <a:pt x="65861" y="1393"/>
                  </a:lnTo>
                  <a:lnTo>
                    <a:pt x="56847" y="5811"/>
                  </a:lnTo>
                  <a:lnTo>
                    <a:pt x="48489" y="12657"/>
                  </a:lnTo>
                  <a:lnTo>
                    <a:pt x="41020" y="21062"/>
                  </a:lnTo>
                  <a:lnTo>
                    <a:pt x="34478" y="30376"/>
                  </a:lnTo>
                  <a:lnTo>
                    <a:pt x="28745" y="40371"/>
                  </a:lnTo>
                  <a:lnTo>
                    <a:pt x="23651" y="51129"/>
                  </a:lnTo>
                  <a:lnTo>
                    <a:pt x="19036" y="62659"/>
                  </a:lnTo>
                  <a:lnTo>
                    <a:pt x="14764" y="74859"/>
                  </a:lnTo>
                  <a:lnTo>
                    <a:pt x="10734" y="87587"/>
                  </a:lnTo>
                  <a:lnTo>
                    <a:pt x="6881" y="100720"/>
                  </a:lnTo>
                  <a:lnTo>
                    <a:pt x="3479" y="114472"/>
                  </a:lnTo>
                  <a:lnTo>
                    <a:pt x="1106" y="129377"/>
                  </a:lnTo>
                  <a:lnTo>
                    <a:pt x="0" y="145620"/>
                  </a:lnTo>
                  <a:lnTo>
                    <a:pt x="242" y="162766"/>
                  </a:lnTo>
                  <a:lnTo>
                    <a:pt x="1926" y="179968"/>
                  </a:lnTo>
                  <a:lnTo>
                    <a:pt x="4954" y="196709"/>
                  </a:lnTo>
                  <a:lnTo>
                    <a:pt x="9258" y="212355"/>
                  </a:lnTo>
                  <a:lnTo>
                    <a:pt x="14888" y="226024"/>
                  </a:lnTo>
                  <a:lnTo>
                    <a:pt x="21755" y="237418"/>
                  </a:lnTo>
                  <a:lnTo>
                    <a:pt x="29976" y="246254"/>
                  </a:lnTo>
                  <a:lnTo>
                    <a:pt x="39928" y="252004"/>
                  </a:lnTo>
                  <a:lnTo>
                    <a:pt x="51648" y="254688"/>
                  </a:lnTo>
                  <a:lnTo>
                    <a:pt x="64417" y="254749"/>
                  </a:lnTo>
                  <a:lnTo>
                    <a:pt x="76986" y="252755"/>
                  </a:lnTo>
                  <a:lnTo>
                    <a:pt x="88647" y="249248"/>
                  </a:lnTo>
                  <a:lnTo>
                    <a:pt x="98945" y="244964"/>
                  </a:lnTo>
                  <a:lnTo>
                    <a:pt x="108432" y="240423"/>
                  </a:lnTo>
                  <a:lnTo>
                    <a:pt x="117931" y="235237"/>
                  </a:lnTo>
                  <a:lnTo>
                    <a:pt x="128981" y="228611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372277" y="4949233"/>
              <a:ext cx="185942" cy="293959"/>
            </a:xfrm>
            <a:custGeom>
              <a:avLst/>
              <a:gdLst/>
              <a:ahLst/>
              <a:cxnLst/>
              <a:rect l="0" t="0" r="0" b="0"/>
              <a:pathLst>
                <a:path w="185942" h="293959">
                  <a:moveTo>
                    <a:pt x="17485" y="74834"/>
                  </a:moveTo>
                  <a:lnTo>
                    <a:pt x="23486" y="80501"/>
                  </a:lnTo>
                  <a:lnTo>
                    <a:pt x="30331" y="84145"/>
                  </a:lnTo>
                  <a:lnTo>
                    <a:pt x="38724" y="86049"/>
                  </a:lnTo>
                  <a:lnTo>
                    <a:pt x="48524" y="86378"/>
                  </a:lnTo>
                  <a:lnTo>
                    <a:pt x="59486" y="85110"/>
                  </a:lnTo>
                  <a:lnTo>
                    <a:pt x="71343" y="82386"/>
                  </a:lnTo>
                  <a:lnTo>
                    <a:pt x="83693" y="78465"/>
                  </a:lnTo>
                  <a:lnTo>
                    <a:pt x="96042" y="73630"/>
                  </a:lnTo>
                  <a:lnTo>
                    <a:pt x="108112" y="68125"/>
                  </a:lnTo>
                  <a:lnTo>
                    <a:pt x="119671" y="62145"/>
                  </a:lnTo>
                  <a:lnTo>
                    <a:pt x="130440" y="55832"/>
                  </a:lnTo>
                  <a:lnTo>
                    <a:pt x="140328" y="49291"/>
                  </a:lnTo>
                  <a:lnTo>
                    <a:pt x="148612" y="42594"/>
                  </a:lnTo>
                  <a:lnTo>
                    <a:pt x="153910" y="35792"/>
                  </a:lnTo>
                  <a:lnTo>
                    <a:pt x="155726" y="28922"/>
                  </a:lnTo>
                  <a:lnTo>
                    <a:pt x="154351" y="22174"/>
                  </a:lnTo>
                  <a:lnTo>
                    <a:pt x="150388" y="15868"/>
                  </a:lnTo>
                  <a:lnTo>
                    <a:pt x="144463" y="10155"/>
                  </a:lnTo>
                  <a:lnTo>
                    <a:pt x="136947" y="5336"/>
                  </a:lnTo>
                  <a:lnTo>
                    <a:pt x="127950" y="1930"/>
                  </a:lnTo>
                  <a:lnTo>
                    <a:pt x="117649" y="95"/>
                  </a:lnTo>
                  <a:lnTo>
                    <a:pt x="106296" y="0"/>
                  </a:lnTo>
                  <a:lnTo>
                    <a:pt x="94145" y="1981"/>
                  </a:lnTo>
                  <a:lnTo>
                    <a:pt x="81417" y="6032"/>
                  </a:lnTo>
                  <a:lnTo>
                    <a:pt x="68446" y="12345"/>
                  </a:lnTo>
                  <a:lnTo>
                    <a:pt x="55665" y="21459"/>
                  </a:lnTo>
                  <a:lnTo>
                    <a:pt x="43305" y="33397"/>
                  </a:lnTo>
                  <a:lnTo>
                    <a:pt x="31888" y="47445"/>
                  </a:lnTo>
                  <a:lnTo>
                    <a:pt x="22277" y="62468"/>
                  </a:lnTo>
                  <a:lnTo>
                    <a:pt x="14780" y="77714"/>
                  </a:lnTo>
                  <a:lnTo>
                    <a:pt x="9220" y="92845"/>
                  </a:lnTo>
                  <a:lnTo>
                    <a:pt x="5232" y="107756"/>
                  </a:lnTo>
                  <a:lnTo>
                    <a:pt x="2438" y="122448"/>
                  </a:lnTo>
                  <a:lnTo>
                    <a:pt x="676" y="136958"/>
                  </a:lnTo>
                  <a:lnTo>
                    <a:pt x="0" y="151328"/>
                  </a:lnTo>
                  <a:lnTo>
                    <a:pt x="354" y="165592"/>
                  </a:lnTo>
                  <a:lnTo>
                    <a:pt x="1572" y="179614"/>
                  </a:lnTo>
                  <a:lnTo>
                    <a:pt x="3459" y="193112"/>
                  </a:lnTo>
                  <a:lnTo>
                    <a:pt x="5845" y="205969"/>
                  </a:lnTo>
                  <a:lnTo>
                    <a:pt x="8752" y="218231"/>
                  </a:lnTo>
                  <a:lnTo>
                    <a:pt x="12381" y="230004"/>
                  </a:lnTo>
                  <a:lnTo>
                    <a:pt x="16800" y="241404"/>
                  </a:lnTo>
                  <a:lnTo>
                    <a:pt x="22412" y="252365"/>
                  </a:lnTo>
                  <a:lnTo>
                    <a:pt x="30001" y="262660"/>
                  </a:lnTo>
                  <a:lnTo>
                    <a:pt x="39808" y="272203"/>
                  </a:lnTo>
                  <a:lnTo>
                    <a:pt x="51294" y="280578"/>
                  </a:lnTo>
                  <a:lnTo>
                    <a:pt x="63452" y="286994"/>
                  </a:lnTo>
                  <a:lnTo>
                    <a:pt x="75625" y="291194"/>
                  </a:lnTo>
                  <a:lnTo>
                    <a:pt x="87540" y="293385"/>
                  </a:lnTo>
                  <a:lnTo>
                    <a:pt x="99139" y="293958"/>
                  </a:lnTo>
                  <a:lnTo>
                    <a:pt x="110454" y="293301"/>
                  </a:lnTo>
                  <a:lnTo>
                    <a:pt x="121544" y="291422"/>
                  </a:lnTo>
                  <a:lnTo>
                    <a:pt x="132464" y="287968"/>
                  </a:lnTo>
                  <a:lnTo>
                    <a:pt x="143248" y="282885"/>
                  </a:lnTo>
                  <a:lnTo>
                    <a:pt x="153479" y="276835"/>
                  </a:lnTo>
                  <a:lnTo>
                    <a:pt x="163299" y="270442"/>
                  </a:lnTo>
                  <a:lnTo>
                    <a:pt x="173571" y="263147"/>
                  </a:lnTo>
                  <a:lnTo>
                    <a:pt x="185941" y="253819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594670" y="4781912"/>
              <a:ext cx="195176" cy="464916"/>
            </a:xfrm>
            <a:custGeom>
              <a:avLst/>
              <a:gdLst/>
              <a:ahLst/>
              <a:cxnLst/>
              <a:rect l="0" t="0" r="0" b="0"/>
              <a:pathLst>
                <a:path w="195176" h="464916">
                  <a:moveTo>
                    <a:pt x="195175" y="0"/>
                  </a:moveTo>
                  <a:lnTo>
                    <a:pt x="189374" y="11936"/>
                  </a:lnTo>
                  <a:lnTo>
                    <a:pt x="184450" y="24986"/>
                  </a:lnTo>
                  <a:lnTo>
                    <a:pt x="179952" y="40460"/>
                  </a:lnTo>
                  <a:lnTo>
                    <a:pt x="175904" y="57682"/>
                  </a:lnTo>
                  <a:lnTo>
                    <a:pt x="172539" y="75347"/>
                  </a:lnTo>
                  <a:lnTo>
                    <a:pt x="169930" y="92647"/>
                  </a:lnTo>
                  <a:lnTo>
                    <a:pt x="168003" y="109466"/>
                  </a:lnTo>
                  <a:lnTo>
                    <a:pt x="166624" y="126111"/>
                  </a:lnTo>
                  <a:lnTo>
                    <a:pt x="165654" y="142818"/>
                  </a:lnTo>
                  <a:lnTo>
                    <a:pt x="164813" y="159679"/>
                  </a:lnTo>
                  <a:lnTo>
                    <a:pt x="163709" y="176706"/>
                  </a:lnTo>
                  <a:lnTo>
                    <a:pt x="162151" y="193869"/>
                  </a:lnTo>
                  <a:lnTo>
                    <a:pt x="160289" y="210975"/>
                  </a:lnTo>
                  <a:lnTo>
                    <a:pt x="158500" y="227688"/>
                  </a:lnTo>
                  <a:lnTo>
                    <a:pt x="157002" y="243854"/>
                  </a:lnTo>
                  <a:lnTo>
                    <a:pt x="155846" y="259489"/>
                  </a:lnTo>
                  <a:lnTo>
                    <a:pt x="154996" y="274680"/>
                  </a:lnTo>
                  <a:lnTo>
                    <a:pt x="154384" y="289527"/>
                  </a:lnTo>
                  <a:lnTo>
                    <a:pt x="153788" y="303957"/>
                  </a:lnTo>
                  <a:lnTo>
                    <a:pt x="152847" y="317733"/>
                  </a:lnTo>
                  <a:lnTo>
                    <a:pt x="151399" y="330786"/>
                  </a:lnTo>
                  <a:lnTo>
                    <a:pt x="149611" y="343349"/>
                  </a:lnTo>
                  <a:lnTo>
                    <a:pt x="147872" y="355859"/>
                  </a:lnTo>
                  <a:lnTo>
                    <a:pt x="146383" y="368486"/>
                  </a:lnTo>
                  <a:lnTo>
                    <a:pt x="144371" y="378175"/>
                  </a:lnTo>
                  <a:lnTo>
                    <a:pt x="141244" y="380714"/>
                  </a:lnTo>
                  <a:lnTo>
                    <a:pt x="137892" y="376811"/>
                  </a:lnTo>
                  <a:lnTo>
                    <a:pt x="134578" y="368332"/>
                  </a:lnTo>
                  <a:lnTo>
                    <a:pt x="131280" y="357113"/>
                  </a:lnTo>
                  <a:lnTo>
                    <a:pt x="127960" y="344815"/>
                  </a:lnTo>
                  <a:lnTo>
                    <a:pt x="124593" y="332390"/>
                  </a:lnTo>
                  <a:lnTo>
                    <a:pt x="120853" y="320227"/>
                  </a:lnTo>
                  <a:lnTo>
                    <a:pt x="116129" y="308423"/>
                  </a:lnTo>
                  <a:lnTo>
                    <a:pt x="110163" y="296975"/>
                  </a:lnTo>
                  <a:lnTo>
                    <a:pt x="102697" y="286637"/>
                  </a:lnTo>
                  <a:lnTo>
                    <a:pt x="93326" y="278878"/>
                  </a:lnTo>
                  <a:lnTo>
                    <a:pt x="82030" y="274300"/>
                  </a:lnTo>
                  <a:lnTo>
                    <a:pt x="69564" y="273022"/>
                  </a:lnTo>
                  <a:lnTo>
                    <a:pt x="57207" y="275122"/>
                  </a:lnTo>
                  <a:lnTo>
                    <a:pt x="45687" y="280274"/>
                  </a:lnTo>
                  <a:lnTo>
                    <a:pt x="35348" y="287746"/>
                  </a:lnTo>
                  <a:lnTo>
                    <a:pt x="26402" y="296638"/>
                  </a:lnTo>
                  <a:lnTo>
                    <a:pt x="18801" y="306322"/>
                  </a:lnTo>
                  <a:lnTo>
                    <a:pt x="12494" y="316919"/>
                  </a:lnTo>
                  <a:lnTo>
                    <a:pt x="7532" y="329154"/>
                  </a:lnTo>
                  <a:lnTo>
                    <a:pt x="3820" y="343309"/>
                  </a:lnTo>
                  <a:lnTo>
                    <a:pt x="1306" y="359072"/>
                  </a:lnTo>
                  <a:lnTo>
                    <a:pt x="58" y="375803"/>
                  </a:lnTo>
                  <a:lnTo>
                    <a:pt x="0" y="393009"/>
                  </a:lnTo>
                  <a:lnTo>
                    <a:pt x="1096" y="409936"/>
                  </a:lnTo>
                  <a:lnTo>
                    <a:pt x="3426" y="425529"/>
                  </a:lnTo>
                  <a:lnTo>
                    <a:pt x="6937" y="439320"/>
                  </a:lnTo>
                  <a:lnTo>
                    <a:pt x="12092" y="450729"/>
                  </a:lnTo>
                  <a:lnTo>
                    <a:pt x="19898" y="458821"/>
                  </a:lnTo>
                  <a:lnTo>
                    <a:pt x="30657" y="463410"/>
                  </a:lnTo>
                  <a:lnTo>
                    <a:pt x="43424" y="464915"/>
                  </a:lnTo>
                  <a:lnTo>
                    <a:pt x="56449" y="463975"/>
                  </a:lnTo>
                  <a:lnTo>
                    <a:pt x="68686" y="461199"/>
                  </a:lnTo>
                  <a:lnTo>
                    <a:pt x="79981" y="456936"/>
                  </a:lnTo>
                  <a:lnTo>
                    <a:pt x="90700" y="451270"/>
                  </a:lnTo>
                  <a:lnTo>
                    <a:pt x="101164" y="444350"/>
                  </a:lnTo>
                  <a:lnTo>
                    <a:pt x="111547" y="436249"/>
                  </a:lnTo>
                  <a:lnTo>
                    <a:pt x="121927" y="426901"/>
                  </a:lnTo>
                  <a:lnTo>
                    <a:pt x="132316" y="416405"/>
                  </a:lnTo>
                  <a:lnTo>
                    <a:pt x="142266" y="405567"/>
                  </a:lnTo>
                  <a:lnTo>
                    <a:pt x="151860" y="394752"/>
                  </a:lnTo>
                  <a:lnTo>
                    <a:pt x="161940" y="383012"/>
                  </a:lnTo>
                  <a:lnTo>
                    <a:pt x="174118" y="368498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1843778" y="4985281"/>
              <a:ext cx="311511" cy="216425"/>
            </a:xfrm>
            <a:custGeom>
              <a:avLst/>
              <a:gdLst/>
              <a:ahLst/>
              <a:cxnLst/>
              <a:rect l="0" t="0" r="0" b="0"/>
              <a:pathLst>
                <a:path w="311511" h="216425">
                  <a:moveTo>
                    <a:pt x="9238" y="7201"/>
                  </a:moveTo>
                  <a:lnTo>
                    <a:pt x="9238" y="19071"/>
                  </a:lnTo>
                  <a:lnTo>
                    <a:pt x="9238" y="31479"/>
                  </a:lnTo>
                  <a:lnTo>
                    <a:pt x="9238" y="45671"/>
                  </a:lnTo>
                  <a:lnTo>
                    <a:pt x="9238" y="61552"/>
                  </a:lnTo>
                  <a:lnTo>
                    <a:pt x="9238" y="78845"/>
                  </a:lnTo>
                  <a:lnTo>
                    <a:pt x="9238" y="97229"/>
                  </a:lnTo>
                  <a:lnTo>
                    <a:pt x="9238" y="116255"/>
                  </a:lnTo>
                  <a:lnTo>
                    <a:pt x="9238" y="135386"/>
                  </a:lnTo>
                  <a:lnTo>
                    <a:pt x="9233" y="154310"/>
                  </a:lnTo>
                  <a:lnTo>
                    <a:pt x="9060" y="172606"/>
                  </a:lnTo>
                  <a:lnTo>
                    <a:pt x="8412" y="189671"/>
                  </a:lnTo>
                  <a:lnTo>
                    <a:pt x="7156" y="205190"/>
                  </a:lnTo>
                  <a:lnTo>
                    <a:pt x="5248" y="215508"/>
                  </a:lnTo>
                  <a:lnTo>
                    <a:pt x="3119" y="216424"/>
                  </a:lnTo>
                  <a:lnTo>
                    <a:pt x="1514" y="209988"/>
                  </a:lnTo>
                  <a:lnTo>
                    <a:pt x="476" y="198626"/>
                  </a:lnTo>
                  <a:lnTo>
                    <a:pt x="0" y="184337"/>
                  </a:lnTo>
                  <a:lnTo>
                    <a:pt x="244" y="168839"/>
                  </a:lnTo>
                  <a:lnTo>
                    <a:pt x="1245" y="153117"/>
                  </a:lnTo>
                  <a:lnTo>
                    <a:pt x="2910" y="137421"/>
                  </a:lnTo>
                  <a:lnTo>
                    <a:pt x="5104" y="121562"/>
                  </a:lnTo>
                  <a:lnTo>
                    <a:pt x="7698" y="105412"/>
                  </a:lnTo>
                  <a:lnTo>
                    <a:pt x="10746" y="89441"/>
                  </a:lnTo>
                  <a:lnTo>
                    <a:pt x="14470" y="74611"/>
                  </a:lnTo>
                  <a:lnTo>
                    <a:pt x="18943" y="61377"/>
                  </a:lnTo>
                  <a:lnTo>
                    <a:pt x="24252" y="49862"/>
                  </a:lnTo>
                  <a:lnTo>
                    <a:pt x="30573" y="40116"/>
                  </a:lnTo>
                  <a:lnTo>
                    <a:pt x="37907" y="31983"/>
                  </a:lnTo>
                  <a:lnTo>
                    <a:pt x="46273" y="25657"/>
                  </a:lnTo>
                  <a:lnTo>
                    <a:pt x="55792" y="21747"/>
                  </a:lnTo>
                  <a:lnTo>
                    <a:pt x="66408" y="20377"/>
                  </a:lnTo>
                  <a:lnTo>
                    <a:pt x="77621" y="21404"/>
                  </a:lnTo>
                  <a:lnTo>
                    <a:pt x="88607" y="24676"/>
                  </a:lnTo>
                  <a:lnTo>
                    <a:pt x="98913" y="29881"/>
                  </a:lnTo>
                  <a:lnTo>
                    <a:pt x="108288" y="36780"/>
                  </a:lnTo>
                  <a:lnTo>
                    <a:pt x="116512" y="45297"/>
                  </a:lnTo>
                  <a:lnTo>
                    <a:pt x="123598" y="55240"/>
                  </a:lnTo>
                  <a:lnTo>
                    <a:pt x="129713" y="66167"/>
                  </a:lnTo>
                  <a:lnTo>
                    <a:pt x="135070" y="77493"/>
                  </a:lnTo>
                  <a:lnTo>
                    <a:pt x="139861" y="88854"/>
                  </a:lnTo>
                  <a:lnTo>
                    <a:pt x="144082" y="100261"/>
                  </a:lnTo>
                  <a:lnTo>
                    <a:pt x="147547" y="111986"/>
                  </a:lnTo>
                  <a:lnTo>
                    <a:pt x="150207" y="124172"/>
                  </a:lnTo>
                  <a:lnTo>
                    <a:pt x="151994" y="136815"/>
                  </a:lnTo>
                  <a:lnTo>
                    <a:pt x="152744" y="149841"/>
                  </a:lnTo>
                  <a:lnTo>
                    <a:pt x="152467" y="163078"/>
                  </a:lnTo>
                  <a:lnTo>
                    <a:pt x="151273" y="173359"/>
                  </a:lnTo>
                  <a:lnTo>
                    <a:pt x="149846" y="176589"/>
                  </a:lnTo>
                  <a:lnTo>
                    <a:pt x="149230" y="173694"/>
                  </a:lnTo>
                  <a:lnTo>
                    <a:pt x="149646" y="166681"/>
                  </a:lnTo>
                  <a:lnTo>
                    <a:pt x="150941" y="157076"/>
                  </a:lnTo>
                  <a:lnTo>
                    <a:pt x="152905" y="145859"/>
                  </a:lnTo>
                  <a:lnTo>
                    <a:pt x="155355" y="133633"/>
                  </a:lnTo>
                  <a:lnTo>
                    <a:pt x="158312" y="120769"/>
                  </a:lnTo>
                  <a:lnTo>
                    <a:pt x="161978" y="107496"/>
                  </a:lnTo>
                  <a:lnTo>
                    <a:pt x="166409" y="93964"/>
                  </a:lnTo>
                  <a:lnTo>
                    <a:pt x="171521" y="80429"/>
                  </a:lnTo>
                  <a:lnTo>
                    <a:pt x="177178" y="67258"/>
                  </a:lnTo>
                  <a:lnTo>
                    <a:pt x="183252" y="54622"/>
                  </a:lnTo>
                  <a:lnTo>
                    <a:pt x="189958" y="42678"/>
                  </a:lnTo>
                  <a:lnTo>
                    <a:pt x="197824" y="31649"/>
                  </a:lnTo>
                  <a:lnTo>
                    <a:pt x="207040" y="21577"/>
                  </a:lnTo>
                  <a:lnTo>
                    <a:pt x="217331" y="12829"/>
                  </a:lnTo>
                  <a:lnTo>
                    <a:pt x="228156" y="6155"/>
                  </a:lnTo>
                  <a:lnTo>
                    <a:pt x="239136" y="1793"/>
                  </a:lnTo>
                  <a:lnTo>
                    <a:pt x="249931" y="0"/>
                  </a:lnTo>
                  <a:lnTo>
                    <a:pt x="260172" y="1291"/>
                  </a:lnTo>
                  <a:lnTo>
                    <a:pt x="269718" y="5639"/>
                  </a:lnTo>
                  <a:lnTo>
                    <a:pt x="278448" y="12438"/>
                  </a:lnTo>
                  <a:lnTo>
                    <a:pt x="286173" y="20812"/>
                  </a:lnTo>
                  <a:lnTo>
                    <a:pt x="292886" y="30106"/>
                  </a:lnTo>
                  <a:lnTo>
                    <a:pt x="298565" y="40087"/>
                  </a:lnTo>
                  <a:lnTo>
                    <a:pt x="303091" y="50836"/>
                  </a:lnTo>
                  <a:lnTo>
                    <a:pt x="306503" y="62369"/>
                  </a:lnTo>
                  <a:lnTo>
                    <a:pt x="308812" y="74911"/>
                  </a:lnTo>
                  <a:lnTo>
                    <a:pt x="309922" y="88933"/>
                  </a:lnTo>
                  <a:lnTo>
                    <a:pt x="309896" y="104551"/>
                  </a:lnTo>
                  <a:lnTo>
                    <a:pt x="309083" y="121263"/>
                  </a:lnTo>
                  <a:lnTo>
                    <a:pt x="308008" y="138166"/>
                  </a:lnTo>
                  <a:lnTo>
                    <a:pt x="306997" y="154685"/>
                  </a:lnTo>
                  <a:lnTo>
                    <a:pt x="306354" y="169483"/>
                  </a:lnTo>
                  <a:lnTo>
                    <a:pt x="306353" y="181602"/>
                  </a:lnTo>
                  <a:lnTo>
                    <a:pt x="307704" y="189258"/>
                  </a:lnTo>
                  <a:lnTo>
                    <a:pt x="311510" y="189978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226268" y="4960319"/>
              <a:ext cx="226873" cy="226864"/>
            </a:xfrm>
            <a:custGeom>
              <a:avLst/>
              <a:gdLst/>
              <a:ahLst/>
              <a:cxnLst/>
              <a:rect l="0" t="0" r="0" b="0"/>
              <a:pathLst>
                <a:path w="226873" h="226864">
                  <a:moveTo>
                    <a:pt x="16302" y="74277"/>
                  </a:moveTo>
                  <a:lnTo>
                    <a:pt x="22371" y="80011"/>
                  </a:lnTo>
                  <a:lnTo>
                    <a:pt x="29856" y="84294"/>
                  </a:lnTo>
                  <a:lnTo>
                    <a:pt x="39540" y="87500"/>
                  </a:lnTo>
                  <a:lnTo>
                    <a:pt x="51027" y="89862"/>
                  </a:lnTo>
                  <a:lnTo>
                    <a:pt x="63658" y="91559"/>
                  </a:lnTo>
                  <a:lnTo>
                    <a:pt x="76927" y="92740"/>
                  </a:lnTo>
                  <a:lnTo>
                    <a:pt x="90376" y="93050"/>
                  </a:lnTo>
                  <a:lnTo>
                    <a:pt x="103535" y="91673"/>
                  </a:lnTo>
                  <a:lnTo>
                    <a:pt x="116185" y="88296"/>
                  </a:lnTo>
                  <a:lnTo>
                    <a:pt x="128150" y="82908"/>
                  </a:lnTo>
                  <a:lnTo>
                    <a:pt x="139199" y="75547"/>
                  </a:lnTo>
                  <a:lnTo>
                    <a:pt x="149283" y="66454"/>
                  </a:lnTo>
                  <a:lnTo>
                    <a:pt x="157869" y="56298"/>
                  </a:lnTo>
                  <a:lnTo>
                    <a:pt x="163902" y="46038"/>
                  </a:lnTo>
                  <a:lnTo>
                    <a:pt x="167026" y="36226"/>
                  </a:lnTo>
                  <a:lnTo>
                    <a:pt x="167343" y="27185"/>
                  </a:lnTo>
                  <a:lnTo>
                    <a:pt x="165056" y="19186"/>
                  </a:lnTo>
                  <a:lnTo>
                    <a:pt x="160546" y="12261"/>
                  </a:lnTo>
                  <a:lnTo>
                    <a:pt x="153962" y="6594"/>
                  </a:lnTo>
                  <a:lnTo>
                    <a:pt x="145133" y="2602"/>
                  </a:lnTo>
                  <a:lnTo>
                    <a:pt x="134167" y="367"/>
                  </a:lnTo>
                  <a:lnTo>
                    <a:pt x="121569" y="0"/>
                  </a:lnTo>
                  <a:lnTo>
                    <a:pt x="108052" y="1797"/>
                  </a:lnTo>
                  <a:lnTo>
                    <a:pt x="94119" y="5712"/>
                  </a:lnTo>
                  <a:lnTo>
                    <a:pt x="80359" y="11423"/>
                  </a:lnTo>
                  <a:lnTo>
                    <a:pt x="67506" y="18536"/>
                  </a:lnTo>
                  <a:lnTo>
                    <a:pt x="55871" y="26686"/>
                  </a:lnTo>
                  <a:lnTo>
                    <a:pt x="45569" y="35580"/>
                  </a:lnTo>
                  <a:lnTo>
                    <a:pt x="36706" y="44993"/>
                  </a:lnTo>
                  <a:lnTo>
                    <a:pt x="29185" y="54766"/>
                  </a:lnTo>
                  <a:lnTo>
                    <a:pt x="22774" y="64785"/>
                  </a:lnTo>
                  <a:lnTo>
                    <a:pt x="17218" y="74971"/>
                  </a:lnTo>
                  <a:lnTo>
                    <a:pt x="12293" y="85283"/>
                  </a:lnTo>
                  <a:lnTo>
                    <a:pt x="7981" y="96176"/>
                  </a:lnTo>
                  <a:lnTo>
                    <a:pt x="4456" y="108547"/>
                  </a:lnTo>
                  <a:lnTo>
                    <a:pt x="1760" y="122757"/>
                  </a:lnTo>
                  <a:lnTo>
                    <a:pt x="119" y="138371"/>
                  </a:lnTo>
                  <a:lnTo>
                    <a:pt x="0" y="154461"/>
                  </a:lnTo>
                  <a:lnTo>
                    <a:pt x="1530" y="170417"/>
                  </a:lnTo>
                  <a:lnTo>
                    <a:pt x="5017" y="185517"/>
                  </a:lnTo>
                  <a:lnTo>
                    <a:pt x="11089" y="198813"/>
                  </a:lnTo>
                  <a:lnTo>
                    <a:pt x="19844" y="209952"/>
                  </a:lnTo>
                  <a:lnTo>
                    <a:pt x="30944" y="218614"/>
                  </a:lnTo>
                  <a:lnTo>
                    <a:pt x="43899" y="224249"/>
                  </a:lnTo>
                  <a:lnTo>
                    <a:pt x="58230" y="226855"/>
                  </a:lnTo>
                  <a:lnTo>
                    <a:pt x="73221" y="226863"/>
                  </a:lnTo>
                  <a:lnTo>
                    <a:pt x="87962" y="224834"/>
                  </a:lnTo>
                  <a:lnTo>
                    <a:pt x="101975" y="221295"/>
                  </a:lnTo>
                  <a:lnTo>
                    <a:pt x="115008" y="216670"/>
                  </a:lnTo>
                  <a:lnTo>
                    <a:pt x="126849" y="211284"/>
                  </a:lnTo>
                  <a:lnTo>
                    <a:pt x="137523" y="205371"/>
                  </a:lnTo>
                  <a:lnTo>
                    <a:pt x="147372" y="199099"/>
                  </a:lnTo>
                  <a:lnTo>
                    <a:pt x="156923" y="192582"/>
                  </a:lnTo>
                  <a:lnTo>
                    <a:pt x="166501" y="185896"/>
                  </a:lnTo>
                  <a:lnTo>
                    <a:pt x="176075" y="178930"/>
                  </a:lnTo>
                  <a:lnTo>
                    <a:pt x="185356" y="171414"/>
                  </a:lnTo>
                  <a:lnTo>
                    <a:pt x="194185" y="163256"/>
                  </a:lnTo>
                  <a:lnTo>
                    <a:pt x="202259" y="154965"/>
                  </a:lnTo>
                  <a:lnTo>
                    <a:pt x="209857" y="146741"/>
                  </a:lnTo>
                  <a:lnTo>
                    <a:pt x="217643" y="137860"/>
                  </a:lnTo>
                  <a:lnTo>
                    <a:pt x="226872" y="126919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467403" y="4925910"/>
              <a:ext cx="221424" cy="287671"/>
            </a:xfrm>
            <a:custGeom>
              <a:avLst/>
              <a:gdLst/>
              <a:ahLst/>
              <a:cxnLst/>
              <a:rect l="0" t="0" r="0" b="0"/>
              <a:pathLst>
                <a:path w="221424" h="287671">
                  <a:moveTo>
                    <a:pt x="27851" y="56043"/>
                  </a:moveTo>
                  <a:lnTo>
                    <a:pt x="24917" y="64979"/>
                  </a:lnTo>
                  <a:lnTo>
                    <a:pt x="22135" y="74606"/>
                  </a:lnTo>
                  <a:lnTo>
                    <a:pt x="19240" y="85898"/>
                  </a:lnTo>
                  <a:lnTo>
                    <a:pt x="16372" y="98738"/>
                  </a:lnTo>
                  <a:lnTo>
                    <a:pt x="13856" y="112866"/>
                  </a:lnTo>
                  <a:lnTo>
                    <a:pt x="11840" y="127982"/>
                  </a:lnTo>
                  <a:lnTo>
                    <a:pt x="10155" y="143498"/>
                  </a:lnTo>
                  <a:lnTo>
                    <a:pt x="8412" y="158589"/>
                  </a:lnTo>
                  <a:lnTo>
                    <a:pt x="6390" y="172844"/>
                  </a:lnTo>
                  <a:lnTo>
                    <a:pt x="4202" y="186379"/>
                  </a:lnTo>
                  <a:lnTo>
                    <a:pt x="2185" y="199620"/>
                  </a:lnTo>
                  <a:lnTo>
                    <a:pt x="551" y="212755"/>
                  </a:lnTo>
                  <a:lnTo>
                    <a:pt x="0" y="222047"/>
                  </a:lnTo>
                  <a:lnTo>
                    <a:pt x="892" y="223086"/>
                  </a:lnTo>
                  <a:lnTo>
                    <a:pt x="2215" y="217983"/>
                  </a:lnTo>
                  <a:lnTo>
                    <a:pt x="3439" y="209210"/>
                  </a:lnTo>
                  <a:lnTo>
                    <a:pt x="4583" y="198480"/>
                  </a:lnTo>
                  <a:lnTo>
                    <a:pt x="5955" y="186991"/>
                  </a:lnTo>
                  <a:lnTo>
                    <a:pt x="7723" y="175374"/>
                  </a:lnTo>
                  <a:lnTo>
                    <a:pt x="9740" y="163724"/>
                  </a:lnTo>
                  <a:lnTo>
                    <a:pt x="11640" y="151800"/>
                  </a:lnTo>
                  <a:lnTo>
                    <a:pt x="13220" y="139469"/>
                  </a:lnTo>
                  <a:lnTo>
                    <a:pt x="14602" y="126890"/>
                  </a:lnTo>
                  <a:lnTo>
                    <a:pt x="16137" y="114435"/>
                  </a:lnTo>
                  <a:lnTo>
                    <a:pt x="18027" y="102316"/>
                  </a:lnTo>
                  <a:lnTo>
                    <a:pt x="20465" y="90736"/>
                  </a:lnTo>
                  <a:lnTo>
                    <a:pt x="23714" y="79959"/>
                  </a:lnTo>
                  <a:lnTo>
                    <a:pt x="27830" y="70045"/>
                  </a:lnTo>
                  <a:lnTo>
                    <a:pt x="32715" y="60897"/>
                  </a:lnTo>
                  <a:lnTo>
                    <a:pt x="38210" y="52358"/>
                  </a:lnTo>
                  <a:lnTo>
                    <a:pt x="44164" y="44276"/>
                  </a:lnTo>
                  <a:lnTo>
                    <a:pt x="50449" y="36524"/>
                  </a:lnTo>
                  <a:lnTo>
                    <a:pt x="56966" y="29004"/>
                  </a:lnTo>
                  <a:lnTo>
                    <a:pt x="63653" y="21655"/>
                  </a:lnTo>
                  <a:lnTo>
                    <a:pt x="70788" y="14752"/>
                  </a:lnTo>
                  <a:lnTo>
                    <a:pt x="78949" y="8875"/>
                  </a:lnTo>
                  <a:lnTo>
                    <a:pt x="88371" y="4268"/>
                  </a:lnTo>
                  <a:lnTo>
                    <a:pt x="98971" y="1176"/>
                  </a:lnTo>
                  <a:lnTo>
                    <a:pt x="110537" y="0"/>
                  </a:lnTo>
                  <a:lnTo>
                    <a:pt x="122827" y="774"/>
                  </a:lnTo>
                  <a:lnTo>
                    <a:pt x="135317" y="3394"/>
                  </a:lnTo>
                  <a:lnTo>
                    <a:pt x="147234" y="7812"/>
                  </a:lnTo>
                  <a:lnTo>
                    <a:pt x="158201" y="13817"/>
                  </a:lnTo>
                  <a:lnTo>
                    <a:pt x="168036" y="21100"/>
                  </a:lnTo>
                  <a:lnTo>
                    <a:pt x="176578" y="29350"/>
                  </a:lnTo>
                  <a:lnTo>
                    <a:pt x="183879" y="38308"/>
                  </a:lnTo>
                  <a:lnTo>
                    <a:pt x="190140" y="47931"/>
                  </a:lnTo>
                  <a:lnTo>
                    <a:pt x="195596" y="58375"/>
                  </a:lnTo>
                  <a:lnTo>
                    <a:pt x="200454" y="69661"/>
                  </a:lnTo>
                  <a:lnTo>
                    <a:pt x="204720" y="81682"/>
                  </a:lnTo>
                  <a:lnTo>
                    <a:pt x="208214" y="94283"/>
                  </a:lnTo>
                  <a:lnTo>
                    <a:pt x="210903" y="107317"/>
                  </a:lnTo>
                  <a:lnTo>
                    <a:pt x="213049" y="120664"/>
                  </a:lnTo>
                  <a:lnTo>
                    <a:pt x="215105" y="134230"/>
                  </a:lnTo>
                  <a:lnTo>
                    <a:pt x="217333" y="147943"/>
                  </a:lnTo>
                  <a:lnTo>
                    <a:pt x="219491" y="161592"/>
                  </a:lnTo>
                  <a:lnTo>
                    <a:pt x="220954" y="174836"/>
                  </a:lnTo>
                  <a:lnTo>
                    <a:pt x="221423" y="187527"/>
                  </a:lnTo>
                  <a:lnTo>
                    <a:pt x="221075" y="199847"/>
                  </a:lnTo>
                  <a:lnTo>
                    <a:pt x="220378" y="212193"/>
                  </a:lnTo>
                  <a:lnTo>
                    <a:pt x="219645" y="224785"/>
                  </a:lnTo>
                  <a:lnTo>
                    <a:pt x="218818" y="237267"/>
                  </a:lnTo>
                  <a:lnTo>
                    <a:pt x="217362" y="250126"/>
                  </a:lnTo>
                  <a:lnTo>
                    <a:pt x="214038" y="265610"/>
                  </a:lnTo>
                  <a:lnTo>
                    <a:pt x="206836" y="28767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73782" y="5487322"/>
              <a:ext cx="189514" cy="52643"/>
            </a:xfrm>
            <a:custGeom>
              <a:avLst/>
              <a:gdLst/>
              <a:ahLst/>
              <a:cxnLst/>
              <a:rect l="0" t="0" r="0" b="0"/>
              <a:pathLst>
                <a:path w="189514" h="52643">
                  <a:moveTo>
                    <a:pt x="0" y="52642"/>
                  </a:moveTo>
                  <a:lnTo>
                    <a:pt x="11669" y="46841"/>
                  </a:lnTo>
                  <a:lnTo>
                    <a:pt x="22157" y="41917"/>
                  </a:lnTo>
                  <a:lnTo>
                    <a:pt x="32464" y="37415"/>
                  </a:lnTo>
                  <a:lnTo>
                    <a:pt x="42938" y="33194"/>
                  </a:lnTo>
                  <a:lnTo>
                    <a:pt x="53930" y="29180"/>
                  </a:lnTo>
                  <a:lnTo>
                    <a:pt x="65577" y="25319"/>
                  </a:lnTo>
                  <a:lnTo>
                    <a:pt x="78004" y="21566"/>
                  </a:lnTo>
                  <a:lnTo>
                    <a:pt x="91407" y="17890"/>
                  </a:lnTo>
                  <a:lnTo>
                    <a:pt x="105782" y="14273"/>
                  </a:lnTo>
                  <a:lnTo>
                    <a:pt x="120616" y="10847"/>
                  </a:lnTo>
                  <a:lnTo>
                    <a:pt x="136649" y="7564"/>
                  </a:lnTo>
                  <a:lnTo>
                    <a:pt x="157524" y="4131"/>
                  </a:lnTo>
                  <a:lnTo>
                    <a:pt x="189513" y="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48196" y="5348012"/>
              <a:ext cx="531038" cy="285046"/>
            </a:xfrm>
            <a:custGeom>
              <a:avLst/>
              <a:gdLst/>
              <a:ahLst/>
              <a:cxnLst/>
              <a:rect l="0" t="0" r="0" b="0"/>
              <a:pathLst>
                <a:path w="531038" h="285046">
                  <a:moveTo>
                    <a:pt x="4612" y="44553"/>
                  </a:moveTo>
                  <a:lnTo>
                    <a:pt x="1813" y="56422"/>
                  </a:lnTo>
                  <a:lnTo>
                    <a:pt x="311" y="68831"/>
                  </a:lnTo>
                  <a:lnTo>
                    <a:pt x="0" y="83027"/>
                  </a:lnTo>
                  <a:lnTo>
                    <a:pt x="506" y="99081"/>
                  </a:lnTo>
                  <a:lnTo>
                    <a:pt x="1326" y="117022"/>
                  </a:lnTo>
                  <a:lnTo>
                    <a:pt x="2146" y="136660"/>
                  </a:lnTo>
                  <a:lnTo>
                    <a:pt x="3003" y="157512"/>
                  </a:lnTo>
                  <a:lnTo>
                    <a:pt x="4177" y="178939"/>
                  </a:lnTo>
                  <a:lnTo>
                    <a:pt x="5826" y="200482"/>
                  </a:lnTo>
                  <a:lnTo>
                    <a:pt x="8272" y="220314"/>
                  </a:lnTo>
                  <a:lnTo>
                    <a:pt x="12057" y="235297"/>
                  </a:lnTo>
                  <a:lnTo>
                    <a:pt x="17342" y="244132"/>
                  </a:lnTo>
                  <a:lnTo>
                    <a:pt x="23656" y="247160"/>
                  </a:lnTo>
                  <a:lnTo>
                    <a:pt x="30118" y="245411"/>
                  </a:lnTo>
                  <a:lnTo>
                    <a:pt x="36198" y="240023"/>
                  </a:lnTo>
                  <a:lnTo>
                    <a:pt x="41735" y="232145"/>
                  </a:lnTo>
                  <a:lnTo>
                    <a:pt x="46754" y="222857"/>
                  </a:lnTo>
                  <a:lnTo>
                    <a:pt x="51352" y="212861"/>
                  </a:lnTo>
                  <a:lnTo>
                    <a:pt x="55796" y="202536"/>
                  </a:lnTo>
                  <a:lnTo>
                    <a:pt x="60481" y="192065"/>
                  </a:lnTo>
                  <a:lnTo>
                    <a:pt x="65600" y="181535"/>
                  </a:lnTo>
                  <a:lnTo>
                    <a:pt x="71007" y="170988"/>
                  </a:lnTo>
                  <a:lnTo>
                    <a:pt x="76330" y="160437"/>
                  </a:lnTo>
                  <a:lnTo>
                    <a:pt x="81359" y="149895"/>
                  </a:lnTo>
                  <a:lnTo>
                    <a:pt x="86209" y="139524"/>
                  </a:lnTo>
                  <a:lnTo>
                    <a:pt x="91225" y="129633"/>
                  </a:lnTo>
                  <a:lnTo>
                    <a:pt x="96604" y="120368"/>
                  </a:lnTo>
                  <a:lnTo>
                    <a:pt x="102539" y="112350"/>
                  </a:lnTo>
                  <a:lnTo>
                    <a:pt x="109288" y="106708"/>
                  </a:lnTo>
                  <a:lnTo>
                    <a:pt x="116894" y="103863"/>
                  </a:lnTo>
                  <a:lnTo>
                    <a:pt x="124765" y="104245"/>
                  </a:lnTo>
                  <a:lnTo>
                    <a:pt x="131823" y="108600"/>
                  </a:lnTo>
                  <a:lnTo>
                    <a:pt x="137529" y="116932"/>
                  </a:lnTo>
                  <a:lnTo>
                    <a:pt x="142018" y="128356"/>
                  </a:lnTo>
                  <a:lnTo>
                    <a:pt x="145803" y="141518"/>
                  </a:lnTo>
                  <a:lnTo>
                    <a:pt x="149276" y="155464"/>
                  </a:lnTo>
                  <a:lnTo>
                    <a:pt x="152644" y="169531"/>
                  </a:lnTo>
                  <a:lnTo>
                    <a:pt x="156001" y="183187"/>
                  </a:lnTo>
                  <a:lnTo>
                    <a:pt x="159379" y="196214"/>
                  </a:lnTo>
                  <a:lnTo>
                    <a:pt x="162786" y="208621"/>
                  </a:lnTo>
                  <a:lnTo>
                    <a:pt x="166221" y="220509"/>
                  </a:lnTo>
                  <a:lnTo>
                    <a:pt x="169676" y="231995"/>
                  </a:lnTo>
                  <a:lnTo>
                    <a:pt x="173148" y="243189"/>
                  </a:lnTo>
                  <a:lnTo>
                    <a:pt x="176632" y="254174"/>
                  </a:lnTo>
                  <a:lnTo>
                    <a:pt x="180128" y="264990"/>
                  </a:lnTo>
                  <a:lnTo>
                    <a:pt x="183822" y="274857"/>
                  </a:lnTo>
                  <a:lnTo>
                    <a:pt x="188817" y="282012"/>
                  </a:lnTo>
                  <a:lnTo>
                    <a:pt x="195481" y="285045"/>
                  </a:lnTo>
                  <a:lnTo>
                    <a:pt x="202425" y="283416"/>
                  </a:lnTo>
                  <a:lnTo>
                    <a:pt x="209267" y="277589"/>
                  </a:lnTo>
                  <a:lnTo>
                    <a:pt x="215885" y="268573"/>
                  </a:lnTo>
                  <a:lnTo>
                    <a:pt x="222035" y="257516"/>
                  </a:lnTo>
                  <a:lnTo>
                    <a:pt x="227618" y="245250"/>
                  </a:lnTo>
                  <a:lnTo>
                    <a:pt x="232671" y="232279"/>
                  </a:lnTo>
                  <a:lnTo>
                    <a:pt x="237290" y="218894"/>
                  </a:lnTo>
                  <a:lnTo>
                    <a:pt x="241576" y="205262"/>
                  </a:lnTo>
                  <a:lnTo>
                    <a:pt x="245452" y="191480"/>
                  </a:lnTo>
                  <a:lnTo>
                    <a:pt x="248683" y="177606"/>
                  </a:lnTo>
                  <a:lnTo>
                    <a:pt x="251196" y="163674"/>
                  </a:lnTo>
                  <a:lnTo>
                    <a:pt x="253222" y="149705"/>
                  </a:lnTo>
                  <a:lnTo>
                    <a:pt x="255198" y="135712"/>
                  </a:lnTo>
                  <a:lnTo>
                    <a:pt x="257382" y="121703"/>
                  </a:lnTo>
                  <a:lnTo>
                    <a:pt x="259850" y="107684"/>
                  </a:lnTo>
                  <a:lnTo>
                    <a:pt x="262586" y="93660"/>
                  </a:lnTo>
                  <a:lnTo>
                    <a:pt x="265541" y="79630"/>
                  </a:lnTo>
                  <a:lnTo>
                    <a:pt x="268661" y="65599"/>
                  </a:lnTo>
                  <a:lnTo>
                    <a:pt x="271901" y="51565"/>
                  </a:lnTo>
                  <a:lnTo>
                    <a:pt x="275235" y="37552"/>
                  </a:lnTo>
                  <a:lnTo>
                    <a:pt x="278965" y="24379"/>
                  </a:lnTo>
                  <a:lnTo>
                    <a:pt x="283687" y="13584"/>
                  </a:lnTo>
                  <a:lnTo>
                    <a:pt x="289637" y="5822"/>
                  </a:lnTo>
                  <a:lnTo>
                    <a:pt x="296413" y="1258"/>
                  </a:lnTo>
                  <a:lnTo>
                    <a:pt x="303194" y="0"/>
                  </a:lnTo>
                  <a:lnTo>
                    <a:pt x="309491" y="1752"/>
                  </a:lnTo>
                  <a:lnTo>
                    <a:pt x="315175" y="6131"/>
                  </a:lnTo>
                  <a:lnTo>
                    <a:pt x="320293" y="12857"/>
                  </a:lnTo>
                  <a:lnTo>
                    <a:pt x="324954" y="21550"/>
                  </a:lnTo>
                  <a:lnTo>
                    <a:pt x="329269" y="31617"/>
                  </a:lnTo>
                  <a:lnTo>
                    <a:pt x="333336" y="42357"/>
                  </a:lnTo>
                  <a:lnTo>
                    <a:pt x="337221" y="53330"/>
                  </a:lnTo>
                  <a:lnTo>
                    <a:pt x="340816" y="64814"/>
                  </a:lnTo>
                  <a:lnTo>
                    <a:pt x="343852" y="77655"/>
                  </a:lnTo>
                  <a:lnTo>
                    <a:pt x="346226" y="92227"/>
                  </a:lnTo>
                  <a:lnTo>
                    <a:pt x="347989" y="108439"/>
                  </a:lnTo>
                  <a:lnTo>
                    <a:pt x="349255" y="126005"/>
                  </a:lnTo>
                  <a:lnTo>
                    <a:pt x="350139" y="144591"/>
                  </a:lnTo>
                  <a:lnTo>
                    <a:pt x="350581" y="163426"/>
                  </a:lnTo>
                  <a:lnTo>
                    <a:pt x="350354" y="181372"/>
                  </a:lnTo>
                  <a:lnTo>
                    <a:pt x="349384" y="197791"/>
                  </a:lnTo>
                  <a:lnTo>
                    <a:pt x="347683" y="209698"/>
                  </a:lnTo>
                  <a:lnTo>
                    <a:pt x="345876" y="213262"/>
                  </a:lnTo>
                  <a:lnTo>
                    <a:pt x="345014" y="209332"/>
                  </a:lnTo>
                  <a:lnTo>
                    <a:pt x="345282" y="199918"/>
                  </a:lnTo>
                  <a:lnTo>
                    <a:pt x="346491" y="187205"/>
                  </a:lnTo>
                  <a:lnTo>
                    <a:pt x="348404" y="173339"/>
                  </a:lnTo>
                  <a:lnTo>
                    <a:pt x="350823" y="159556"/>
                  </a:lnTo>
                  <a:lnTo>
                    <a:pt x="353761" y="146493"/>
                  </a:lnTo>
                  <a:lnTo>
                    <a:pt x="357415" y="134540"/>
                  </a:lnTo>
                  <a:lnTo>
                    <a:pt x="361843" y="123754"/>
                  </a:lnTo>
                  <a:lnTo>
                    <a:pt x="367124" y="114149"/>
                  </a:lnTo>
                  <a:lnTo>
                    <a:pt x="373425" y="105816"/>
                  </a:lnTo>
                  <a:lnTo>
                    <a:pt x="380746" y="98685"/>
                  </a:lnTo>
                  <a:lnTo>
                    <a:pt x="389104" y="92722"/>
                  </a:lnTo>
                  <a:lnTo>
                    <a:pt x="398617" y="88004"/>
                  </a:lnTo>
                  <a:lnTo>
                    <a:pt x="409235" y="84477"/>
                  </a:lnTo>
                  <a:lnTo>
                    <a:pt x="420619" y="82598"/>
                  </a:lnTo>
                  <a:lnTo>
                    <a:pt x="432251" y="83376"/>
                  </a:lnTo>
                  <a:lnTo>
                    <a:pt x="443809" y="87123"/>
                  </a:lnTo>
                  <a:lnTo>
                    <a:pt x="455009" y="93385"/>
                  </a:lnTo>
                  <a:lnTo>
                    <a:pt x="465530" y="101333"/>
                  </a:lnTo>
                  <a:lnTo>
                    <a:pt x="475266" y="110323"/>
                  </a:lnTo>
                  <a:lnTo>
                    <a:pt x="484126" y="120593"/>
                  </a:lnTo>
                  <a:lnTo>
                    <a:pt x="491939" y="133126"/>
                  </a:lnTo>
                  <a:lnTo>
                    <a:pt x="498711" y="148289"/>
                  </a:lnTo>
                  <a:lnTo>
                    <a:pt x="504430" y="165538"/>
                  </a:lnTo>
                  <a:lnTo>
                    <a:pt x="508982" y="183805"/>
                  </a:lnTo>
                  <a:lnTo>
                    <a:pt x="512421" y="202330"/>
                  </a:lnTo>
                  <a:lnTo>
                    <a:pt x="515122" y="220016"/>
                  </a:lnTo>
                  <a:lnTo>
                    <a:pt x="518063" y="237008"/>
                  </a:lnTo>
                  <a:lnTo>
                    <a:pt x="522624" y="254784"/>
                  </a:lnTo>
                  <a:lnTo>
                    <a:pt x="531037" y="27618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1452933" y="5424150"/>
              <a:ext cx="31586" cy="168457"/>
            </a:xfrm>
            <a:custGeom>
              <a:avLst/>
              <a:gdLst/>
              <a:ahLst/>
              <a:cxnLst/>
              <a:rect l="0" t="0" r="0" b="0"/>
              <a:pathLst>
                <a:path w="31586" h="168457">
                  <a:moveTo>
                    <a:pt x="31585" y="0"/>
                  </a:moveTo>
                  <a:lnTo>
                    <a:pt x="31451" y="11802"/>
                  </a:lnTo>
                  <a:lnTo>
                    <a:pt x="30171" y="23571"/>
                  </a:lnTo>
                  <a:lnTo>
                    <a:pt x="27587" y="36462"/>
                  </a:lnTo>
                  <a:lnTo>
                    <a:pt x="24213" y="50310"/>
                  </a:lnTo>
                  <a:lnTo>
                    <a:pt x="20877" y="64639"/>
                  </a:lnTo>
                  <a:lnTo>
                    <a:pt x="18046" y="79103"/>
                  </a:lnTo>
                  <a:lnTo>
                    <a:pt x="15677" y="93381"/>
                  </a:lnTo>
                  <a:lnTo>
                    <a:pt x="13407" y="107108"/>
                  </a:lnTo>
                  <a:lnTo>
                    <a:pt x="11000" y="120136"/>
                  </a:lnTo>
                  <a:lnTo>
                    <a:pt x="8526" y="132056"/>
                  </a:lnTo>
                  <a:lnTo>
                    <a:pt x="6050" y="143282"/>
                  </a:lnTo>
                  <a:lnTo>
                    <a:pt x="3351" y="154796"/>
                  </a:lnTo>
                  <a:lnTo>
                    <a:pt x="0" y="168456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1526632" y="5339922"/>
              <a:ext cx="10530" cy="1"/>
            </a:xfrm>
            <a:custGeom>
              <a:avLst/>
              <a:gdLst/>
              <a:ahLst/>
              <a:cxnLst/>
              <a:rect l="0" t="0" r="0" b="0"/>
              <a:pathLst>
                <a:path w="10530" h="1">
                  <a:moveTo>
                    <a:pt x="10529" y="0"/>
                  </a:moveTo>
                  <a:lnTo>
                    <a:pt x="0" y="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631917" y="5329394"/>
              <a:ext cx="42115" cy="284271"/>
            </a:xfrm>
            <a:custGeom>
              <a:avLst/>
              <a:gdLst/>
              <a:ahLst/>
              <a:cxnLst/>
              <a:rect l="0" t="0" r="0" b="0"/>
              <a:pathLst>
                <a:path w="42115" h="284271">
                  <a:moveTo>
                    <a:pt x="42114" y="0"/>
                  </a:moveTo>
                  <a:lnTo>
                    <a:pt x="39180" y="8801"/>
                  </a:lnTo>
                  <a:lnTo>
                    <a:pt x="36398" y="17148"/>
                  </a:lnTo>
                  <a:lnTo>
                    <a:pt x="33498" y="25860"/>
                  </a:lnTo>
                  <a:lnTo>
                    <a:pt x="30458" y="35499"/>
                  </a:lnTo>
                  <a:lnTo>
                    <a:pt x="27293" y="46939"/>
                  </a:lnTo>
                  <a:lnTo>
                    <a:pt x="24034" y="60491"/>
                  </a:lnTo>
                  <a:lnTo>
                    <a:pt x="20869" y="75982"/>
                  </a:lnTo>
                  <a:lnTo>
                    <a:pt x="18126" y="93045"/>
                  </a:lnTo>
                  <a:lnTo>
                    <a:pt x="15950" y="111295"/>
                  </a:lnTo>
                  <a:lnTo>
                    <a:pt x="14321" y="130241"/>
                  </a:lnTo>
                  <a:lnTo>
                    <a:pt x="13145" y="149324"/>
                  </a:lnTo>
                  <a:lnTo>
                    <a:pt x="12316" y="168223"/>
                  </a:lnTo>
                  <a:lnTo>
                    <a:pt x="11742" y="186672"/>
                  </a:lnTo>
                  <a:lnTo>
                    <a:pt x="11348" y="204375"/>
                  </a:lnTo>
                  <a:lnTo>
                    <a:pt x="11075" y="221229"/>
                  </a:lnTo>
                  <a:lnTo>
                    <a:pt x="10692" y="236719"/>
                  </a:lnTo>
                  <a:lnTo>
                    <a:pt x="9648" y="251343"/>
                  </a:lnTo>
                  <a:lnTo>
                    <a:pt x="6734" y="266385"/>
                  </a:lnTo>
                  <a:lnTo>
                    <a:pt x="0" y="28427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589803" y="5399267"/>
              <a:ext cx="368499" cy="246628"/>
            </a:xfrm>
            <a:custGeom>
              <a:avLst/>
              <a:gdLst/>
              <a:ahLst/>
              <a:cxnLst/>
              <a:rect l="0" t="0" r="0" b="0"/>
              <a:pathLst>
                <a:path w="368499" h="246628">
                  <a:moveTo>
                    <a:pt x="0" y="45940"/>
                  </a:moveTo>
                  <a:lnTo>
                    <a:pt x="8869" y="48874"/>
                  </a:lnTo>
                  <a:lnTo>
                    <a:pt x="17855" y="51656"/>
                  </a:lnTo>
                  <a:lnTo>
                    <a:pt x="27846" y="54556"/>
                  </a:lnTo>
                  <a:lnTo>
                    <a:pt x="38654" y="57597"/>
                  </a:lnTo>
                  <a:lnTo>
                    <a:pt x="49817" y="60761"/>
                  </a:lnTo>
                  <a:lnTo>
                    <a:pt x="61022" y="64030"/>
                  </a:lnTo>
                  <a:lnTo>
                    <a:pt x="72135" y="67540"/>
                  </a:lnTo>
                  <a:lnTo>
                    <a:pt x="83119" y="71580"/>
                  </a:lnTo>
                  <a:lnTo>
                    <a:pt x="93994" y="76253"/>
                  </a:lnTo>
                  <a:lnTo>
                    <a:pt x="105109" y="81188"/>
                  </a:lnTo>
                  <a:lnTo>
                    <a:pt x="117103" y="85660"/>
                  </a:lnTo>
                  <a:lnTo>
                    <a:pt x="130251" y="89285"/>
                  </a:lnTo>
                  <a:lnTo>
                    <a:pt x="144337" y="91700"/>
                  </a:lnTo>
                  <a:lnTo>
                    <a:pt x="158864" y="92413"/>
                  </a:lnTo>
                  <a:lnTo>
                    <a:pt x="173484" y="91330"/>
                  </a:lnTo>
                  <a:lnTo>
                    <a:pt x="187875" y="88671"/>
                  </a:lnTo>
                  <a:lnTo>
                    <a:pt x="201684" y="84759"/>
                  </a:lnTo>
                  <a:lnTo>
                    <a:pt x="214783" y="79911"/>
                  </a:lnTo>
                  <a:lnTo>
                    <a:pt x="227221" y="74389"/>
                  </a:lnTo>
                  <a:lnTo>
                    <a:pt x="239122" y="68392"/>
                  </a:lnTo>
                  <a:lnTo>
                    <a:pt x="250596" y="62062"/>
                  </a:lnTo>
                  <a:lnTo>
                    <a:pt x="261099" y="55338"/>
                  </a:lnTo>
                  <a:lnTo>
                    <a:pt x="269491" y="47986"/>
                  </a:lnTo>
                  <a:lnTo>
                    <a:pt x="275308" y="39934"/>
                  </a:lnTo>
                  <a:lnTo>
                    <a:pt x="278398" y="31577"/>
                  </a:lnTo>
                  <a:lnTo>
                    <a:pt x="278585" y="23652"/>
                  </a:lnTo>
                  <a:lnTo>
                    <a:pt x="276068" y="16552"/>
                  </a:lnTo>
                  <a:lnTo>
                    <a:pt x="270990" y="10481"/>
                  </a:lnTo>
                  <a:lnTo>
                    <a:pt x="263254" y="5627"/>
                  </a:lnTo>
                  <a:lnTo>
                    <a:pt x="253065" y="1976"/>
                  </a:lnTo>
                  <a:lnTo>
                    <a:pt x="241177" y="0"/>
                  </a:lnTo>
                  <a:lnTo>
                    <a:pt x="228677" y="705"/>
                  </a:lnTo>
                  <a:lnTo>
                    <a:pt x="216244" y="4407"/>
                  </a:lnTo>
                  <a:lnTo>
                    <a:pt x="204307" y="10979"/>
                  </a:lnTo>
                  <a:lnTo>
                    <a:pt x="193217" y="20198"/>
                  </a:lnTo>
                  <a:lnTo>
                    <a:pt x="183062" y="31649"/>
                  </a:lnTo>
                  <a:lnTo>
                    <a:pt x="173904" y="44521"/>
                  </a:lnTo>
                  <a:lnTo>
                    <a:pt x="165884" y="57750"/>
                  </a:lnTo>
                  <a:lnTo>
                    <a:pt x="158973" y="70709"/>
                  </a:lnTo>
                  <a:lnTo>
                    <a:pt x="153328" y="83184"/>
                  </a:lnTo>
                  <a:lnTo>
                    <a:pt x="149359" y="95175"/>
                  </a:lnTo>
                  <a:lnTo>
                    <a:pt x="147133" y="106759"/>
                  </a:lnTo>
                  <a:lnTo>
                    <a:pt x="146434" y="118033"/>
                  </a:lnTo>
                  <a:lnTo>
                    <a:pt x="146945" y="129078"/>
                  </a:lnTo>
                  <a:lnTo>
                    <a:pt x="148369" y="139965"/>
                  </a:lnTo>
                  <a:lnTo>
                    <a:pt x="150780" y="150907"/>
                  </a:lnTo>
                  <a:lnTo>
                    <a:pt x="154600" y="162247"/>
                  </a:lnTo>
                  <a:lnTo>
                    <a:pt x="159947" y="174129"/>
                  </a:lnTo>
                  <a:lnTo>
                    <a:pt x="166656" y="186211"/>
                  </a:lnTo>
                  <a:lnTo>
                    <a:pt x="174455" y="197789"/>
                  </a:lnTo>
                  <a:lnTo>
                    <a:pt x="183077" y="208495"/>
                  </a:lnTo>
                  <a:lnTo>
                    <a:pt x="192459" y="218141"/>
                  </a:lnTo>
                  <a:lnTo>
                    <a:pt x="202735" y="226547"/>
                  </a:lnTo>
                  <a:lnTo>
                    <a:pt x="213900" y="233745"/>
                  </a:lnTo>
                  <a:lnTo>
                    <a:pt x="225668" y="239596"/>
                  </a:lnTo>
                  <a:lnTo>
                    <a:pt x="237566" y="243711"/>
                  </a:lnTo>
                  <a:lnTo>
                    <a:pt x="249315" y="246032"/>
                  </a:lnTo>
                  <a:lnTo>
                    <a:pt x="260985" y="246627"/>
                  </a:lnTo>
                  <a:lnTo>
                    <a:pt x="272886" y="245514"/>
                  </a:lnTo>
                  <a:lnTo>
                    <a:pt x="285185" y="242878"/>
                  </a:lnTo>
                  <a:lnTo>
                    <a:pt x="297734" y="239008"/>
                  </a:lnTo>
                  <a:lnTo>
                    <a:pt x="310165" y="234202"/>
                  </a:lnTo>
                  <a:lnTo>
                    <a:pt x="322257" y="228724"/>
                  </a:lnTo>
                  <a:lnTo>
                    <a:pt x="333517" y="223078"/>
                  </a:lnTo>
                  <a:lnTo>
                    <a:pt x="344213" y="217456"/>
                  </a:lnTo>
                  <a:lnTo>
                    <a:pt x="355281" y="211372"/>
                  </a:lnTo>
                  <a:lnTo>
                    <a:pt x="368498" y="203868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506819" y="5054624"/>
            <a:ext cx="2600540" cy="853838"/>
            <a:chOff x="7506819" y="5054624"/>
            <a:chExt cx="2600540" cy="853838"/>
          </a:xfrm>
        </p:grpSpPr>
        <p:sp>
          <p:nvSpPr>
            <p:cNvPr id="78" name="Freeform 77"/>
            <p:cNvSpPr/>
            <p:nvPr/>
          </p:nvSpPr>
          <p:spPr>
            <a:xfrm>
              <a:off x="7506819" y="5276752"/>
              <a:ext cx="115814" cy="10529"/>
            </a:xfrm>
            <a:custGeom>
              <a:avLst/>
              <a:gdLst/>
              <a:ahLst/>
              <a:cxnLst/>
              <a:rect l="0" t="0" r="0" b="0"/>
              <a:pathLst>
                <a:path w="115814" h="10529">
                  <a:moveTo>
                    <a:pt x="0" y="0"/>
                  </a:moveTo>
                  <a:lnTo>
                    <a:pt x="8935" y="2866"/>
                  </a:lnTo>
                  <a:lnTo>
                    <a:pt x="18563" y="5008"/>
                  </a:lnTo>
                  <a:lnTo>
                    <a:pt x="29845" y="6611"/>
                  </a:lnTo>
                  <a:lnTo>
                    <a:pt x="42478" y="7794"/>
                  </a:lnTo>
                  <a:lnTo>
                    <a:pt x="57369" y="8773"/>
                  </a:lnTo>
                  <a:lnTo>
                    <a:pt x="79186" y="9634"/>
                  </a:lnTo>
                  <a:lnTo>
                    <a:pt x="115813" y="10528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7759503" y="5234637"/>
              <a:ext cx="42115" cy="178986"/>
            </a:xfrm>
            <a:custGeom>
              <a:avLst/>
              <a:gdLst/>
              <a:ahLst/>
              <a:cxnLst/>
              <a:rect l="0" t="0" r="0" b="0"/>
              <a:pathLst>
                <a:path w="42115" h="178986">
                  <a:moveTo>
                    <a:pt x="42114" y="0"/>
                  </a:moveTo>
                  <a:lnTo>
                    <a:pt x="39181" y="11735"/>
                  </a:lnTo>
                  <a:lnTo>
                    <a:pt x="36397" y="22864"/>
                  </a:lnTo>
                  <a:lnTo>
                    <a:pt x="33498" y="34467"/>
                  </a:lnTo>
                  <a:lnTo>
                    <a:pt x="30458" y="46801"/>
                  </a:lnTo>
                  <a:lnTo>
                    <a:pt x="27293" y="60110"/>
                  </a:lnTo>
                  <a:lnTo>
                    <a:pt x="24029" y="74410"/>
                  </a:lnTo>
                  <a:lnTo>
                    <a:pt x="20691" y="89242"/>
                  </a:lnTo>
                  <a:lnTo>
                    <a:pt x="17300" y="103807"/>
                  </a:lnTo>
                  <a:lnTo>
                    <a:pt x="13875" y="117662"/>
                  </a:lnTo>
                  <a:lnTo>
                    <a:pt x="10582" y="130474"/>
                  </a:lnTo>
                  <a:lnTo>
                    <a:pt x="7400" y="143205"/>
                  </a:lnTo>
                  <a:lnTo>
                    <a:pt x="4051" y="158084"/>
                  </a:lnTo>
                  <a:lnTo>
                    <a:pt x="0" y="178985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7843731" y="5150410"/>
              <a:ext cx="1" cy="10529"/>
            </a:xfrm>
            <a:custGeom>
              <a:avLst/>
              <a:gdLst/>
              <a:ahLst/>
              <a:cxnLst/>
              <a:rect l="0" t="0" r="0" b="0"/>
              <a:pathLst>
                <a:path w="1" h="10529">
                  <a:moveTo>
                    <a:pt x="0" y="10528"/>
                  </a:moveTo>
                  <a:lnTo>
                    <a:pt x="0" y="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7886795" y="5228427"/>
              <a:ext cx="157819" cy="195724"/>
            </a:xfrm>
            <a:custGeom>
              <a:avLst/>
              <a:gdLst/>
              <a:ahLst/>
              <a:cxnLst/>
              <a:rect l="0" t="0" r="0" b="0"/>
              <a:pathLst>
                <a:path w="157819" h="195724">
                  <a:moveTo>
                    <a:pt x="9578" y="143081"/>
                  </a:moveTo>
                  <a:lnTo>
                    <a:pt x="3959" y="148111"/>
                  </a:lnTo>
                  <a:lnTo>
                    <a:pt x="846" y="147010"/>
                  </a:lnTo>
                  <a:lnTo>
                    <a:pt x="0" y="142056"/>
                  </a:lnTo>
                  <a:lnTo>
                    <a:pt x="713" y="135186"/>
                  </a:lnTo>
                  <a:lnTo>
                    <a:pt x="2597" y="126822"/>
                  </a:lnTo>
                  <a:lnTo>
                    <a:pt x="5595" y="116724"/>
                  </a:lnTo>
                  <a:lnTo>
                    <a:pt x="9607" y="104877"/>
                  </a:lnTo>
                  <a:lnTo>
                    <a:pt x="14620" y="91675"/>
                  </a:lnTo>
                  <a:lnTo>
                    <a:pt x="20749" y="77748"/>
                  </a:lnTo>
                  <a:lnTo>
                    <a:pt x="27954" y="63537"/>
                  </a:lnTo>
                  <a:lnTo>
                    <a:pt x="36066" y="49590"/>
                  </a:lnTo>
                  <a:lnTo>
                    <a:pt x="44883" y="36611"/>
                  </a:lnTo>
                  <a:lnTo>
                    <a:pt x="54225" y="24902"/>
                  </a:lnTo>
                  <a:lnTo>
                    <a:pt x="64107" y="14889"/>
                  </a:lnTo>
                  <a:lnTo>
                    <a:pt x="74727" y="7284"/>
                  </a:lnTo>
                  <a:lnTo>
                    <a:pt x="86121" y="2258"/>
                  </a:lnTo>
                  <a:lnTo>
                    <a:pt x="97873" y="0"/>
                  </a:lnTo>
                  <a:lnTo>
                    <a:pt x="109230" y="971"/>
                  </a:lnTo>
                  <a:lnTo>
                    <a:pt x="119790" y="5100"/>
                  </a:lnTo>
                  <a:lnTo>
                    <a:pt x="129336" y="11751"/>
                  </a:lnTo>
                  <a:lnTo>
                    <a:pt x="137677" y="20025"/>
                  </a:lnTo>
                  <a:lnTo>
                    <a:pt x="144830" y="29261"/>
                  </a:lnTo>
                  <a:lnTo>
                    <a:pt x="150651" y="39542"/>
                  </a:lnTo>
                  <a:lnTo>
                    <a:pt x="154745" y="51558"/>
                  </a:lnTo>
                  <a:lnTo>
                    <a:pt x="157059" y="65560"/>
                  </a:lnTo>
                  <a:lnTo>
                    <a:pt x="157818" y="81047"/>
                  </a:lnTo>
                  <a:lnTo>
                    <a:pt x="157347" y="97060"/>
                  </a:lnTo>
                  <a:lnTo>
                    <a:pt x="155965" y="112971"/>
                  </a:lnTo>
                  <a:lnTo>
                    <a:pt x="154081" y="128324"/>
                  </a:lnTo>
                  <a:lnTo>
                    <a:pt x="152017" y="144379"/>
                  </a:lnTo>
                  <a:lnTo>
                    <a:pt x="149594" y="164772"/>
                  </a:lnTo>
                  <a:lnTo>
                    <a:pt x="146449" y="195723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8117472" y="5054624"/>
              <a:ext cx="231628" cy="337942"/>
            </a:xfrm>
            <a:custGeom>
              <a:avLst/>
              <a:gdLst/>
              <a:ahLst/>
              <a:cxnLst/>
              <a:rect l="0" t="0" r="0" b="0"/>
              <a:pathLst>
                <a:path w="231628" h="337942">
                  <a:moveTo>
                    <a:pt x="231627" y="85257"/>
                  </a:moveTo>
                  <a:lnTo>
                    <a:pt x="228692" y="76455"/>
                  </a:lnTo>
                  <a:lnTo>
                    <a:pt x="225910" y="68109"/>
                  </a:lnTo>
                  <a:lnTo>
                    <a:pt x="223007" y="59410"/>
                  </a:lnTo>
                  <a:lnTo>
                    <a:pt x="219794" y="50289"/>
                  </a:lnTo>
                  <a:lnTo>
                    <a:pt x="215981" y="40794"/>
                  </a:lnTo>
                  <a:lnTo>
                    <a:pt x="211454" y="31016"/>
                  </a:lnTo>
                  <a:lnTo>
                    <a:pt x="205944" y="21520"/>
                  </a:lnTo>
                  <a:lnTo>
                    <a:pt x="198960" y="13291"/>
                  </a:lnTo>
                  <a:lnTo>
                    <a:pt x="190378" y="6774"/>
                  </a:lnTo>
                  <a:lnTo>
                    <a:pt x="180700" y="2232"/>
                  </a:lnTo>
                  <a:lnTo>
                    <a:pt x="170826" y="0"/>
                  </a:lnTo>
                  <a:lnTo>
                    <a:pt x="161302" y="21"/>
                  </a:lnTo>
                  <a:lnTo>
                    <a:pt x="152301" y="1948"/>
                  </a:lnTo>
                  <a:lnTo>
                    <a:pt x="143802" y="5360"/>
                  </a:lnTo>
                  <a:lnTo>
                    <a:pt x="135714" y="9873"/>
                  </a:lnTo>
                  <a:lnTo>
                    <a:pt x="127774" y="15339"/>
                  </a:lnTo>
                  <a:lnTo>
                    <a:pt x="119588" y="21830"/>
                  </a:lnTo>
                  <a:lnTo>
                    <a:pt x="110970" y="29306"/>
                  </a:lnTo>
                  <a:lnTo>
                    <a:pt x="102230" y="37612"/>
                  </a:lnTo>
                  <a:lnTo>
                    <a:pt x="94048" y="46566"/>
                  </a:lnTo>
                  <a:lnTo>
                    <a:pt x="86765" y="56004"/>
                  </a:lnTo>
                  <a:lnTo>
                    <a:pt x="80234" y="65951"/>
                  </a:lnTo>
                  <a:lnTo>
                    <a:pt x="74006" y="76614"/>
                  </a:lnTo>
                  <a:lnTo>
                    <a:pt x="67782" y="88043"/>
                  </a:lnTo>
                  <a:lnTo>
                    <a:pt x="61602" y="99990"/>
                  </a:lnTo>
                  <a:lnTo>
                    <a:pt x="55745" y="112009"/>
                  </a:lnTo>
                  <a:lnTo>
                    <a:pt x="50357" y="123839"/>
                  </a:lnTo>
                  <a:lnTo>
                    <a:pt x="45431" y="135562"/>
                  </a:lnTo>
                  <a:lnTo>
                    <a:pt x="40897" y="147499"/>
                  </a:lnTo>
                  <a:lnTo>
                    <a:pt x="36663" y="159823"/>
                  </a:lnTo>
                  <a:lnTo>
                    <a:pt x="32650" y="172388"/>
                  </a:lnTo>
                  <a:lnTo>
                    <a:pt x="28795" y="184830"/>
                  </a:lnTo>
                  <a:lnTo>
                    <a:pt x="25055" y="196952"/>
                  </a:lnTo>
                  <a:lnTo>
                    <a:pt x="21559" y="209042"/>
                  </a:lnTo>
                  <a:lnTo>
                    <a:pt x="18591" y="221759"/>
                  </a:lnTo>
                  <a:lnTo>
                    <a:pt x="16258" y="235419"/>
                  </a:lnTo>
                  <a:lnTo>
                    <a:pt x="14353" y="249696"/>
                  </a:lnTo>
                  <a:lnTo>
                    <a:pt x="12460" y="263825"/>
                  </a:lnTo>
                  <a:lnTo>
                    <a:pt x="10336" y="277359"/>
                  </a:lnTo>
                  <a:lnTo>
                    <a:pt x="8068" y="289939"/>
                  </a:lnTo>
                  <a:lnTo>
                    <a:pt x="5759" y="302482"/>
                  </a:lnTo>
                  <a:lnTo>
                    <a:pt x="3204" y="317200"/>
                  </a:lnTo>
                  <a:lnTo>
                    <a:pt x="0" y="337941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8075357" y="5224109"/>
              <a:ext cx="252686" cy="21058"/>
            </a:xfrm>
            <a:custGeom>
              <a:avLst/>
              <a:gdLst/>
              <a:ahLst/>
              <a:cxnLst/>
              <a:rect l="0" t="0" r="0" b="0"/>
              <a:pathLst>
                <a:path w="252686" h="21058">
                  <a:moveTo>
                    <a:pt x="0" y="21057"/>
                  </a:moveTo>
                  <a:lnTo>
                    <a:pt x="8936" y="18123"/>
                  </a:lnTo>
                  <a:lnTo>
                    <a:pt x="18564" y="15341"/>
                  </a:lnTo>
                  <a:lnTo>
                    <a:pt x="29851" y="12446"/>
                  </a:lnTo>
                  <a:lnTo>
                    <a:pt x="42518" y="9579"/>
                  </a:lnTo>
                  <a:lnTo>
                    <a:pt x="55998" y="7062"/>
                  </a:lnTo>
                  <a:lnTo>
                    <a:pt x="69870" y="5051"/>
                  </a:lnTo>
                  <a:lnTo>
                    <a:pt x="83905" y="3539"/>
                  </a:lnTo>
                  <a:lnTo>
                    <a:pt x="97998" y="2444"/>
                  </a:lnTo>
                  <a:lnTo>
                    <a:pt x="112099" y="1671"/>
                  </a:lnTo>
                  <a:lnTo>
                    <a:pt x="126192" y="1134"/>
                  </a:lnTo>
                  <a:lnTo>
                    <a:pt x="140273" y="766"/>
                  </a:lnTo>
                  <a:lnTo>
                    <a:pt x="154344" y="516"/>
                  </a:lnTo>
                  <a:lnTo>
                    <a:pt x="168405" y="347"/>
                  </a:lnTo>
                  <a:lnTo>
                    <a:pt x="182460" y="232"/>
                  </a:lnTo>
                  <a:lnTo>
                    <a:pt x="196492" y="155"/>
                  </a:lnTo>
                  <a:lnTo>
                    <a:pt x="209895" y="104"/>
                  </a:lnTo>
                  <a:lnTo>
                    <a:pt x="222799" y="64"/>
                  </a:lnTo>
                  <a:lnTo>
                    <a:pt x="236342" y="31"/>
                  </a:lnTo>
                  <a:lnTo>
                    <a:pt x="252685" y="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337283" y="5224109"/>
              <a:ext cx="222387" cy="185302"/>
            </a:xfrm>
            <a:custGeom>
              <a:avLst/>
              <a:gdLst/>
              <a:ahLst/>
              <a:cxnLst/>
              <a:rect l="0" t="0" r="0" b="0"/>
              <a:pathLst>
                <a:path w="222387" h="185302">
                  <a:moveTo>
                    <a:pt x="32873" y="42114"/>
                  </a:moveTo>
                  <a:lnTo>
                    <a:pt x="29939" y="53916"/>
                  </a:lnTo>
                  <a:lnTo>
                    <a:pt x="27156" y="65685"/>
                  </a:lnTo>
                  <a:lnTo>
                    <a:pt x="24257" y="78575"/>
                  </a:lnTo>
                  <a:lnTo>
                    <a:pt x="21217" y="92424"/>
                  </a:lnTo>
                  <a:lnTo>
                    <a:pt x="18052" y="106752"/>
                  </a:lnTo>
                  <a:lnTo>
                    <a:pt x="14787" y="121221"/>
                  </a:lnTo>
                  <a:lnTo>
                    <a:pt x="11449" y="135671"/>
                  </a:lnTo>
                  <a:lnTo>
                    <a:pt x="8059" y="150047"/>
                  </a:lnTo>
                  <a:lnTo>
                    <a:pt x="4640" y="164311"/>
                  </a:lnTo>
                  <a:lnTo>
                    <a:pt x="1600" y="177337"/>
                  </a:lnTo>
                  <a:lnTo>
                    <a:pt x="0" y="185256"/>
                  </a:lnTo>
                  <a:lnTo>
                    <a:pt x="270" y="185301"/>
                  </a:lnTo>
                  <a:lnTo>
                    <a:pt x="1733" y="178998"/>
                  </a:lnTo>
                  <a:lnTo>
                    <a:pt x="3910" y="168634"/>
                  </a:lnTo>
                  <a:lnTo>
                    <a:pt x="6541" y="156482"/>
                  </a:lnTo>
                  <a:lnTo>
                    <a:pt x="9468" y="143914"/>
                  </a:lnTo>
                  <a:lnTo>
                    <a:pt x="12590" y="131531"/>
                  </a:lnTo>
                  <a:lnTo>
                    <a:pt x="15840" y="119518"/>
                  </a:lnTo>
                  <a:lnTo>
                    <a:pt x="19183" y="107870"/>
                  </a:lnTo>
                  <a:lnTo>
                    <a:pt x="22751" y="96365"/>
                  </a:lnTo>
                  <a:lnTo>
                    <a:pt x="26831" y="84622"/>
                  </a:lnTo>
                  <a:lnTo>
                    <a:pt x="31543" y="72457"/>
                  </a:lnTo>
                  <a:lnTo>
                    <a:pt x="36845" y="60180"/>
                  </a:lnTo>
                  <a:lnTo>
                    <a:pt x="42628" y="48468"/>
                  </a:lnTo>
                  <a:lnTo>
                    <a:pt x="48787" y="37676"/>
                  </a:lnTo>
                  <a:lnTo>
                    <a:pt x="55551" y="28143"/>
                  </a:lnTo>
                  <a:lnTo>
                    <a:pt x="63455" y="20343"/>
                  </a:lnTo>
                  <a:lnTo>
                    <a:pt x="72706" y="14362"/>
                  </a:lnTo>
                  <a:lnTo>
                    <a:pt x="83359" y="9973"/>
                  </a:lnTo>
                  <a:lnTo>
                    <a:pt x="95492" y="6845"/>
                  </a:lnTo>
                  <a:lnTo>
                    <a:pt x="108991" y="4661"/>
                  </a:lnTo>
                  <a:lnTo>
                    <a:pt x="123615" y="3155"/>
                  </a:lnTo>
                  <a:lnTo>
                    <a:pt x="139102" y="2127"/>
                  </a:lnTo>
                  <a:lnTo>
                    <a:pt x="155196" y="1430"/>
                  </a:lnTo>
                  <a:lnTo>
                    <a:pt x="170957" y="957"/>
                  </a:lnTo>
                  <a:lnTo>
                    <a:pt x="186306" y="589"/>
                  </a:lnTo>
                  <a:lnTo>
                    <a:pt x="202587" y="288"/>
                  </a:lnTo>
                  <a:lnTo>
                    <a:pt x="222386" y="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8532182" y="5241951"/>
              <a:ext cx="206472" cy="161143"/>
            </a:xfrm>
            <a:custGeom>
              <a:avLst/>
              <a:gdLst/>
              <a:ahLst/>
              <a:cxnLst/>
              <a:rect l="0" t="0" r="0" b="0"/>
              <a:pathLst>
                <a:path w="206472" h="161143">
                  <a:moveTo>
                    <a:pt x="153829" y="24272"/>
                  </a:moveTo>
                  <a:lnTo>
                    <a:pt x="150694" y="15671"/>
                  </a:lnTo>
                  <a:lnTo>
                    <a:pt x="145991" y="9245"/>
                  </a:lnTo>
                  <a:lnTo>
                    <a:pt x="139210" y="4446"/>
                  </a:lnTo>
                  <a:lnTo>
                    <a:pt x="130937" y="1250"/>
                  </a:lnTo>
                  <a:lnTo>
                    <a:pt x="122119" y="0"/>
                  </a:lnTo>
                  <a:lnTo>
                    <a:pt x="113358" y="719"/>
                  </a:lnTo>
                  <a:lnTo>
                    <a:pt x="104727" y="3300"/>
                  </a:lnTo>
                  <a:lnTo>
                    <a:pt x="95960" y="7689"/>
                  </a:lnTo>
                  <a:lnTo>
                    <a:pt x="86883" y="13683"/>
                  </a:lnTo>
                  <a:lnTo>
                    <a:pt x="77468" y="21298"/>
                  </a:lnTo>
                  <a:lnTo>
                    <a:pt x="67754" y="30836"/>
                  </a:lnTo>
                  <a:lnTo>
                    <a:pt x="57811" y="42284"/>
                  </a:lnTo>
                  <a:lnTo>
                    <a:pt x="47859" y="55208"/>
                  </a:lnTo>
                  <a:lnTo>
                    <a:pt x="38258" y="68945"/>
                  </a:lnTo>
                  <a:lnTo>
                    <a:pt x="29177" y="83031"/>
                  </a:lnTo>
                  <a:lnTo>
                    <a:pt x="20775" y="97063"/>
                  </a:lnTo>
                  <a:lnTo>
                    <a:pt x="13279" y="110630"/>
                  </a:lnTo>
                  <a:lnTo>
                    <a:pt x="6742" y="123553"/>
                  </a:lnTo>
                  <a:lnTo>
                    <a:pt x="1860" y="135365"/>
                  </a:lnTo>
                  <a:lnTo>
                    <a:pt x="0" y="145248"/>
                  </a:lnTo>
                  <a:lnTo>
                    <a:pt x="1656" y="152919"/>
                  </a:lnTo>
                  <a:lnTo>
                    <a:pt x="6853" y="158086"/>
                  </a:lnTo>
                  <a:lnTo>
                    <a:pt x="15600" y="160215"/>
                  </a:lnTo>
                  <a:lnTo>
                    <a:pt x="27509" y="159316"/>
                  </a:lnTo>
                  <a:lnTo>
                    <a:pt x="41485" y="155986"/>
                  </a:lnTo>
                  <a:lnTo>
                    <a:pt x="55984" y="151095"/>
                  </a:lnTo>
                  <a:lnTo>
                    <a:pt x="70089" y="145293"/>
                  </a:lnTo>
                  <a:lnTo>
                    <a:pt x="83484" y="138809"/>
                  </a:lnTo>
                  <a:lnTo>
                    <a:pt x="96166" y="131561"/>
                  </a:lnTo>
                  <a:lnTo>
                    <a:pt x="108250" y="123542"/>
                  </a:lnTo>
                  <a:lnTo>
                    <a:pt x="119876" y="114852"/>
                  </a:lnTo>
                  <a:lnTo>
                    <a:pt x="131165" y="105633"/>
                  </a:lnTo>
                  <a:lnTo>
                    <a:pt x="142206" y="96020"/>
                  </a:lnTo>
                  <a:lnTo>
                    <a:pt x="152744" y="86122"/>
                  </a:lnTo>
                  <a:lnTo>
                    <a:pt x="162216" y="76024"/>
                  </a:lnTo>
                  <a:lnTo>
                    <a:pt x="170399" y="65783"/>
                  </a:lnTo>
                  <a:lnTo>
                    <a:pt x="177386" y="55279"/>
                  </a:lnTo>
                  <a:lnTo>
                    <a:pt x="183394" y="44234"/>
                  </a:lnTo>
                  <a:lnTo>
                    <a:pt x="188609" y="32620"/>
                  </a:lnTo>
                  <a:lnTo>
                    <a:pt x="191479" y="23256"/>
                  </a:lnTo>
                  <a:lnTo>
                    <a:pt x="190734" y="20325"/>
                  </a:lnTo>
                  <a:lnTo>
                    <a:pt x="188278" y="23773"/>
                  </a:lnTo>
                  <a:lnTo>
                    <a:pt x="185184" y="31605"/>
                  </a:lnTo>
                  <a:lnTo>
                    <a:pt x="181841" y="41682"/>
                  </a:lnTo>
                  <a:lnTo>
                    <a:pt x="178404" y="52659"/>
                  </a:lnTo>
                  <a:lnTo>
                    <a:pt x="175260" y="64042"/>
                  </a:lnTo>
                  <a:lnTo>
                    <a:pt x="173050" y="75869"/>
                  </a:lnTo>
                  <a:lnTo>
                    <a:pt x="172053" y="88172"/>
                  </a:lnTo>
                  <a:lnTo>
                    <a:pt x="172536" y="100581"/>
                  </a:lnTo>
                  <a:lnTo>
                    <a:pt x="174912" y="112400"/>
                  </a:lnTo>
                  <a:lnTo>
                    <a:pt x="179205" y="123274"/>
                  </a:lnTo>
                  <a:lnTo>
                    <a:pt x="184688" y="132898"/>
                  </a:lnTo>
                  <a:lnTo>
                    <a:pt x="190625" y="141787"/>
                  </a:lnTo>
                  <a:lnTo>
                    <a:pt x="197533" y="150719"/>
                  </a:lnTo>
                  <a:lnTo>
                    <a:pt x="206471" y="161142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8838627" y="5206143"/>
              <a:ext cx="104700" cy="186649"/>
            </a:xfrm>
            <a:custGeom>
              <a:avLst/>
              <a:gdLst/>
              <a:ahLst/>
              <a:cxnLst/>
              <a:rect l="0" t="0" r="0" b="0"/>
              <a:pathLst>
                <a:path w="104700" h="186649">
                  <a:moveTo>
                    <a:pt x="100068" y="7437"/>
                  </a:moveTo>
                  <a:lnTo>
                    <a:pt x="91199" y="4570"/>
                  </a:lnTo>
                  <a:lnTo>
                    <a:pt x="82212" y="2429"/>
                  </a:lnTo>
                  <a:lnTo>
                    <a:pt x="72221" y="835"/>
                  </a:lnTo>
                  <a:lnTo>
                    <a:pt x="61413" y="0"/>
                  </a:lnTo>
                  <a:lnTo>
                    <a:pt x="50251" y="448"/>
                  </a:lnTo>
                  <a:lnTo>
                    <a:pt x="39055" y="2362"/>
                  </a:lnTo>
                  <a:lnTo>
                    <a:pt x="28288" y="5771"/>
                  </a:lnTo>
                  <a:lnTo>
                    <a:pt x="18600" y="10728"/>
                  </a:lnTo>
                  <a:lnTo>
                    <a:pt x="10258" y="17096"/>
                  </a:lnTo>
                  <a:lnTo>
                    <a:pt x="3832" y="24454"/>
                  </a:lnTo>
                  <a:lnTo>
                    <a:pt x="320" y="32224"/>
                  </a:lnTo>
                  <a:lnTo>
                    <a:pt x="0" y="40035"/>
                  </a:lnTo>
                  <a:lnTo>
                    <a:pt x="2532" y="47735"/>
                  </a:lnTo>
                  <a:lnTo>
                    <a:pt x="7343" y="55284"/>
                  </a:lnTo>
                  <a:lnTo>
                    <a:pt x="13871" y="62699"/>
                  </a:lnTo>
                  <a:lnTo>
                    <a:pt x="21637" y="70171"/>
                  </a:lnTo>
                  <a:lnTo>
                    <a:pt x="30277" y="78034"/>
                  </a:lnTo>
                  <a:lnTo>
                    <a:pt x="39525" y="86442"/>
                  </a:lnTo>
                  <a:lnTo>
                    <a:pt x="49189" y="95379"/>
                  </a:lnTo>
                  <a:lnTo>
                    <a:pt x="59135" y="104757"/>
                  </a:lnTo>
                  <a:lnTo>
                    <a:pt x="69263" y="114474"/>
                  </a:lnTo>
                  <a:lnTo>
                    <a:pt x="79184" y="124440"/>
                  </a:lnTo>
                  <a:lnTo>
                    <a:pt x="88241" y="134583"/>
                  </a:lnTo>
                  <a:lnTo>
                    <a:pt x="96123" y="144839"/>
                  </a:lnTo>
                  <a:lnTo>
                    <a:pt x="102058" y="154845"/>
                  </a:lnTo>
                  <a:lnTo>
                    <a:pt x="104699" y="163956"/>
                  </a:lnTo>
                  <a:lnTo>
                    <a:pt x="103610" y="171889"/>
                  </a:lnTo>
                  <a:lnTo>
                    <a:pt x="98978" y="178367"/>
                  </a:lnTo>
                  <a:lnTo>
                    <a:pt x="91151" y="182970"/>
                  </a:lnTo>
                  <a:lnTo>
                    <a:pt x="80681" y="185655"/>
                  </a:lnTo>
                  <a:lnTo>
                    <a:pt x="68549" y="186648"/>
                  </a:lnTo>
                  <a:lnTo>
                    <a:pt x="54657" y="186245"/>
                  </a:lnTo>
                  <a:lnTo>
                    <a:pt x="35560" y="183296"/>
                  </a:lnTo>
                  <a:lnTo>
                    <a:pt x="5311" y="175894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8991337" y="5076710"/>
              <a:ext cx="105286" cy="315856"/>
            </a:xfrm>
            <a:custGeom>
              <a:avLst/>
              <a:gdLst/>
              <a:ahLst/>
              <a:cxnLst/>
              <a:rect l="0" t="0" r="0" b="0"/>
              <a:pathLst>
                <a:path w="105286" h="315856">
                  <a:moveTo>
                    <a:pt x="105285" y="0"/>
                  </a:moveTo>
                  <a:lnTo>
                    <a:pt x="102352" y="14535"/>
                  </a:lnTo>
                  <a:lnTo>
                    <a:pt x="99569" y="27166"/>
                  </a:lnTo>
                  <a:lnTo>
                    <a:pt x="96665" y="39075"/>
                  </a:lnTo>
                  <a:lnTo>
                    <a:pt x="93452" y="50729"/>
                  </a:lnTo>
                  <a:lnTo>
                    <a:pt x="89638" y="62570"/>
                  </a:lnTo>
                  <a:lnTo>
                    <a:pt x="85125" y="74811"/>
                  </a:lnTo>
                  <a:lnTo>
                    <a:pt x="80135" y="87479"/>
                  </a:lnTo>
                  <a:lnTo>
                    <a:pt x="75095" y="100517"/>
                  </a:lnTo>
                  <a:lnTo>
                    <a:pt x="70263" y="113847"/>
                  </a:lnTo>
                  <a:lnTo>
                    <a:pt x="65717" y="127391"/>
                  </a:lnTo>
                  <a:lnTo>
                    <a:pt x="61435" y="141089"/>
                  </a:lnTo>
                  <a:lnTo>
                    <a:pt x="57373" y="154891"/>
                  </a:lnTo>
                  <a:lnTo>
                    <a:pt x="53475" y="168599"/>
                  </a:lnTo>
                  <a:lnTo>
                    <a:pt x="49697" y="181883"/>
                  </a:lnTo>
                  <a:lnTo>
                    <a:pt x="46005" y="194597"/>
                  </a:lnTo>
                  <a:lnTo>
                    <a:pt x="42370" y="206761"/>
                  </a:lnTo>
                  <a:lnTo>
                    <a:pt x="38777" y="218471"/>
                  </a:lnTo>
                  <a:lnTo>
                    <a:pt x="35206" y="229832"/>
                  </a:lnTo>
                  <a:lnTo>
                    <a:pt x="31484" y="240938"/>
                  </a:lnTo>
                  <a:lnTo>
                    <a:pt x="27302" y="251861"/>
                  </a:lnTo>
                  <a:lnTo>
                    <a:pt x="22531" y="262649"/>
                  </a:lnTo>
                  <a:lnTo>
                    <a:pt x="17511" y="273081"/>
                  </a:lnTo>
                  <a:lnTo>
                    <a:pt x="12450" y="283799"/>
                  </a:lnTo>
                  <a:lnTo>
                    <a:pt x="6904" y="296867"/>
                  </a:lnTo>
                  <a:lnTo>
                    <a:pt x="0" y="315855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8991337" y="5202932"/>
              <a:ext cx="263214" cy="164817"/>
            </a:xfrm>
            <a:custGeom>
              <a:avLst/>
              <a:gdLst/>
              <a:ahLst/>
              <a:cxnLst/>
              <a:rect l="0" t="0" r="0" b="0"/>
              <a:pathLst>
                <a:path w="263214" h="164817">
                  <a:moveTo>
                    <a:pt x="0" y="31705"/>
                  </a:moveTo>
                  <a:lnTo>
                    <a:pt x="11802" y="25972"/>
                  </a:lnTo>
                  <a:lnTo>
                    <a:pt x="23571" y="21687"/>
                  </a:lnTo>
                  <a:lnTo>
                    <a:pt x="36457" y="18490"/>
                  </a:lnTo>
                  <a:lnTo>
                    <a:pt x="50133" y="16475"/>
                  </a:lnTo>
                  <a:lnTo>
                    <a:pt x="63812" y="16075"/>
                  </a:lnTo>
                  <a:lnTo>
                    <a:pt x="77019" y="17391"/>
                  </a:lnTo>
                  <a:lnTo>
                    <a:pt x="89298" y="20386"/>
                  </a:lnTo>
                  <a:lnTo>
                    <a:pt x="100080" y="25059"/>
                  </a:lnTo>
                  <a:lnTo>
                    <a:pt x="109209" y="31251"/>
                  </a:lnTo>
                  <a:lnTo>
                    <a:pt x="116692" y="39171"/>
                  </a:lnTo>
                  <a:lnTo>
                    <a:pt x="122514" y="49444"/>
                  </a:lnTo>
                  <a:lnTo>
                    <a:pt x="126841" y="62201"/>
                  </a:lnTo>
                  <a:lnTo>
                    <a:pt x="129784" y="76817"/>
                  </a:lnTo>
                  <a:lnTo>
                    <a:pt x="131327" y="92229"/>
                  </a:lnTo>
                  <a:lnTo>
                    <a:pt x="131591" y="107735"/>
                  </a:lnTo>
                  <a:lnTo>
                    <a:pt x="130805" y="122872"/>
                  </a:lnTo>
                  <a:lnTo>
                    <a:pt x="129216" y="137255"/>
                  </a:lnTo>
                  <a:lnTo>
                    <a:pt x="127065" y="150707"/>
                  </a:lnTo>
                  <a:lnTo>
                    <a:pt x="125440" y="160888"/>
                  </a:lnTo>
                  <a:lnTo>
                    <a:pt x="125503" y="164816"/>
                  </a:lnTo>
                  <a:lnTo>
                    <a:pt x="126836" y="163470"/>
                  </a:lnTo>
                  <a:lnTo>
                    <a:pt x="129127" y="158142"/>
                  </a:lnTo>
                  <a:lnTo>
                    <a:pt x="132387" y="149235"/>
                  </a:lnTo>
                  <a:lnTo>
                    <a:pt x="136570" y="137197"/>
                  </a:lnTo>
                  <a:lnTo>
                    <a:pt x="141696" y="122794"/>
                  </a:lnTo>
                  <a:lnTo>
                    <a:pt x="147899" y="106944"/>
                  </a:lnTo>
                  <a:lnTo>
                    <a:pt x="155147" y="90311"/>
                  </a:lnTo>
                  <a:lnTo>
                    <a:pt x="163118" y="73760"/>
                  </a:lnTo>
                  <a:lnTo>
                    <a:pt x="171308" y="58415"/>
                  </a:lnTo>
                  <a:lnTo>
                    <a:pt x="179410" y="44773"/>
                  </a:lnTo>
                  <a:lnTo>
                    <a:pt x="187477" y="32954"/>
                  </a:lnTo>
                  <a:lnTo>
                    <a:pt x="195805" y="22989"/>
                  </a:lnTo>
                  <a:lnTo>
                    <a:pt x="204553" y="14699"/>
                  </a:lnTo>
                  <a:lnTo>
                    <a:pt x="213655" y="8103"/>
                  </a:lnTo>
                  <a:lnTo>
                    <a:pt x="224007" y="2983"/>
                  </a:lnTo>
                  <a:lnTo>
                    <a:pt x="238758" y="0"/>
                  </a:lnTo>
                  <a:lnTo>
                    <a:pt x="263213" y="12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277535" y="5192523"/>
              <a:ext cx="134943" cy="178365"/>
            </a:xfrm>
            <a:custGeom>
              <a:avLst/>
              <a:gdLst/>
              <a:ahLst/>
              <a:cxnLst/>
              <a:rect l="0" t="0" r="0" b="0"/>
              <a:pathLst>
                <a:path w="134943" h="178365">
                  <a:moveTo>
                    <a:pt x="19129" y="31586"/>
                  </a:moveTo>
                  <a:lnTo>
                    <a:pt x="13395" y="43321"/>
                  </a:lnTo>
                  <a:lnTo>
                    <a:pt x="9111" y="54450"/>
                  </a:lnTo>
                  <a:lnTo>
                    <a:pt x="5905" y="66053"/>
                  </a:lnTo>
                  <a:lnTo>
                    <a:pt x="3544" y="78387"/>
                  </a:lnTo>
                  <a:lnTo>
                    <a:pt x="1847" y="91695"/>
                  </a:lnTo>
                  <a:lnTo>
                    <a:pt x="655" y="105995"/>
                  </a:lnTo>
                  <a:lnTo>
                    <a:pt x="0" y="120827"/>
                  </a:lnTo>
                  <a:lnTo>
                    <a:pt x="81" y="135392"/>
                  </a:lnTo>
                  <a:lnTo>
                    <a:pt x="965" y="149234"/>
                  </a:lnTo>
                  <a:lnTo>
                    <a:pt x="3219" y="161456"/>
                  </a:lnTo>
                  <a:lnTo>
                    <a:pt x="7933" y="170616"/>
                  </a:lnTo>
                  <a:lnTo>
                    <a:pt x="15470" y="176206"/>
                  </a:lnTo>
                  <a:lnTo>
                    <a:pt x="25093" y="178364"/>
                  </a:lnTo>
                  <a:lnTo>
                    <a:pt x="35385" y="177400"/>
                  </a:lnTo>
                  <a:lnTo>
                    <a:pt x="45442" y="173832"/>
                  </a:lnTo>
                  <a:lnTo>
                    <a:pt x="54766" y="168239"/>
                  </a:lnTo>
                  <a:lnTo>
                    <a:pt x="63015" y="161149"/>
                  </a:lnTo>
                  <a:lnTo>
                    <a:pt x="70146" y="152986"/>
                  </a:lnTo>
                  <a:lnTo>
                    <a:pt x="76304" y="144070"/>
                  </a:lnTo>
                  <a:lnTo>
                    <a:pt x="81696" y="134634"/>
                  </a:lnTo>
                  <a:lnTo>
                    <a:pt x="86521" y="124838"/>
                  </a:lnTo>
                  <a:lnTo>
                    <a:pt x="90936" y="114633"/>
                  </a:lnTo>
                  <a:lnTo>
                    <a:pt x="95062" y="103788"/>
                  </a:lnTo>
                  <a:lnTo>
                    <a:pt x="98990" y="92234"/>
                  </a:lnTo>
                  <a:lnTo>
                    <a:pt x="102782" y="80202"/>
                  </a:lnTo>
                  <a:lnTo>
                    <a:pt x="106481" y="68125"/>
                  </a:lnTo>
                  <a:lnTo>
                    <a:pt x="110118" y="56269"/>
                  </a:lnTo>
                  <a:lnTo>
                    <a:pt x="113754" y="44970"/>
                  </a:lnTo>
                  <a:lnTo>
                    <a:pt x="117947" y="33500"/>
                  </a:lnTo>
                  <a:lnTo>
                    <a:pt x="124185" y="19739"/>
                  </a:lnTo>
                  <a:lnTo>
                    <a:pt x="134942" y="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9437594" y="5177401"/>
              <a:ext cx="122283" cy="204637"/>
            </a:xfrm>
            <a:custGeom>
              <a:avLst/>
              <a:gdLst/>
              <a:ahLst/>
              <a:cxnLst/>
              <a:rect l="0" t="0" r="0" b="0"/>
              <a:pathLst>
                <a:path w="122283" h="204637">
                  <a:moveTo>
                    <a:pt x="122282" y="4594"/>
                  </a:moveTo>
                  <a:lnTo>
                    <a:pt x="113414" y="1794"/>
                  </a:lnTo>
                  <a:lnTo>
                    <a:pt x="104427" y="292"/>
                  </a:lnTo>
                  <a:lnTo>
                    <a:pt x="94437" y="0"/>
                  </a:lnTo>
                  <a:lnTo>
                    <a:pt x="83629" y="1197"/>
                  </a:lnTo>
                  <a:lnTo>
                    <a:pt x="72465" y="4611"/>
                  </a:lnTo>
                  <a:lnTo>
                    <a:pt x="61269" y="10434"/>
                  </a:lnTo>
                  <a:lnTo>
                    <a:pt x="50503" y="18248"/>
                  </a:lnTo>
                  <a:lnTo>
                    <a:pt x="40815" y="27312"/>
                  </a:lnTo>
                  <a:lnTo>
                    <a:pt x="32455" y="37068"/>
                  </a:lnTo>
                  <a:lnTo>
                    <a:pt x="25337" y="47191"/>
                  </a:lnTo>
                  <a:lnTo>
                    <a:pt x="19233" y="57504"/>
                  </a:lnTo>
                  <a:lnTo>
                    <a:pt x="13904" y="67926"/>
                  </a:lnTo>
                  <a:lnTo>
                    <a:pt x="9305" y="78736"/>
                  </a:lnTo>
                  <a:lnTo>
                    <a:pt x="5581" y="90525"/>
                  </a:lnTo>
                  <a:lnTo>
                    <a:pt x="2741" y="103531"/>
                  </a:lnTo>
                  <a:lnTo>
                    <a:pt x="831" y="117352"/>
                  </a:lnTo>
                  <a:lnTo>
                    <a:pt x="0" y="131170"/>
                  </a:lnTo>
                  <a:lnTo>
                    <a:pt x="224" y="144495"/>
                  </a:lnTo>
                  <a:lnTo>
                    <a:pt x="1510" y="157033"/>
                  </a:lnTo>
                  <a:lnTo>
                    <a:pt x="3971" y="168528"/>
                  </a:lnTo>
                  <a:lnTo>
                    <a:pt x="7564" y="178944"/>
                  </a:lnTo>
                  <a:lnTo>
                    <a:pt x="12604" y="187938"/>
                  </a:lnTo>
                  <a:lnTo>
                    <a:pt x="19800" y="194783"/>
                  </a:lnTo>
                  <a:lnTo>
                    <a:pt x="29326" y="199283"/>
                  </a:lnTo>
                  <a:lnTo>
                    <a:pt x="40162" y="201849"/>
                  </a:lnTo>
                  <a:lnTo>
                    <a:pt x="51424" y="203492"/>
                  </a:lnTo>
                  <a:lnTo>
                    <a:pt x="64102" y="204357"/>
                  </a:lnTo>
                  <a:lnTo>
                    <a:pt x="80168" y="204636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9601990" y="5087238"/>
              <a:ext cx="94758" cy="273742"/>
            </a:xfrm>
            <a:custGeom>
              <a:avLst/>
              <a:gdLst/>
              <a:ahLst/>
              <a:cxnLst/>
              <a:rect l="0" t="0" r="0" b="0"/>
              <a:pathLst>
                <a:path w="94758" h="273742">
                  <a:moveTo>
                    <a:pt x="94757" y="0"/>
                  </a:moveTo>
                  <a:lnTo>
                    <a:pt x="88956" y="6136"/>
                  </a:lnTo>
                  <a:lnTo>
                    <a:pt x="84032" y="14261"/>
                  </a:lnTo>
                  <a:lnTo>
                    <a:pt x="79529" y="25232"/>
                  </a:lnTo>
                  <a:lnTo>
                    <a:pt x="75308" y="38234"/>
                  </a:lnTo>
                  <a:lnTo>
                    <a:pt x="71295" y="51885"/>
                  </a:lnTo>
                  <a:lnTo>
                    <a:pt x="67433" y="65323"/>
                  </a:lnTo>
                  <a:lnTo>
                    <a:pt x="63680" y="78390"/>
                  </a:lnTo>
                  <a:lnTo>
                    <a:pt x="60006" y="91360"/>
                  </a:lnTo>
                  <a:lnTo>
                    <a:pt x="56382" y="104440"/>
                  </a:lnTo>
                  <a:lnTo>
                    <a:pt x="52797" y="117543"/>
                  </a:lnTo>
                  <a:lnTo>
                    <a:pt x="49237" y="130360"/>
                  </a:lnTo>
                  <a:lnTo>
                    <a:pt x="45693" y="142741"/>
                  </a:lnTo>
                  <a:lnTo>
                    <a:pt x="42160" y="155008"/>
                  </a:lnTo>
                  <a:lnTo>
                    <a:pt x="38636" y="167844"/>
                  </a:lnTo>
                  <a:lnTo>
                    <a:pt x="35111" y="181584"/>
                  </a:lnTo>
                  <a:lnTo>
                    <a:pt x="31421" y="195915"/>
                  </a:lnTo>
                  <a:lnTo>
                    <a:pt x="27259" y="210081"/>
                  </a:lnTo>
                  <a:lnTo>
                    <a:pt x="22502" y="223634"/>
                  </a:lnTo>
                  <a:lnTo>
                    <a:pt x="17490" y="236029"/>
                  </a:lnTo>
                  <a:lnTo>
                    <a:pt x="12437" y="247682"/>
                  </a:lnTo>
                  <a:lnTo>
                    <a:pt x="6897" y="259613"/>
                  </a:lnTo>
                  <a:lnTo>
                    <a:pt x="0" y="273741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9591462" y="5204118"/>
              <a:ext cx="253033" cy="162719"/>
            </a:xfrm>
            <a:custGeom>
              <a:avLst/>
              <a:gdLst/>
              <a:ahLst/>
              <a:cxnLst/>
              <a:rect l="0" t="0" r="0" b="0"/>
              <a:pathLst>
                <a:path w="253033" h="162719">
                  <a:moveTo>
                    <a:pt x="0" y="19991"/>
                  </a:moveTo>
                  <a:lnTo>
                    <a:pt x="11735" y="19924"/>
                  </a:lnTo>
                  <a:lnTo>
                    <a:pt x="22864" y="19284"/>
                  </a:lnTo>
                  <a:lnTo>
                    <a:pt x="34462" y="17988"/>
                  </a:lnTo>
                  <a:lnTo>
                    <a:pt x="46623" y="16128"/>
                  </a:lnTo>
                  <a:lnTo>
                    <a:pt x="59284" y="13812"/>
                  </a:lnTo>
                  <a:lnTo>
                    <a:pt x="72340" y="11149"/>
                  </a:lnTo>
                  <a:lnTo>
                    <a:pt x="85692" y="8399"/>
                  </a:lnTo>
                  <a:lnTo>
                    <a:pt x="99257" y="5940"/>
                  </a:lnTo>
                  <a:lnTo>
                    <a:pt x="112948" y="3976"/>
                  </a:lnTo>
                  <a:lnTo>
                    <a:pt x="125903" y="3168"/>
                  </a:lnTo>
                  <a:lnTo>
                    <a:pt x="136553" y="4675"/>
                  </a:lnTo>
                  <a:lnTo>
                    <a:pt x="144220" y="8918"/>
                  </a:lnTo>
                  <a:lnTo>
                    <a:pt x="148891" y="15685"/>
                  </a:lnTo>
                  <a:lnTo>
                    <a:pt x="150753" y="24504"/>
                  </a:lnTo>
                  <a:lnTo>
                    <a:pt x="150228" y="34878"/>
                  </a:lnTo>
                  <a:lnTo>
                    <a:pt x="147829" y="46382"/>
                  </a:lnTo>
                  <a:lnTo>
                    <a:pt x="144035" y="58685"/>
                  </a:lnTo>
                  <a:lnTo>
                    <a:pt x="139250" y="71545"/>
                  </a:lnTo>
                  <a:lnTo>
                    <a:pt x="134266" y="84787"/>
                  </a:lnTo>
                  <a:lnTo>
                    <a:pt x="130221" y="98288"/>
                  </a:lnTo>
                  <a:lnTo>
                    <a:pt x="127670" y="111952"/>
                  </a:lnTo>
                  <a:lnTo>
                    <a:pt x="127113" y="125231"/>
                  </a:lnTo>
                  <a:lnTo>
                    <a:pt x="129242" y="137162"/>
                  </a:lnTo>
                  <a:lnTo>
                    <a:pt x="134161" y="147319"/>
                  </a:lnTo>
                  <a:lnTo>
                    <a:pt x="141514" y="155289"/>
                  </a:lnTo>
                  <a:lnTo>
                    <a:pt x="150791" y="160444"/>
                  </a:lnTo>
                  <a:lnTo>
                    <a:pt x="161505" y="162718"/>
                  </a:lnTo>
                  <a:lnTo>
                    <a:pt x="173253" y="162330"/>
                  </a:lnTo>
                  <a:lnTo>
                    <a:pt x="185727" y="159503"/>
                  </a:lnTo>
                  <a:lnTo>
                    <a:pt x="198691" y="154598"/>
                  </a:lnTo>
                  <a:lnTo>
                    <a:pt x="211495" y="147734"/>
                  </a:lnTo>
                  <a:lnTo>
                    <a:pt x="223106" y="138709"/>
                  </a:lnTo>
                  <a:lnTo>
                    <a:pt x="233052" y="127603"/>
                  </a:lnTo>
                  <a:lnTo>
                    <a:pt x="241051" y="114741"/>
                  </a:lnTo>
                  <a:lnTo>
                    <a:pt x="246758" y="100513"/>
                  </a:lnTo>
                  <a:lnTo>
                    <a:pt x="250229" y="85280"/>
                  </a:lnTo>
                  <a:lnTo>
                    <a:pt x="251970" y="69495"/>
                  </a:lnTo>
                  <a:lnTo>
                    <a:pt x="252706" y="53678"/>
                  </a:lnTo>
                  <a:lnTo>
                    <a:pt x="252954" y="38145"/>
                  </a:lnTo>
                  <a:lnTo>
                    <a:pt x="253032" y="23224"/>
                  </a:lnTo>
                  <a:lnTo>
                    <a:pt x="252993" y="9946"/>
                  </a:lnTo>
                  <a:lnTo>
                    <a:pt x="252895" y="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9854674" y="5159806"/>
              <a:ext cx="252685" cy="222232"/>
            </a:xfrm>
            <a:custGeom>
              <a:avLst/>
              <a:gdLst/>
              <a:ahLst/>
              <a:cxnLst/>
              <a:rect l="0" t="0" r="0" b="0"/>
              <a:pathLst>
                <a:path w="252685" h="222232">
                  <a:moveTo>
                    <a:pt x="0" y="222231"/>
                  </a:moveTo>
                  <a:lnTo>
                    <a:pt x="2934" y="210495"/>
                  </a:lnTo>
                  <a:lnTo>
                    <a:pt x="5716" y="199366"/>
                  </a:lnTo>
                  <a:lnTo>
                    <a:pt x="8615" y="187772"/>
                  </a:lnTo>
                  <a:lnTo>
                    <a:pt x="11656" y="175784"/>
                  </a:lnTo>
                  <a:lnTo>
                    <a:pt x="14820" y="163773"/>
                  </a:lnTo>
                  <a:lnTo>
                    <a:pt x="18093" y="151966"/>
                  </a:lnTo>
                  <a:lnTo>
                    <a:pt x="21777" y="140265"/>
                  </a:lnTo>
                  <a:lnTo>
                    <a:pt x="26466" y="128349"/>
                  </a:lnTo>
                  <a:lnTo>
                    <a:pt x="32401" y="116050"/>
                  </a:lnTo>
                  <a:lnTo>
                    <a:pt x="39506" y="103842"/>
                  </a:lnTo>
                  <a:lnTo>
                    <a:pt x="47572" y="92706"/>
                  </a:lnTo>
                  <a:lnTo>
                    <a:pt x="56364" y="83119"/>
                  </a:lnTo>
                  <a:lnTo>
                    <a:pt x="65521" y="75547"/>
                  </a:lnTo>
                  <a:lnTo>
                    <a:pt x="74580" y="70668"/>
                  </a:lnTo>
                  <a:lnTo>
                    <a:pt x="83302" y="68574"/>
                  </a:lnTo>
                  <a:lnTo>
                    <a:pt x="91800" y="68745"/>
                  </a:lnTo>
                  <a:lnTo>
                    <a:pt x="100425" y="70362"/>
                  </a:lnTo>
                  <a:lnTo>
                    <a:pt x="109385" y="72804"/>
                  </a:lnTo>
                  <a:lnTo>
                    <a:pt x="118879" y="75538"/>
                  </a:lnTo>
                  <a:lnTo>
                    <a:pt x="129172" y="78051"/>
                  </a:lnTo>
                  <a:lnTo>
                    <a:pt x="140319" y="80094"/>
                  </a:lnTo>
                  <a:lnTo>
                    <a:pt x="152061" y="81309"/>
                  </a:lnTo>
                  <a:lnTo>
                    <a:pt x="163935" y="81149"/>
                  </a:lnTo>
                  <a:lnTo>
                    <a:pt x="175660" y="79454"/>
                  </a:lnTo>
                  <a:lnTo>
                    <a:pt x="187142" y="76537"/>
                  </a:lnTo>
                  <a:lnTo>
                    <a:pt x="198384" y="72978"/>
                  </a:lnTo>
                  <a:lnTo>
                    <a:pt x="209419" y="69173"/>
                  </a:lnTo>
                  <a:lnTo>
                    <a:pt x="219964" y="64994"/>
                  </a:lnTo>
                  <a:lnTo>
                    <a:pt x="229446" y="59905"/>
                  </a:lnTo>
                  <a:lnTo>
                    <a:pt x="237627" y="53672"/>
                  </a:lnTo>
                  <a:lnTo>
                    <a:pt x="244103" y="46520"/>
                  </a:lnTo>
                  <a:lnTo>
                    <a:pt x="248172" y="38948"/>
                  </a:lnTo>
                  <a:lnTo>
                    <a:pt x="249678" y="31301"/>
                  </a:lnTo>
                  <a:lnTo>
                    <a:pt x="248756" y="23897"/>
                  </a:lnTo>
                  <a:lnTo>
                    <a:pt x="245562" y="17084"/>
                  </a:lnTo>
                  <a:lnTo>
                    <a:pt x="240417" y="10999"/>
                  </a:lnTo>
                  <a:lnTo>
                    <a:pt x="233729" y="5914"/>
                  </a:lnTo>
                  <a:lnTo>
                    <a:pt x="225887" y="2322"/>
                  </a:lnTo>
                  <a:lnTo>
                    <a:pt x="217215" y="355"/>
                  </a:lnTo>
                  <a:lnTo>
                    <a:pt x="208126" y="0"/>
                  </a:lnTo>
                  <a:lnTo>
                    <a:pt x="199105" y="1273"/>
                  </a:lnTo>
                  <a:lnTo>
                    <a:pt x="190404" y="4021"/>
                  </a:lnTo>
                  <a:lnTo>
                    <a:pt x="181919" y="8137"/>
                  </a:lnTo>
                  <a:lnTo>
                    <a:pt x="173302" y="13640"/>
                  </a:lnTo>
                  <a:lnTo>
                    <a:pt x="164356" y="20421"/>
                  </a:lnTo>
                  <a:lnTo>
                    <a:pt x="155210" y="28584"/>
                  </a:lnTo>
                  <a:lnTo>
                    <a:pt x="146218" y="38497"/>
                  </a:lnTo>
                  <a:lnTo>
                    <a:pt x="137580" y="50202"/>
                  </a:lnTo>
                  <a:lnTo>
                    <a:pt x="129663" y="63299"/>
                  </a:lnTo>
                  <a:lnTo>
                    <a:pt x="123031" y="77154"/>
                  </a:lnTo>
                  <a:lnTo>
                    <a:pt x="117885" y="91317"/>
                  </a:lnTo>
                  <a:lnTo>
                    <a:pt x="114584" y="105402"/>
                  </a:lnTo>
                  <a:lnTo>
                    <a:pt x="113794" y="119005"/>
                  </a:lnTo>
                  <a:lnTo>
                    <a:pt x="115635" y="131961"/>
                  </a:lnTo>
                  <a:lnTo>
                    <a:pt x="119785" y="144133"/>
                  </a:lnTo>
                  <a:lnTo>
                    <a:pt x="125769" y="155324"/>
                  </a:lnTo>
                  <a:lnTo>
                    <a:pt x="133125" y="165517"/>
                  </a:lnTo>
                  <a:lnTo>
                    <a:pt x="141637" y="174686"/>
                  </a:lnTo>
                  <a:lnTo>
                    <a:pt x="151319" y="182707"/>
                  </a:lnTo>
                  <a:lnTo>
                    <a:pt x="162081" y="189616"/>
                  </a:lnTo>
                  <a:lnTo>
                    <a:pt x="173577" y="195256"/>
                  </a:lnTo>
                  <a:lnTo>
                    <a:pt x="185294" y="199223"/>
                  </a:lnTo>
                  <a:lnTo>
                    <a:pt x="196907" y="201446"/>
                  </a:lnTo>
                  <a:lnTo>
                    <a:pt x="208044" y="202110"/>
                  </a:lnTo>
                  <a:lnTo>
                    <a:pt x="219386" y="201443"/>
                  </a:lnTo>
                  <a:lnTo>
                    <a:pt x="233044" y="198270"/>
                  </a:lnTo>
                  <a:lnTo>
                    <a:pt x="252684" y="190645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8643896" y="5576584"/>
              <a:ext cx="192511" cy="163422"/>
            </a:xfrm>
            <a:custGeom>
              <a:avLst/>
              <a:gdLst/>
              <a:ahLst/>
              <a:cxnLst/>
              <a:rect l="0" t="0" r="0" b="0"/>
              <a:pathLst>
                <a:path w="192511" h="163422">
                  <a:moveTo>
                    <a:pt x="0" y="47608"/>
                  </a:moveTo>
                  <a:lnTo>
                    <a:pt x="5935" y="41740"/>
                  </a:lnTo>
                  <a:lnTo>
                    <a:pt x="12140" y="36175"/>
                  </a:lnTo>
                  <a:lnTo>
                    <a:pt x="19240" y="30380"/>
                  </a:lnTo>
                  <a:lnTo>
                    <a:pt x="27354" y="24473"/>
                  </a:lnTo>
                  <a:lnTo>
                    <a:pt x="36648" y="18792"/>
                  </a:lnTo>
                  <a:lnTo>
                    <a:pt x="47105" y="13521"/>
                  </a:lnTo>
                  <a:lnTo>
                    <a:pt x="58877" y="8844"/>
                  </a:lnTo>
                  <a:lnTo>
                    <a:pt x="72359" y="5006"/>
                  </a:lnTo>
                  <a:lnTo>
                    <a:pt x="87605" y="2067"/>
                  </a:lnTo>
                  <a:lnTo>
                    <a:pt x="104063" y="247"/>
                  </a:lnTo>
                  <a:lnTo>
                    <a:pt x="120793" y="0"/>
                  </a:lnTo>
                  <a:lnTo>
                    <a:pt x="137214" y="1431"/>
                  </a:lnTo>
                  <a:lnTo>
                    <a:pt x="152642" y="4511"/>
                  </a:lnTo>
                  <a:lnTo>
                    <a:pt x="166165" y="9244"/>
                  </a:lnTo>
                  <a:lnTo>
                    <a:pt x="177457" y="15469"/>
                  </a:lnTo>
                  <a:lnTo>
                    <a:pt x="186054" y="23071"/>
                  </a:lnTo>
                  <a:lnTo>
                    <a:pt x="191112" y="32069"/>
                  </a:lnTo>
                  <a:lnTo>
                    <a:pt x="192510" y="42337"/>
                  </a:lnTo>
                  <a:lnTo>
                    <a:pt x="190552" y="53484"/>
                  </a:lnTo>
                  <a:lnTo>
                    <a:pt x="185601" y="64958"/>
                  </a:lnTo>
                  <a:lnTo>
                    <a:pt x="178162" y="76409"/>
                  </a:lnTo>
                  <a:lnTo>
                    <a:pt x="168630" y="87537"/>
                  </a:lnTo>
                  <a:lnTo>
                    <a:pt x="157202" y="98010"/>
                  </a:lnTo>
                  <a:lnTo>
                    <a:pt x="144159" y="107714"/>
                  </a:lnTo>
                  <a:lnTo>
                    <a:pt x="130169" y="116553"/>
                  </a:lnTo>
                  <a:lnTo>
                    <a:pt x="116165" y="124351"/>
                  </a:lnTo>
                  <a:lnTo>
                    <a:pt x="102689" y="131119"/>
                  </a:lnTo>
                  <a:lnTo>
                    <a:pt x="90330" y="137051"/>
                  </a:lnTo>
                  <a:lnTo>
                    <a:pt x="78696" y="143124"/>
                  </a:lnTo>
                  <a:lnTo>
                    <a:pt x="66773" y="150995"/>
                  </a:lnTo>
                  <a:lnTo>
                    <a:pt x="52643" y="163421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8696539" y="5887404"/>
              <a:ext cx="1" cy="21058"/>
            </a:xfrm>
            <a:custGeom>
              <a:avLst/>
              <a:gdLst/>
              <a:ahLst/>
              <a:cxnLst/>
              <a:rect l="0" t="0" r="0" b="0"/>
              <a:pathLst>
                <a:path w="1" h="21058">
                  <a:moveTo>
                    <a:pt x="0" y="0"/>
                  </a:moveTo>
                  <a:lnTo>
                    <a:pt x="0" y="21057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Freeform 96"/>
          <p:cNvSpPr/>
          <p:nvPr/>
        </p:nvSpPr>
        <p:spPr>
          <a:xfrm>
            <a:off x="8879701" y="5435726"/>
            <a:ext cx="1159335" cy="72654"/>
          </a:xfrm>
          <a:custGeom>
            <a:avLst/>
            <a:gdLst/>
            <a:ahLst/>
            <a:cxnLst/>
            <a:rect l="0" t="0" r="0" b="0"/>
            <a:pathLst>
              <a:path w="1159335" h="72654">
                <a:moveTo>
                  <a:pt x="16880" y="51596"/>
                </a:moveTo>
                <a:lnTo>
                  <a:pt x="28615" y="51529"/>
                </a:lnTo>
                <a:lnTo>
                  <a:pt x="39744" y="50889"/>
                </a:lnTo>
                <a:lnTo>
                  <a:pt x="51351" y="49597"/>
                </a:lnTo>
                <a:lnTo>
                  <a:pt x="63859" y="47909"/>
                </a:lnTo>
                <a:lnTo>
                  <a:pt x="77815" y="46241"/>
                </a:lnTo>
                <a:lnTo>
                  <a:pt x="93382" y="44828"/>
                </a:lnTo>
                <a:lnTo>
                  <a:pt x="110559" y="43730"/>
                </a:lnTo>
                <a:lnTo>
                  <a:pt x="129365" y="42920"/>
                </a:lnTo>
                <a:lnTo>
                  <a:pt x="149645" y="42340"/>
                </a:lnTo>
                <a:lnTo>
                  <a:pt x="171126" y="41935"/>
                </a:lnTo>
                <a:lnTo>
                  <a:pt x="193521" y="41654"/>
                </a:lnTo>
                <a:lnTo>
                  <a:pt x="216576" y="41463"/>
                </a:lnTo>
                <a:lnTo>
                  <a:pt x="239766" y="41333"/>
                </a:lnTo>
                <a:lnTo>
                  <a:pt x="262335" y="41246"/>
                </a:lnTo>
                <a:lnTo>
                  <a:pt x="283916" y="41187"/>
                </a:lnTo>
                <a:lnTo>
                  <a:pt x="304339" y="41147"/>
                </a:lnTo>
                <a:lnTo>
                  <a:pt x="323450" y="41120"/>
                </a:lnTo>
                <a:lnTo>
                  <a:pt x="341308" y="41102"/>
                </a:lnTo>
                <a:lnTo>
                  <a:pt x="358116" y="41090"/>
                </a:lnTo>
                <a:lnTo>
                  <a:pt x="374112" y="41083"/>
                </a:lnTo>
                <a:lnTo>
                  <a:pt x="389512" y="41078"/>
                </a:lnTo>
                <a:lnTo>
                  <a:pt x="404485" y="41074"/>
                </a:lnTo>
                <a:lnTo>
                  <a:pt x="419159" y="41072"/>
                </a:lnTo>
                <a:lnTo>
                  <a:pt x="433628" y="41075"/>
                </a:lnTo>
                <a:lnTo>
                  <a:pt x="447956" y="41246"/>
                </a:lnTo>
                <a:lnTo>
                  <a:pt x="462190" y="41894"/>
                </a:lnTo>
                <a:lnTo>
                  <a:pt x="476360" y="43142"/>
                </a:lnTo>
                <a:lnTo>
                  <a:pt x="490486" y="44795"/>
                </a:lnTo>
                <a:lnTo>
                  <a:pt x="504583" y="46442"/>
                </a:lnTo>
                <a:lnTo>
                  <a:pt x="518659" y="47845"/>
                </a:lnTo>
                <a:lnTo>
                  <a:pt x="532724" y="48938"/>
                </a:lnTo>
                <a:lnTo>
                  <a:pt x="546779" y="49746"/>
                </a:lnTo>
                <a:lnTo>
                  <a:pt x="560830" y="50324"/>
                </a:lnTo>
                <a:lnTo>
                  <a:pt x="574875" y="50729"/>
                </a:lnTo>
                <a:lnTo>
                  <a:pt x="588918" y="51008"/>
                </a:lnTo>
                <a:lnTo>
                  <a:pt x="602959" y="51204"/>
                </a:lnTo>
                <a:lnTo>
                  <a:pt x="617000" y="51507"/>
                </a:lnTo>
                <a:lnTo>
                  <a:pt x="631039" y="52243"/>
                </a:lnTo>
                <a:lnTo>
                  <a:pt x="645079" y="53551"/>
                </a:lnTo>
                <a:lnTo>
                  <a:pt x="659117" y="55242"/>
                </a:lnTo>
                <a:lnTo>
                  <a:pt x="673155" y="56917"/>
                </a:lnTo>
                <a:lnTo>
                  <a:pt x="687193" y="58334"/>
                </a:lnTo>
                <a:lnTo>
                  <a:pt x="701231" y="59265"/>
                </a:lnTo>
                <a:lnTo>
                  <a:pt x="715270" y="59432"/>
                </a:lnTo>
                <a:lnTo>
                  <a:pt x="729308" y="58767"/>
                </a:lnTo>
                <a:lnTo>
                  <a:pt x="743345" y="57523"/>
                </a:lnTo>
                <a:lnTo>
                  <a:pt x="757384" y="56157"/>
                </a:lnTo>
                <a:lnTo>
                  <a:pt x="771422" y="54947"/>
                </a:lnTo>
                <a:lnTo>
                  <a:pt x="785459" y="53985"/>
                </a:lnTo>
                <a:lnTo>
                  <a:pt x="799498" y="53265"/>
                </a:lnTo>
                <a:lnTo>
                  <a:pt x="813537" y="52746"/>
                </a:lnTo>
                <a:lnTo>
                  <a:pt x="827575" y="52382"/>
                </a:lnTo>
                <a:lnTo>
                  <a:pt x="841613" y="52129"/>
                </a:lnTo>
                <a:lnTo>
                  <a:pt x="855650" y="51956"/>
                </a:lnTo>
                <a:lnTo>
                  <a:pt x="869688" y="51838"/>
                </a:lnTo>
                <a:lnTo>
                  <a:pt x="883726" y="51758"/>
                </a:lnTo>
                <a:lnTo>
                  <a:pt x="897763" y="51705"/>
                </a:lnTo>
                <a:lnTo>
                  <a:pt x="911801" y="51668"/>
                </a:lnTo>
                <a:lnTo>
                  <a:pt x="925840" y="51644"/>
                </a:lnTo>
                <a:lnTo>
                  <a:pt x="939879" y="51628"/>
                </a:lnTo>
                <a:lnTo>
                  <a:pt x="953917" y="51617"/>
                </a:lnTo>
                <a:lnTo>
                  <a:pt x="967954" y="51610"/>
                </a:lnTo>
                <a:lnTo>
                  <a:pt x="982002" y="51605"/>
                </a:lnTo>
                <a:lnTo>
                  <a:pt x="996385" y="51601"/>
                </a:lnTo>
                <a:lnTo>
                  <a:pt x="1011719" y="51600"/>
                </a:lnTo>
                <a:lnTo>
                  <a:pt x="1028259" y="51603"/>
                </a:lnTo>
                <a:lnTo>
                  <a:pt x="1045776" y="51774"/>
                </a:lnTo>
                <a:lnTo>
                  <a:pt x="1063758" y="52423"/>
                </a:lnTo>
                <a:lnTo>
                  <a:pt x="1081850" y="53671"/>
                </a:lnTo>
                <a:lnTo>
                  <a:pt x="1099727" y="55323"/>
                </a:lnTo>
                <a:lnTo>
                  <a:pt x="1117028" y="56971"/>
                </a:lnTo>
                <a:lnTo>
                  <a:pt x="1133594" y="58369"/>
                </a:lnTo>
                <a:lnTo>
                  <a:pt x="1148282" y="59274"/>
                </a:lnTo>
                <a:lnTo>
                  <a:pt x="1157609" y="58908"/>
                </a:lnTo>
                <a:lnTo>
                  <a:pt x="1159334" y="57252"/>
                </a:lnTo>
                <a:lnTo>
                  <a:pt x="1154966" y="55584"/>
                </a:lnTo>
                <a:lnTo>
                  <a:pt x="1145990" y="54147"/>
                </a:lnTo>
                <a:lnTo>
                  <a:pt x="1133144" y="52613"/>
                </a:lnTo>
                <a:lnTo>
                  <a:pt x="1117128" y="50759"/>
                </a:lnTo>
                <a:lnTo>
                  <a:pt x="1099144" y="48697"/>
                </a:lnTo>
                <a:lnTo>
                  <a:pt x="1080750" y="46775"/>
                </a:lnTo>
                <a:lnTo>
                  <a:pt x="1062849" y="45188"/>
                </a:lnTo>
                <a:lnTo>
                  <a:pt x="1045574" y="43972"/>
                </a:lnTo>
                <a:lnTo>
                  <a:pt x="1028596" y="43082"/>
                </a:lnTo>
                <a:lnTo>
                  <a:pt x="1011653" y="42445"/>
                </a:lnTo>
                <a:lnTo>
                  <a:pt x="994627" y="41830"/>
                </a:lnTo>
                <a:lnTo>
                  <a:pt x="977489" y="40877"/>
                </a:lnTo>
                <a:lnTo>
                  <a:pt x="960234" y="39421"/>
                </a:lnTo>
                <a:lnTo>
                  <a:pt x="942558" y="37628"/>
                </a:lnTo>
                <a:lnTo>
                  <a:pt x="923866" y="35885"/>
                </a:lnTo>
                <a:lnTo>
                  <a:pt x="903920" y="34414"/>
                </a:lnTo>
                <a:lnTo>
                  <a:pt x="882967" y="33105"/>
                </a:lnTo>
                <a:lnTo>
                  <a:pt x="861523" y="31620"/>
                </a:lnTo>
                <a:lnTo>
                  <a:pt x="839945" y="29774"/>
                </a:lnTo>
                <a:lnTo>
                  <a:pt x="818235" y="27704"/>
                </a:lnTo>
                <a:lnTo>
                  <a:pt x="796141" y="25767"/>
                </a:lnTo>
                <a:lnTo>
                  <a:pt x="773538" y="24163"/>
                </a:lnTo>
                <a:lnTo>
                  <a:pt x="750444" y="22764"/>
                </a:lnTo>
                <a:lnTo>
                  <a:pt x="726940" y="21217"/>
                </a:lnTo>
                <a:lnTo>
                  <a:pt x="703123" y="19330"/>
                </a:lnTo>
                <a:lnTo>
                  <a:pt x="679077" y="17231"/>
                </a:lnTo>
                <a:lnTo>
                  <a:pt x="654867" y="15277"/>
                </a:lnTo>
                <a:lnTo>
                  <a:pt x="630548" y="13665"/>
                </a:lnTo>
                <a:lnTo>
                  <a:pt x="606318" y="12429"/>
                </a:lnTo>
                <a:lnTo>
                  <a:pt x="582510" y="11526"/>
                </a:lnTo>
                <a:lnTo>
                  <a:pt x="559272" y="10883"/>
                </a:lnTo>
                <a:lnTo>
                  <a:pt x="536581" y="10435"/>
                </a:lnTo>
                <a:lnTo>
                  <a:pt x="514344" y="10126"/>
                </a:lnTo>
                <a:lnTo>
                  <a:pt x="492455" y="9916"/>
                </a:lnTo>
                <a:lnTo>
                  <a:pt x="470823" y="9773"/>
                </a:lnTo>
                <a:lnTo>
                  <a:pt x="449370" y="9677"/>
                </a:lnTo>
                <a:lnTo>
                  <a:pt x="428049" y="9608"/>
                </a:lnTo>
                <a:lnTo>
                  <a:pt x="406983" y="9391"/>
                </a:lnTo>
                <a:lnTo>
                  <a:pt x="386452" y="8714"/>
                </a:lnTo>
                <a:lnTo>
                  <a:pt x="366566" y="7446"/>
                </a:lnTo>
                <a:lnTo>
                  <a:pt x="347280" y="5781"/>
                </a:lnTo>
                <a:lnTo>
                  <a:pt x="328482" y="4124"/>
                </a:lnTo>
                <a:lnTo>
                  <a:pt x="310056" y="2716"/>
                </a:lnTo>
                <a:lnTo>
                  <a:pt x="291901" y="1618"/>
                </a:lnTo>
                <a:lnTo>
                  <a:pt x="273937" y="808"/>
                </a:lnTo>
                <a:lnTo>
                  <a:pt x="256106" y="233"/>
                </a:lnTo>
                <a:lnTo>
                  <a:pt x="238368" y="0"/>
                </a:lnTo>
                <a:lnTo>
                  <a:pt x="220692" y="367"/>
                </a:lnTo>
                <a:lnTo>
                  <a:pt x="203062" y="1425"/>
                </a:lnTo>
                <a:lnTo>
                  <a:pt x="185630" y="2947"/>
                </a:lnTo>
                <a:lnTo>
                  <a:pt x="168692" y="4507"/>
                </a:lnTo>
                <a:lnTo>
                  <a:pt x="152372" y="5850"/>
                </a:lnTo>
                <a:lnTo>
                  <a:pt x="136632" y="6903"/>
                </a:lnTo>
                <a:lnTo>
                  <a:pt x="121370" y="7685"/>
                </a:lnTo>
                <a:lnTo>
                  <a:pt x="106471" y="8245"/>
                </a:lnTo>
                <a:lnTo>
                  <a:pt x="91837" y="8638"/>
                </a:lnTo>
                <a:lnTo>
                  <a:pt x="77391" y="8910"/>
                </a:lnTo>
                <a:lnTo>
                  <a:pt x="63070" y="9096"/>
                </a:lnTo>
                <a:lnTo>
                  <a:pt x="48671" y="9222"/>
                </a:lnTo>
                <a:lnTo>
                  <a:pt x="33858" y="9307"/>
                </a:lnTo>
                <a:lnTo>
                  <a:pt x="18567" y="9386"/>
                </a:lnTo>
                <a:lnTo>
                  <a:pt x="5793" y="10223"/>
                </a:lnTo>
                <a:lnTo>
                  <a:pt x="0" y="12225"/>
                </a:lnTo>
                <a:lnTo>
                  <a:pt x="1009" y="14288"/>
                </a:lnTo>
                <a:lnTo>
                  <a:pt x="6812" y="15954"/>
                </a:lnTo>
                <a:lnTo>
                  <a:pt x="15668" y="17021"/>
                </a:lnTo>
                <a:lnTo>
                  <a:pt x="26423" y="17256"/>
                </a:lnTo>
                <a:lnTo>
                  <a:pt x="38361" y="16624"/>
                </a:lnTo>
                <a:lnTo>
                  <a:pt x="51043" y="15396"/>
                </a:lnTo>
                <a:lnTo>
                  <a:pt x="64200" y="14037"/>
                </a:lnTo>
                <a:lnTo>
                  <a:pt x="77670" y="12835"/>
                </a:lnTo>
                <a:lnTo>
                  <a:pt x="91676" y="12047"/>
                </a:lnTo>
                <a:lnTo>
                  <a:pt x="106761" y="11977"/>
                </a:lnTo>
                <a:lnTo>
                  <a:pt x="123135" y="12707"/>
                </a:lnTo>
                <a:lnTo>
                  <a:pt x="140541" y="13995"/>
                </a:lnTo>
                <a:lnTo>
                  <a:pt x="158451" y="15389"/>
                </a:lnTo>
                <a:lnTo>
                  <a:pt x="176509" y="16619"/>
                </a:lnTo>
                <a:lnTo>
                  <a:pt x="194872" y="17594"/>
                </a:lnTo>
                <a:lnTo>
                  <a:pt x="214097" y="18323"/>
                </a:lnTo>
                <a:lnTo>
                  <a:pt x="234440" y="18847"/>
                </a:lnTo>
                <a:lnTo>
                  <a:pt x="255848" y="19216"/>
                </a:lnTo>
                <a:lnTo>
                  <a:pt x="278136" y="19472"/>
                </a:lnTo>
                <a:lnTo>
                  <a:pt x="301098" y="19651"/>
                </a:lnTo>
                <a:lnTo>
                  <a:pt x="324553" y="19943"/>
                </a:lnTo>
                <a:lnTo>
                  <a:pt x="348358" y="20672"/>
                </a:lnTo>
                <a:lnTo>
                  <a:pt x="372406" y="21975"/>
                </a:lnTo>
                <a:lnTo>
                  <a:pt x="396621" y="23664"/>
                </a:lnTo>
                <a:lnTo>
                  <a:pt x="420952" y="25336"/>
                </a:lnTo>
                <a:lnTo>
                  <a:pt x="445360" y="26760"/>
                </a:lnTo>
                <a:lnTo>
                  <a:pt x="469820" y="28036"/>
                </a:lnTo>
                <a:lnTo>
                  <a:pt x="494315" y="29500"/>
                </a:lnTo>
                <a:lnTo>
                  <a:pt x="518834" y="31332"/>
                </a:lnTo>
                <a:lnTo>
                  <a:pt x="543368" y="33392"/>
                </a:lnTo>
                <a:lnTo>
                  <a:pt x="567914" y="35323"/>
                </a:lnTo>
                <a:lnTo>
                  <a:pt x="592466" y="36922"/>
                </a:lnTo>
                <a:lnTo>
                  <a:pt x="617022" y="38319"/>
                </a:lnTo>
                <a:lnTo>
                  <a:pt x="641583" y="39863"/>
                </a:lnTo>
                <a:lnTo>
                  <a:pt x="666140" y="41750"/>
                </a:lnTo>
                <a:lnTo>
                  <a:pt x="690530" y="43847"/>
                </a:lnTo>
                <a:lnTo>
                  <a:pt x="714448" y="45801"/>
                </a:lnTo>
                <a:lnTo>
                  <a:pt x="737760" y="47418"/>
                </a:lnTo>
                <a:lnTo>
                  <a:pt x="760500" y="48825"/>
                </a:lnTo>
                <a:lnTo>
                  <a:pt x="782770" y="50377"/>
                </a:lnTo>
                <a:lnTo>
                  <a:pt x="804675" y="52268"/>
                </a:lnTo>
                <a:lnTo>
                  <a:pt x="826151" y="54369"/>
                </a:lnTo>
                <a:lnTo>
                  <a:pt x="846965" y="56325"/>
                </a:lnTo>
                <a:lnTo>
                  <a:pt x="867043" y="57943"/>
                </a:lnTo>
                <a:lnTo>
                  <a:pt x="886461" y="59352"/>
                </a:lnTo>
                <a:lnTo>
                  <a:pt x="905346" y="60904"/>
                </a:lnTo>
                <a:lnTo>
                  <a:pt x="923828" y="62795"/>
                </a:lnTo>
                <a:lnTo>
                  <a:pt x="941850" y="64896"/>
                </a:lnTo>
                <a:lnTo>
                  <a:pt x="959192" y="66853"/>
                </a:lnTo>
                <a:lnTo>
                  <a:pt x="975787" y="68467"/>
                </a:lnTo>
                <a:lnTo>
                  <a:pt x="991713" y="69702"/>
                </a:lnTo>
                <a:lnTo>
                  <a:pt x="1007099" y="70607"/>
                </a:lnTo>
                <a:lnTo>
                  <a:pt x="1022087" y="71250"/>
                </a:lnTo>
                <a:lnTo>
                  <a:pt x="1036950" y="71698"/>
                </a:lnTo>
                <a:lnTo>
                  <a:pt x="1052082" y="72006"/>
                </a:lnTo>
                <a:lnTo>
                  <a:pt x="1067672" y="72218"/>
                </a:lnTo>
                <a:lnTo>
                  <a:pt x="1083567" y="72361"/>
                </a:lnTo>
                <a:lnTo>
                  <a:pt x="1099391" y="72457"/>
                </a:lnTo>
                <a:lnTo>
                  <a:pt x="1114817" y="72522"/>
                </a:lnTo>
                <a:lnTo>
                  <a:pt x="1126057" y="72563"/>
                </a:lnTo>
                <a:lnTo>
                  <a:pt x="1128530" y="72423"/>
                </a:lnTo>
                <a:lnTo>
                  <a:pt x="1123863" y="71796"/>
                </a:lnTo>
                <a:lnTo>
                  <a:pt x="1114488" y="70560"/>
                </a:lnTo>
                <a:lnTo>
                  <a:pt x="1101812" y="68914"/>
                </a:lnTo>
                <a:lnTo>
                  <a:pt x="1086321" y="67270"/>
                </a:lnTo>
                <a:lnTo>
                  <a:pt x="1068451" y="65870"/>
                </a:lnTo>
                <a:lnTo>
                  <a:pt x="1049186" y="64779"/>
                </a:lnTo>
                <a:lnTo>
                  <a:pt x="1029917" y="63972"/>
                </a:lnTo>
                <a:lnTo>
                  <a:pt x="1011420" y="63399"/>
                </a:lnTo>
                <a:lnTo>
                  <a:pt x="993571" y="63167"/>
                </a:lnTo>
                <a:lnTo>
                  <a:pt x="975673" y="63536"/>
                </a:lnTo>
                <a:lnTo>
                  <a:pt x="957324" y="64594"/>
                </a:lnTo>
                <a:lnTo>
                  <a:pt x="939321" y="66125"/>
                </a:lnTo>
                <a:lnTo>
                  <a:pt x="921740" y="67850"/>
                </a:lnTo>
                <a:lnTo>
                  <a:pt x="903032" y="69921"/>
                </a:lnTo>
                <a:lnTo>
                  <a:pt x="880216" y="72653"/>
                </a:lnTo>
              </a:path>
            </a:pathLst>
          </a:custGeom>
          <a:ln w="76200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7795071" y="6024275"/>
            <a:ext cx="1554236" cy="940974"/>
            <a:chOff x="7795071" y="6024275"/>
            <a:chExt cx="1554236" cy="940974"/>
          </a:xfrm>
        </p:grpSpPr>
        <p:sp>
          <p:nvSpPr>
            <p:cNvPr id="98" name="Freeform 97"/>
            <p:cNvSpPr/>
            <p:nvPr/>
          </p:nvSpPr>
          <p:spPr>
            <a:xfrm>
              <a:off x="7910661" y="6108503"/>
              <a:ext cx="185755" cy="204046"/>
            </a:xfrm>
            <a:custGeom>
              <a:avLst/>
              <a:gdLst/>
              <a:ahLst/>
              <a:cxnLst/>
              <a:rect l="0" t="0" r="0" b="0"/>
              <a:pathLst>
                <a:path w="185755" h="204046">
                  <a:moveTo>
                    <a:pt x="27827" y="52642"/>
                  </a:moveTo>
                  <a:lnTo>
                    <a:pt x="24892" y="61644"/>
                  </a:lnTo>
                  <a:lnTo>
                    <a:pt x="22110" y="71912"/>
                  </a:lnTo>
                  <a:lnTo>
                    <a:pt x="19211" y="84491"/>
                  </a:lnTo>
                  <a:lnTo>
                    <a:pt x="16170" y="98846"/>
                  </a:lnTo>
                  <a:lnTo>
                    <a:pt x="13006" y="113993"/>
                  </a:lnTo>
                  <a:lnTo>
                    <a:pt x="9746" y="129283"/>
                  </a:lnTo>
                  <a:lnTo>
                    <a:pt x="6581" y="144590"/>
                  </a:lnTo>
                  <a:lnTo>
                    <a:pt x="3838" y="160140"/>
                  </a:lnTo>
                  <a:lnTo>
                    <a:pt x="1668" y="176032"/>
                  </a:lnTo>
                  <a:lnTo>
                    <a:pt x="219" y="190783"/>
                  </a:lnTo>
                  <a:lnTo>
                    <a:pt x="0" y="200887"/>
                  </a:lnTo>
                  <a:lnTo>
                    <a:pt x="1162" y="204045"/>
                  </a:lnTo>
                  <a:lnTo>
                    <a:pt x="3129" y="200334"/>
                  </a:lnTo>
                  <a:lnTo>
                    <a:pt x="5576" y="190879"/>
                  </a:lnTo>
                  <a:lnTo>
                    <a:pt x="8349" y="177323"/>
                  </a:lnTo>
                  <a:lnTo>
                    <a:pt x="11349" y="161457"/>
                  </a:lnTo>
                  <a:lnTo>
                    <a:pt x="14520" y="144484"/>
                  </a:lnTo>
                  <a:lnTo>
                    <a:pt x="18139" y="127200"/>
                  </a:lnTo>
                  <a:lnTo>
                    <a:pt x="22785" y="110217"/>
                  </a:lnTo>
                  <a:lnTo>
                    <a:pt x="28698" y="93804"/>
                  </a:lnTo>
                  <a:lnTo>
                    <a:pt x="35959" y="78306"/>
                  </a:lnTo>
                  <a:lnTo>
                    <a:pt x="44661" y="64252"/>
                  </a:lnTo>
                  <a:lnTo>
                    <a:pt x="54699" y="51797"/>
                  </a:lnTo>
                  <a:lnTo>
                    <a:pt x="65676" y="40939"/>
                  </a:lnTo>
                  <a:lnTo>
                    <a:pt x="77028" y="31699"/>
                  </a:lnTo>
                  <a:lnTo>
                    <a:pt x="88409" y="23929"/>
                  </a:lnTo>
                  <a:lnTo>
                    <a:pt x="99997" y="17521"/>
                  </a:lnTo>
                  <a:lnTo>
                    <a:pt x="112376" y="12499"/>
                  </a:lnTo>
                  <a:lnTo>
                    <a:pt x="125794" y="8746"/>
                  </a:lnTo>
                  <a:lnTo>
                    <a:pt x="139454" y="6032"/>
                  </a:lnTo>
                  <a:lnTo>
                    <a:pt x="153016" y="3823"/>
                  </a:lnTo>
                  <a:lnTo>
                    <a:pt x="167677" y="1923"/>
                  </a:lnTo>
                  <a:lnTo>
                    <a:pt x="185754" y="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8126747" y="6140088"/>
              <a:ext cx="118166" cy="164772"/>
            </a:xfrm>
            <a:custGeom>
              <a:avLst/>
              <a:gdLst/>
              <a:ahLst/>
              <a:cxnLst/>
              <a:rect l="0" t="0" r="0" b="0"/>
              <a:pathLst>
                <a:path w="118166" h="164772">
                  <a:moveTo>
                    <a:pt x="53896" y="0"/>
                  </a:moveTo>
                  <a:lnTo>
                    <a:pt x="45161" y="6002"/>
                  </a:lnTo>
                  <a:lnTo>
                    <a:pt x="37455" y="12847"/>
                  </a:lnTo>
                  <a:lnTo>
                    <a:pt x="30057" y="21244"/>
                  </a:lnTo>
                  <a:lnTo>
                    <a:pt x="22970" y="31217"/>
                  </a:lnTo>
                  <a:lnTo>
                    <a:pt x="16439" y="42828"/>
                  </a:lnTo>
                  <a:lnTo>
                    <a:pt x="10576" y="55937"/>
                  </a:lnTo>
                  <a:lnTo>
                    <a:pt x="5657" y="70114"/>
                  </a:lnTo>
                  <a:lnTo>
                    <a:pt x="2182" y="84758"/>
                  </a:lnTo>
                  <a:lnTo>
                    <a:pt x="299" y="99480"/>
                  </a:lnTo>
                  <a:lnTo>
                    <a:pt x="0" y="113785"/>
                  </a:lnTo>
                  <a:lnTo>
                    <a:pt x="1313" y="127010"/>
                  </a:lnTo>
                  <a:lnTo>
                    <a:pt x="4088" y="138887"/>
                  </a:lnTo>
                  <a:lnTo>
                    <a:pt x="8222" y="149015"/>
                  </a:lnTo>
                  <a:lnTo>
                    <a:pt x="13737" y="156696"/>
                  </a:lnTo>
                  <a:lnTo>
                    <a:pt x="20513" y="161784"/>
                  </a:lnTo>
                  <a:lnTo>
                    <a:pt x="28163" y="164422"/>
                  </a:lnTo>
                  <a:lnTo>
                    <a:pt x="36135" y="164771"/>
                  </a:lnTo>
                  <a:lnTo>
                    <a:pt x="44086" y="163159"/>
                  </a:lnTo>
                  <a:lnTo>
                    <a:pt x="51881" y="159997"/>
                  </a:lnTo>
                  <a:lnTo>
                    <a:pt x="59496" y="155674"/>
                  </a:lnTo>
                  <a:lnTo>
                    <a:pt x="66951" y="150507"/>
                  </a:lnTo>
                  <a:lnTo>
                    <a:pt x="74280" y="144413"/>
                  </a:lnTo>
                  <a:lnTo>
                    <a:pt x="81513" y="136959"/>
                  </a:lnTo>
                  <a:lnTo>
                    <a:pt x="88676" y="128022"/>
                  </a:lnTo>
                  <a:lnTo>
                    <a:pt x="95623" y="117916"/>
                  </a:lnTo>
                  <a:lnTo>
                    <a:pt x="102062" y="107216"/>
                  </a:lnTo>
                  <a:lnTo>
                    <a:pt x="107865" y="96314"/>
                  </a:lnTo>
                  <a:lnTo>
                    <a:pt x="112745" y="85402"/>
                  </a:lnTo>
                  <a:lnTo>
                    <a:pt x="116191" y="74549"/>
                  </a:lnTo>
                  <a:lnTo>
                    <a:pt x="118053" y="63771"/>
                  </a:lnTo>
                  <a:lnTo>
                    <a:pt x="118165" y="53059"/>
                  </a:lnTo>
                  <a:lnTo>
                    <a:pt x="116197" y="42400"/>
                  </a:lnTo>
                  <a:lnTo>
                    <a:pt x="112168" y="31798"/>
                  </a:lnTo>
                  <a:lnTo>
                    <a:pt x="106378" y="21898"/>
                  </a:lnTo>
                  <a:lnTo>
                    <a:pt x="99213" y="13920"/>
                  </a:lnTo>
                  <a:lnTo>
                    <a:pt x="91041" y="8370"/>
                  </a:lnTo>
                  <a:lnTo>
                    <a:pt x="82610" y="4950"/>
                  </a:lnTo>
                  <a:lnTo>
                    <a:pt x="74212" y="2567"/>
                  </a:lnTo>
                  <a:lnTo>
                    <a:pt x="65117" y="101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296908" y="6151934"/>
              <a:ext cx="146948" cy="198725"/>
            </a:xfrm>
            <a:custGeom>
              <a:avLst/>
              <a:gdLst/>
              <a:ahLst/>
              <a:cxnLst/>
              <a:rect l="0" t="0" r="0" b="0"/>
              <a:pathLst>
                <a:path w="146948" h="198725">
                  <a:moveTo>
                    <a:pt x="136419" y="9211"/>
                  </a:moveTo>
                  <a:lnTo>
                    <a:pt x="130485" y="3612"/>
                  </a:lnTo>
                  <a:lnTo>
                    <a:pt x="124280" y="609"/>
                  </a:lnTo>
                  <a:lnTo>
                    <a:pt x="117180" y="0"/>
                  </a:lnTo>
                  <a:lnTo>
                    <a:pt x="109067" y="1531"/>
                  </a:lnTo>
                  <a:lnTo>
                    <a:pt x="99772" y="5115"/>
                  </a:lnTo>
                  <a:lnTo>
                    <a:pt x="89327" y="10515"/>
                  </a:lnTo>
                  <a:lnTo>
                    <a:pt x="78075" y="17705"/>
                  </a:lnTo>
                  <a:lnTo>
                    <a:pt x="66538" y="26944"/>
                  </a:lnTo>
                  <a:lnTo>
                    <a:pt x="55051" y="38182"/>
                  </a:lnTo>
                  <a:lnTo>
                    <a:pt x="44070" y="50792"/>
                  </a:lnTo>
                  <a:lnTo>
                    <a:pt x="34229" y="63785"/>
                  </a:lnTo>
                  <a:lnTo>
                    <a:pt x="25764" y="76566"/>
                  </a:lnTo>
                  <a:lnTo>
                    <a:pt x="18571" y="89247"/>
                  </a:lnTo>
                  <a:lnTo>
                    <a:pt x="12416" y="102434"/>
                  </a:lnTo>
                  <a:lnTo>
                    <a:pt x="7063" y="116446"/>
                  </a:lnTo>
                  <a:lnTo>
                    <a:pt x="2787" y="130976"/>
                  </a:lnTo>
                  <a:lnTo>
                    <a:pt x="342" y="145283"/>
                  </a:lnTo>
                  <a:lnTo>
                    <a:pt x="0" y="158925"/>
                  </a:lnTo>
                  <a:lnTo>
                    <a:pt x="1734" y="171001"/>
                  </a:lnTo>
                  <a:lnTo>
                    <a:pt x="5491" y="180056"/>
                  </a:lnTo>
                  <a:lnTo>
                    <a:pt x="11020" y="185577"/>
                  </a:lnTo>
                  <a:lnTo>
                    <a:pt x="17968" y="187857"/>
                  </a:lnTo>
                  <a:lnTo>
                    <a:pt x="25986" y="187508"/>
                  </a:lnTo>
                  <a:lnTo>
                    <a:pt x="34780" y="185157"/>
                  </a:lnTo>
                  <a:lnTo>
                    <a:pt x="44122" y="180855"/>
                  </a:lnTo>
                  <a:lnTo>
                    <a:pt x="53845" y="174105"/>
                  </a:lnTo>
                  <a:lnTo>
                    <a:pt x="63820" y="164840"/>
                  </a:lnTo>
                  <a:lnTo>
                    <a:pt x="73637" y="153707"/>
                  </a:lnTo>
                  <a:lnTo>
                    <a:pt x="82622" y="141779"/>
                  </a:lnTo>
                  <a:lnTo>
                    <a:pt x="90479" y="129758"/>
                  </a:lnTo>
                  <a:lnTo>
                    <a:pt x="97246" y="117944"/>
                  </a:lnTo>
                  <a:lnTo>
                    <a:pt x="103107" y="106411"/>
                  </a:lnTo>
                  <a:lnTo>
                    <a:pt x="108275" y="95134"/>
                  </a:lnTo>
                  <a:lnTo>
                    <a:pt x="112934" y="83902"/>
                  </a:lnTo>
                  <a:lnTo>
                    <a:pt x="117230" y="72352"/>
                  </a:lnTo>
                  <a:lnTo>
                    <a:pt x="121239" y="60381"/>
                  </a:lnTo>
                  <a:lnTo>
                    <a:pt x="123729" y="50393"/>
                  </a:lnTo>
                  <a:lnTo>
                    <a:pt x="123607" y="46251"/>
                  </a:lnTo>
                  <a:lnTo>
                    <a:pt x="122239" y="48348"/>
                  </a:lnTo>
                  <a:lnTo>
                    <a:pt x="120644" y="55321"/>
                  </a:lnTo>
                  <a:lnTo>
                    <a:pt x="119402" y="65736"/>
                  </a:lnTo>
                  <a:lnTo>
                    <a:pt x="118932" y="78501"/>
                  </a:lnTo>
                  <a:lnTo>
                    <a:pt x="119354" y="92839"/>
                  </a:lnTo>
                  <a:lnTo>
                    <a:pt x="120584" y="107902"/>
                  </a:lnTo>
                  <a:lnTo>
                    <a:pt x="122460" y="122726"/>
                  </a:lnTo>
                  <a:lnTo>
                    <a:pt x="124828" y="136805"/>
                  </a:lnTo>
                  <a:lnTo>
                    <a:pt x="127588" y="149791"/>
                  </a:lnTo>
                  <a:lnTo>
                    <a:pt x="131087" y="162670"/>
                  </a:lnTo>
                  <a:lnTo>
                    <a:pt x="136750" y="177682"/>
                  </a:lnTo>
                  <a:lnTo>
                    <a:pt x="146947" y="198724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8457791" y="6024275"/>
              <a:ext cx="249278" cy="347441"/>
            </a:xfrm>
            <a:custGeom>
              <a:avLst/>
              <a:gdLst/>
              <a:ahLst/>
              <a:cxnLst/>
              <a:rect l="0" t="0" r="0" b="0"/>
              <a:pathLst>
                <a:path w="249278" h="347441">
                  <a:moveTo>
                    <a:pt x="249277" y="0"/>
                  </a:moveTo>
                  <a:lnTo>
                    <a:pt x="243476" y="11668"/>
                  </a:lnTo>
                  <a:lnTo>
                    <a:pt x="238552" y="22157"/>
                  </a:lnTo>
                  <a:lnTo>
                    <a:pt x="234049" y="32477"/>
                  </a:lnTo>
                  <a:lnTo>
                    <a:pt x="229828" y="43469"/>
                  </a:lnTo>
                  <a:lnTo>
                    <a:pt x="225815" y="56406"/>
                  </a:lnTo>
                  <a:lnTo>
                    <a:pt x="221953" y="71795"/>
                  </a:lnTo>
                  <a:lnTo>
                    <a:pt x="218200" y="89007"/>
                  </a:lnTo>
                  <a:lnTo>
                    <a:pt x="214526" y="106706"/>
                  </a:lnTo>
                  <a:lnTo>
                    <a:pt x="210909" y="124059"/>
                  </a:lnTo>
                  <a:lnTo>
                    <a:pt x="207496" y="141096"/>
                  </a:lnTo>
                  <a:lnTo>
                    <a:pt x="204583" y="158427"/>
                  </a:lnTo>
                  <a:lnTo>
                    <a:pt x="202287" y="176406"/>
                  </a:lnTo>
                  <a:lnTo>
                    <a:pt x="200408" y="194768"/>
                  </a:lnTo>
                  <a:lnTo>
                    <a:pt x="198531" y="212809"/>
                  </a:lnTo>
                  <a:lnTo>
                    <a:pt x="196432" y="230044"/>
                  </a:lnTo>
                  <a:lnTo>
                    <a:pt x="194669" y="243167"/>
                  </a:lnTo>
                  <a:lnTo>
                    <a:pt x="193683" y="248097"/>
                  </a:lnTo>
                  <a:lnTo>
                    <a:pt x="192682" y="246139"/>
                  </a:lnTo>
                  <a:lnTo>
                    <a:pt x="191088" y="239794"/>
                  </a:lnTo>
                  <a:lnTo>
                    <a:pt x="188525" y="231101"/>
                  </a:lnTo>
                  <a:lnTo>
                    <a:pt x="184920" y="221287"/>
                  </a:lnTo>
                  <a:lnTo>
                    <a:pt x="180235" y="211308"/>
                  </a:lnTo>
                  <a:lnTo>
                    <a:pt x="174354" y="202079"/>
                  </a:lnTo>
                  <a:lnTo>
                    <a:pt x="167319" y="194002"/>
                  </a:lnTo>
                  <a:lnTo>
                    <a:pt x="158988" y="187394"/>
                  </a:lnTo>
                  <a:lnTo>
                    <a:pt x="148963" y="182689"/>
                  </a:lnTo>
                  <a:lnTo>
                    <a:pt x="137189" y="179927"/>
                  </a:lnTo>
                  <a:lnTo>
                    <a:pt x="124214" y="178847"/>
                  </a:lnTo>
                  <a:lnTo>
                    <a:pt x="110976" y="179093"/>
                  </a:lnTo>
                  <a:lnTo>
                    <a:pt x="98034" y="180335"/>
                  </a:lnTo>
                  <a:lnTo>
                    <a:pt x="85415" y="182621"/>
                  </a:lnTo>
                  <a:lnTo>
                    <a:pt x="72802" y="186358"/>
                  </a:lnTo>
                  <a:lnTo>
                    <a:pt x="59994" y="191648"/>
                  </a:lnTo>
                  <a:lnTo>
                    <a:pt x="47256" y="198318"/>
                  </a:lnTo>
                  <a:lnTo>
                    <a:pt x="35222" y="206091"/>
                  </a:lnTo>
                  <a:lnTo>
                    <a:pt x="24212" y="214696"/>
                  </a:lnTo>
                  <a:lnTo>
                    <a:pt x="14700" y="224067"/>
                  </a:lnTo>
                  <a:lnTo>
                    <a:pt x="7445" y="234335"/>
                  </a:lnTo>
                  <a:lnTo>
                    <a:pt x="2652" y="245495"/>
                  </a:lnTo>
                  <a:lnTo>
                    <a:pt x="214" y="257260"/>
                  </a:lnTo>
                  <a:lnTo>
                    <a:pt x="0" y="269156"/>
                  </a:lnTo>
                  <a:lnTo>
                    <a:pt x="1721" y="280894"/>
                  </a:lnTo>
                  <a:lnTo>
                    <a:pt x="5637" y="292216"/>
                  </a:lnTo>
                  <a:lnTo>
                    <a:pt x="12594" y="302820"/>
                  </a:lnTo>
                  <a:lnTo>
                    <a:pt x="22784" y="312608"/>
                  </a:lnTo>
                  <a:lnTo>
                    <a:pt x="35506" y="321333"/>
                  </a:lnTo>
                  <a:lnTo>
                    <a:pt x="49565" y="328523"/>
                  </a:lnTo>
                  <a:lnTo>
                    <a:pt x="64127" y="334064"/>
                  </a:lnTo>
                  <a:lnTo>
                    <a:pt x="78781" y="338141"/>
                  </a:lnTo>
                  <a:lnTo>
                    <a:pt x="93366" y="341052"/>
                  </a:lnTo>
                  <a:lnTo>
                    <a:pt x="107818" y="343088"/>
                  </a:lnTo>
                  <a:lnTo>
                    <a:pt x="121536" y="344496"/>
                  </a:lnTo>
                  <a:lnTo>
                    <a:pt x="134701" y="345610"/>
                  </a:lnTo>
                  <a:lnTo>
                    <a:pt x="148471" y="346536"/>
                  </a:lnTo>
                  <a:lnTo>
                    <a:pt x="165049" y="34744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8823068" y="6157751"/>
              <a:ext cx="136685" cy="213965"/>
            </a:xfrm>
            <a:custGeom>
              <a:avLst/>
              <a:gdLst/>
              <a:ahLst/>
              <a:cxnLst/>
              <a:rect l="0" t="0" r="0" b="0"/>
              <a:pathLst>
                <a:path w="136685" h="213965">
                  <a:moveTo>
                    <a:pt x="136684" y="13923"/>
                  </a:moveTo>
                  <a:lnTo>
                    <a:pt x="127881" y="10989"/>
                  </a:lnTo>
                  <a:lnTo>
                    <a:pt x="119535" y="8207"/>
                  </a:lnTo>
                  <a:lnTo>
                    <a:pt x="110832" y="5316"/>
                  </a:lnTo>
                  <a:lnTo>
                    <a:pt x="101538" y="2622"/>
                  </a:lnTo>
                  <a:lnTo>
                    <a:pt x="91396" y="753"/>
                  </a:lnTo>
                  <a:lnTo>
                    <a:pt x="80354" y="0"/>
                  </a:lnTo>
                  <a:lnTo>
                    <a:pt x="68688" y="487"/>
                  </a:lnTo>
                  <a:lnTo>
                    <a:pt x="56865" y="2336"/>
                  </a:lnTo>
                  <a:lnTo>
                    <a:pt x="45185" y="5477"/>
                  </a:lnTo>
                  <a:lnTo>
                    <a:pt x="34075" y="9857"/>
                  </a:lnTo>
                  <a:lnTo>
                    <a:pt x="24145" y="15538"/>
                  </a:lnTo>
                  <a:lnTo>
                    <a:pt x="15629" y="22431"/>
                  </a:lnTo>
                  <a:lnTo>
                    <a:pt x="8742" y="30329"/>
                  </a:lnTo>
                  <a:lnTo>
                    <a:pt x="3858" y="39000"/>
                  </a:lnTo>
                  <a:lnTo>
                    <a:pt x="983" y="48238"/>
                  </a:lnTo>
                  <a:lnTo>
                    <a:pt x="0" y="57882"/>
                  </a:lnTo>
                  <a:lnTo>
                    <a:pt x="845" y="67807"/>
                  </a:lnTo>
                  <a:lnTo>
                    <a:pt x="3306" y="77923"/>
                  </a:lnTo>
                  <a:lnTo>
                    <a:pt x="7398" y="88004"/>
                  </a:lnTo>
                  <a:lnTo>
                    <a:pt x="13416" y="97699"/>
                  </a:lnTo>
                  <a:lnTo>
                    <a:pt x="21343" y="106851"/>
                  </a:lnTo>
                  <a:lnTo>
                    <a:pt x="30580" y="115471"/>
                  </a:lnTo>
                  <a:lnTo>
                    <a:pt x="40156" y="123647"/>
                  </a:lnTo>
                  <a:lnTo>
                    <a:pt x="49467" y="131491"/>
                  </a:lnTo>
                  <a:lnTo>
                    <a:pt x="57818" y="139422"/>
                  </a:lnTo>
                  <a:lnTo>
                    <a:pt x="64283" y="148126"/>
                  </a:lnTo>
                  <a:lnTo>
                    <a:pt x="68530" y="157903"/>
                  </a:lnTo>
                  <a:lnTo>
                    <a:pt x="70090" y="168233"/>
                  </a:lnTo>
                  <a:lnTo>
                    <a:pt x="68116" y="178020"/>
                  </a:lnTo>
                  <a:lnTo>
                    <a:pt x="62514" y="186668"/>
                  </a:lnTo>
                  <a:lnTo>
                    <a:pt x="54527" y="193950"/>
                  </a:lnTo>
                  <a:lnTo>
                    <a:pt x="45585" y="200472"/>
                  </a:lnTo>
                  <a:lnTo>
                    <a:pt x="34907" y="206797"/>
                  </a:lnTo>
                  <a:lnTo>
                    <a:pt x="20870" y="213964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7795071" y="6445415"/>
              <a:ext cx="202942" cy="307523"/>
            </a:xfrm>
            <a:custGeom>
              <a:avLst/>
              <a:gdLst/>
              <a:ahLst/>
              <a:cxnLst/>
              <a:rect l="0" t="0" r="0" b="0"/>
              <a:pathLst>
                <a:path w="202942" h="307523">
                  <a:moveTo>
                    <a:pt x="48660" y="0"/>
                  </a:moveTo>
                  <a:lnTo>
                    <a:pt x="45726" y="8868"/>
                  </a:lnTo>
                  <a:lnTo>
                    <a:pt x="42944" y="17855"/>
                  </a:lnTo>
                  <a:lnTo>
                    <a:pt x="40045" y="27855"/>
                  </a:lnTo>
                  <a:lnTo>
                    <a:pt x="37004" y="39008"/>
                  </a:lnTo>
                  <a:lnTo>
                    <a:pt x="33840" y="51468"/>
                  </a:lnTo>
                  <a:lnTo>
                    <a:pt x="30579" y="65179"/>
                  </a:lnTo>
                  <a:lnTo>
                    <a:pt x="27414" y="79943"/>
                  </a:lnTo>
                  <a:lnTo>
                    <a:pt x="24672" y="95520"/>
                  </a:lnTo>
                  <a:lnTo>
                    <a:pt x="22491" y="111693"/>
                  </a:lnTo>
                  <a:lnTo>
                    <a:pt x="20689" y="128126"/>
                  </a:lnTo>
                  <a:lnTo>
                    <a:pt x="18865" y="144384"/>
                  </a:lnTo>
                  <a:lnTo>
                    <a:pt x="16788" y="160245"/>
                  </a:lnTo>
                  <a:lnTo>
                    <a:pt x="14561" y="175675"/>
                  </a:lnTo>
                  <a:lnTo>
                    <a:pt x="12519" y="190729"/>
                  </a:lnTo>
                  <a:lnTo>
                    <a:pt x="10843" y="205484"/>
                  </a:lnTo>
                  <a:lnTo>
                    <a:pt x="9396" y="219852"/>
                  </a:lnTo>
                  <a:lnTo>
                    <a:pt x="7818" y="233587"/>
                  </a:lnTo>
                  <a:lnTo>
                    <a:pt x="5901" y="246541"/>
                  </a:lnTo>
                  <a:lnTo>
                    <a:pt x="3511" y="256401"/>
                  </a:lnTo>
                  <a:lnTo>
                    <a:pt x="1193" y="259989"/>
                  </a:lnTo>
                  <a:lnTo>
                    <a:pt x="0" y="257866"/>
                  </a:lnTo>
                  <a:lnTo>
                    <a:pt x="70" y="251673"/>
                  </a:lnTo>
                  <a:lnTo>
                    <a:pt x="1163" y="242941"/>
                  </a:lnTo>
                  <a:lnTo>
                    <a:pt x="3007" y="232918"/>
                  </a:lnTo>
                  <a:lnTo>
                    <a:pt x="5390" y="222348"/>
                  </a:lnTo>
                  <a:lnTo>
                    <a:pt x="8474" y="211596"/>
                  </a:lnTo>
                  <a:lnTo>
                    <a:pt x="12762" y="200822"/>
                  </a:lnTo>
                  <a:lnTo>
                    <a:pt x="18424" y="190085"/>
                  </a:lnTo>
                  <a:lnTo>
                    <a:pt x="25179" y="179563"/>
                  </a:lnTo>
                  <a:lnTo>
                    <a:pt x="32476" y="169560"/>
                  </a:lnTo>
                  <a:lnTo>
                    <a:pt x="39944" y="160202"/>
                  </a:lnTo>
                  <a:lnTo>
                    <a:pt x="47568" y="151611"/>
                  </a:lnTo>
                  <a:lnTo>
                    <a:pt x="55591" y="143985"/>
                  </a:lnTo>
                  <a:lnTo>
                    <a:pt x="64143" y="137337"/>
                  </a:lnTo>
                  <a:lnTo>
                    <a:pt x="73531" y="131533"/>
                  </a:lnTo>
                  <a:lnTo>
                    <a:pt x="84284" y="126392"/>
                  </a:lnTo>
                  <a:lnTo>
                    <a:pt x="96559" y="121759"/>
                  </a:lnTo>
                  <a:lnTo>
                    <a:pt x="110040" y="117984"/>
                  </a:lnTo>
                  <a:lnTo>
                    <a:pt x="124154" y="115885"/>
                  </a:lnTo>
                  <a:lnTo>
                    <a:pt x="138488" y="115787"/>
                  </a:lnTo>
                  <a:lnTo>
                    <a:pt x="152517" y="118029"/>
                  </a:lnTo>
                  <a:lnTo>
                    <a:pt x="165550" y="123189"/>
                  </a:lnTo>
                  <a:lnTo>
                    <a:pt x="177296" y="131287"/>
                  </a:lnTo>
                  <a:lnTo>
                    <a:pt x="187332" y="141590"/>
                  </a:lnTo>
                  <a:lnTo>
                    <a:pt x="194953" y="152937"/>
                  </a:lnTo>
                  <a:lnTo>
                    <a:pt x="199999" y="164563"/>
                  </a:lnTo>
                  <a:lnTo>
                    <a:pt x="202610" y="176278"/>
                  </a:lnTo>
                  <a:lnTo>
                    <a:pt x="202941" y="188275"/>
                  </a:lnTo>
                  <a:lnTo>
                    <a:pt x="201316" y="200665"/>
                  </a:lnTo>
                  <a:lnTo>
                    <a:pt x="198145" y="213120"/>
                  </a:lnTo>
                  <a:lnTo>
                    <a:pt x="193817" y="224965"/>
                  </a:lnTo>
                  <a:lnTo>
                    <a:pt x="188655" y="235862"/>
                  </a:lnTo>
                  <a:lnTo>
                    <a:pt x="182904" y="245808"/>
                  </a:lnTo>
                  <a:lnTo>
                    <a:pt x="176746" y="254951"/>
                  </a:lnTo>
                  <a:lnTo>
                    <a:pt x="170304" y="263465"/>
                  </a:lnTo>
                  <a:lnTo>
                    <a:pt x="163503" y="271355"/>
                  </a:lnTo>
                  <a:lnTo>
                    <a:pt x="156098" y="278442"/>
                  </a:lnTo>
                  <a:lnTo>
                    <a:pt x="147997" y="284695"/>
                  </a:lnTo>
                  <a:lnTo>
                    <a:pt x="139097" y="290219"/>
                  </a:lnTo>
                  <a:lnTo>
                    <a:pt x="129212" y="295164"/>
                  </a:lnTo>
                  <a:lnTo>
                    <a:pt x="118341" y="299668"/>
                  </a:lnTo>
                  <a:lnTo>
                    <a:pt x="106787" y="303523"/>
                  </a:lnTo>
                  <a:lnTo>
                    <a:pt x="95038" y="306209"/>
                  </a:lnTo>
                  <a:lnTo>
                    <a:pt x="83398" y="307522"/>
                  </a:lnTo>
                  <a:lnTo>
                    <a:pt x="71974" y="307250"/>
                  </a:lnTo>
                  <a:lnTo>
                    <a:pt x="60770" y="305016"/>
                  </a:lnTo>
                  <a:lnTo>
                    <a:pt x="49761" y="300805"/>
                  </a:lnTo>
                  <a:lnTo>
                    <a:pt x="39234" y="294892"/>
                  </a:lnTo>
                  <a:lnTo>
                    <a:pt x="29761" y="287643"/>
                  </a:lnTo>
                  <a:lnTo>
                    <a:pt x="21584" y="279406"/>
                  </a:lnTo>
                  <a:lnTo>
                    <a:pt x="14949" y="270533"/>
                  </a:lnTo>
                  <a:lnTo>
                    <a:pt x="9743" y="260302"/>
                  </a:lnTo>
                  <a:lnTo>
                    <a:pt x="6623" y="245587"/>
                  </a:lnTo>
                  <a:lnTo>
                    <a:pt x="6546" y="221098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8033244" y="6592813"/>
              <a:ext cx="126343" cy="101856"/>
            </a:xfrm>
            <a:custGeom>
              <a:avLst/>
              <a:gdLst/>
              <a:ahLst/>
              <a:cxnLst/>
              <a:rect l="0" t="0" r="0" b="0"/>
              <a:pathLst>
                <a:path w="126343" h="101856">
                  <a:moveTo>
                    <a:pt x="0" y="21058"/>
                  </a:moveTo>
                  <a:lnTo>
                    <a:pt x="2866" y="29993"/>
                  </a:lnTo>
                  <a:lnTo>
                    <a:pt x="5009" y="39620"/>
                  </a:lnTo>
                  <a:lnTo>
                    <a:pt x="6608" y="50902"/>
                  </a:lnTo>
                  <a:lnTo>
                    <a:pt x="7616" y="63397"/>
                  </a:lnTo>
                  <a:lnTo>
                    <a:pt x="7816" y="76228"/>
                  </a:lnTo>
                  <a:lnTo>
                    <a:pt x="7202" y="88780"/>
                  </a:lnTo>
                  <a:lnTo>
                    <a:pt x="7331" y="98480"/>
                  </a:lnTo>
                  <a:lnTo>
                    <a:pt x="9819" y="101855"/>
                  </a:lnTo>
                  <a:lnTo>
                    <a:pt x="13811" y="99079"/>
                  </a:lnTo>
                  <a:lnTo>
                    <a:pt x="18724" y="91645"/>
                  </a:lnTo>
                  <a:lnTo>
                    <a:pt x="24438" y="81267"/>
                  </a:lnTo>
                  <a:lnTo>
                    <a:pt x="31080" y="69601"/>
                  </a:lnTo>
                  <a:lnTo>
                    <a:pt x="38652" y="57642"/>
                  </a:lnTo>
                  <a:lnTo>
                    <a:pt x="47188" y="46147"/>
                  </a:lnTo>
                  <a:lnTo>
                    <a:pt x="56827" y="35863"/>
                  </a:lnTo>
                  <a:lnTo>
                    <a:pt x="67520" y="27056"/>
                  </a:lnTo>
                  <a:lnTo>
                    <a:pt x="78690" y="19762"/>
                  </a:lnTo>
                  <a:lnTo>
                    <a:pt x="90508" y="13276"/>
                  </a:lnTo>
                  <a:lnTo>
                    <a:pt x="105127" y="7033"/>
                  </a:lnTo>
                  <a:lnTo>
                    <a:pt x="126342" y="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8209317" y="6645456"/>
              <a:ext cx="13441" cy="84229"/>
            </a:xfrm>
            <a:custGeom>
              <a:avLst/>
              <a:gdLst/>
              <a:ahLst/>
              <a:cxnLst/>
              <a:rect l="0" t="0" r="0" b="0"/>
              <a:pathLst>
                <a:path w="13441" h="84229">
                  <a:moveTo>
                    <a:pt x="13440" y="0"/>
                  </a:moveTo>
                  <a:lnTo>
                    <a:pt x="10507" y="11668"/>
                  </a:lnTo>
                  <a:lnTo>
                    <a:pt x="7724" y="22157"/>
                  </a:lnTo>
                  <a:lnTo>
                    <a:pt x="4834" y="32450"/>
                  </a:lnTo>
                  <a:lnTo>
                    <a:pt x="2156" y="42470"/>
                  </a:lnTo>
                  <a:lnTo>
                    <a:pt x="229" y="52836"/>
                  </a:lnTo>
                  <a:lnTo>
                    <a:pt x="0" y="65582"/>
                  </a:lnTo>
                  <a:lnTo>
                    <a:pt x="2911" y="84228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8285928" y="6540171"/>
              <a:ext cx="1" cy="10529"/>
            </a:xfrm>
            <a:custGeom>
              <a:avLst/>
              <a:gdLst/>
              <a:ahLst/>
              <a:cxnLst/>
              <a:rect l="0" t="0" r="0" b="0"/>
              <a:pathLst>
                <a:path w="1" h="10529">
                  <a:moveTo>
                    <a:pt x="0" y="0"/>
                  </a:moveTo>
                  <a:lnTo>
                    <a:pt x="0" y="10528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8348621" y="6498057"/>
              <a:ext cx="232106" cy="242971"/>
            </a:xfrm>
            <a:custGeom>
              <a:avLst/>
              <a:gdLst/>
              <a:ahLst/>
              <a:cxnLst/>
              <a:rect l="0" t="0" r="0" b="0"/>
              <a:pathLst>
                <a:path w="232106" h="242971">
                  <a:moveTo>
                    <a:pt x="232105" y="0"/>
                  </a:moveTo>
                  <a:lnTo>
                    <a:pt x="229171" y="8802"/>
                  </a:lnTo>
                  <a:lnTo>
                    <a:pt x="226389" y="17148"/>
                  </a:lnTo>
                  <a:lnTo>
                    <a:pt x="223490" y="25847"/>
                  </a:lnTo>
                  <a:lnTo>
                    <a:pt x="220449" y="34968"/>
                  </a:lnTo>
                  <a:lnTo>
                    <a:pt x="217284" y="44463"/>
                  </a:lnTo>
                  <a:lnTo>
                    <a:pt x="214025" y="54269"/>
                  </a:lnTo>
                  <a:lnTo>
                    <a:pt x="210860" y="64801"/>
                  </a:lnTo>
                  <a:lnTo>
                    <a:pt x="208116" y="76919"/>
                  </a:lnTo>
                  <a:lnTo>
                    <a:pt x="205936" y="90952"/>
                  </a:lnTo>
                  <a:lnTo>
                    <a:pt x="204134" y="106274"/>
                  </a:lnTo>
                  <a:lnTo>
                    <a:pt x="202310" y="121636"/>
                  </a:lnTo>
                  <a:lnTo>
                    <a:pt x="200233" y="136307"/>
                  </a:lnTo>
                  <a:lnTo>
                    <a:pt x="198005" y="150410"/>
                  </a:lnTo>
                  <a:lnTo>
                    <a:pt x="195963" y="164626"/>
                  </a:lnTo>
                  <a:lnTo>
                    <a:pt x="194283" y="179336"/>
                  </a:lnTo>
                  <a:lnTo>
                    <a:pt x="192642" y="193323"/>
                  </a:lnTo>
                  <a:lnTo>
                    <a:pt x="189687" y="203694"/>
                  </a:lnTo>
                  <a:lnTo>
                    <a:pt x="184995" y="208533"/>
                  </a:lnTo>
                  <a:lnTo>
                    <a:pt x="180008" y="207663"/>
                  </a:lnTo>
                  <a:lnTo>
                    <a:pt x="175277" y="202046"/>
                  </a:lnTo>
                  <a:lnTo>
                    <a:pt x="170533" y="193004"/>
                  </a:lnTo>
                  <a:lnTo>
                    <a:pt x="165104" y="181843"/>
                  </a:lnTo>
                  <a:lnTo>
                    <a:pt x="158657" y="169478"/>
                  </a:lnTo>
                  <a:lnTo>
                    <a:pt x="151202" y="156928"/>
                  </a:lnTo>
                  <a:lnTo>
                    <a:pt x="142901" y="145413"/>
                  </a:lnTo>
                  <a:lnTo>
                    <a:pt x="133946" y="135496"/>
                  </a:lnTo>
                  <a:lnTo>
                    <a:pt x="124509" y="127497"/>
                  </a:lnTo>
                  <a:lnTo>
                    <a:pt x="114731" y="121782"/>
                  </a:lnTo>
                  <a:lnTo>
                    <a:pt x="104707" y="118314"/>
                  </a:lnTo>
                  <a:lnTo>
                    <a:pt x="94351" y="117084"/>
                  </a:lnTo>
                  <a:lnTo>
                    <a:pt x="83408" y="118286"/>
                  </a:lnTo>
                  <a:lnTo>
                    <a:pt x="71791" y="121788"/>
                  </a:lnTo>
                  <a:lnTo>
                    <a:pt x="59887" y="127049"/>
                  </a:lnTo>
                  <a:lnTo>
                    <a:pt x="48429" y="133327"/>
                  </a:lnTo>
                  <a:lnTo>
                    <a:pt x="37802" y="140108"/>
                  </a:lnTo>
                  <a:lnTo>
                    <a:pt x="28211" y="147437"/>
                  </a:lnTo>
                  <a:lnTo>
                    <a:pt x="19840" y="155793"/>
                  </a:lnTo>
                  <a:lnTo>
                    <a:pt x="12666" y="165374"/>
                  </a:lnTo>
                  <a:lnTo>
                    <a:pt x="6832" y="175928"/>
                  </a:lnTo>
                  <a:lnTo>
                    <a:pt x="2727" y="186937"/>
                  </a:lnTo>
                  <a:lnTo>
                    <a:pt x="417" y="198040"/>
                  </a:lnTo>
                  <a:lnTo>
                    <a:pt x="0" y="208750"/>
                  </a:lnTo>
                  <a:lnTo>
                    <a:pt x="1764" y="218402"/>
                  </a:lnTo>
                  <a:lnTo>
                    <a:pt x="5679" y="226729"/>
                  </a:lnTo>
                  <a:lnTo>
                    <a:pt x="12240" y="233488"/>
                  </a:lnTo>
                  <a:lnTo>
                    <a:pt x="22585" y="238287"/>
                  </a:lnTo>
                  <a:lnTo>
                    <a:pt x="36959" y="241112"/>
                  </a:lnTo>
                  <a:lnTo>
                    <a:pt x="53668" y="242398"/>
                  </a:lnTo>
                  <a:lnTo>
                    <a:pt x="71177" y="242970"/>
                  </a:lnTo>
                  <a:lnTo>
                    <a:pt x="91027" y="242879"/>
                  </a:lnTo>
                  <a:lnTo>
                    <a:pt x="116291" y="242156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8622840" y="6588290"/>
              <a:ext cx="176077" cy="376959"/>
            </a:xfrm>
            <a:custGeom>
              <a:avLst/>
              <a:gdLst/>
              <a:ahLst/>
              <a:cxnLst/>
              <a:rect l="0" t="0" r="0" b="0"/>
              <a:pathLst>
                <a:path w="176077" h="376959">
                  <a:moveTo>
                    <a:pt x="157927" y="15053"/>
                  </a:moveTo>
                  <a:lnTo>
                    <a:pt x="151925" y="9320"/>
                  </a:lnTo>
                  <a:lnTo>
                    <a:pt x="145081" y="5035"/>
                  </a:lnTo>
                  <a:lnTo>
                    <a:pt x="136694" y="1843"/>
                  </a:lnTo>
                  <a:lnTo>
                    <a:pt x="127067" y="0"/>
                  </a:lnTo>
                  <a:lnTo>
                    <a:pt x="116752" y="247"/>
                  </a:lnTo>
                  <a:lnTo>
                    <a:pt x="106150" y="2808"/>
                  </a:lnTo>
                  <a:lnTo>
                    <a:pt x="95624" y="7283"/>
                  </a:lnTo>
                  <a:lnTo>
                    <a:pt x="85572" y="12955"/>
                  </a:lnTo>
                  <a:lnTo>
                    <a:pt x="76153" y="19283"/>
                  </a:lnTo>
                  <a:lnTo>
                    <a:pt x="67340" y="25951"/>
                  </a:lnTo>
                  <a:lnTo>
                    <a:pt x="59027" y="32791"/>
                  </a:lnTo>
                  <a:lnTo>
                    <a:pt x="51101" y="39724"/>
                  </a:lnTo>
                  <a:lnTo>
                    <a:pt x="43623" y="46869"/>
                  </a:lnTo>
                  <a:lnTo>
                    <a:pt x="36821" y="54512"/>
                  </a:lnTo>
                  <a:lnTo>
                    <a:pt x="30760" y="62770"/>
                  </a:lnTo>
                  <a:lnTo>
                    <a:pt x="25368" y="71608"/>
                  </a:lnTo>
                  <a:lnTo>
                    <a:pt x="20511" y="80920"/>
                  </a:lnTo>
                  <a:lnTo>
                    <a:pt x="16066" y="90597"/>
                  </a:lnTo>
                  <a:lnTo>
                    <a:pt x="12252" y="100706"/>
                  </a:lnTo>
                  <a:lnTo>
                    <a:pt x="9594" y="111477"/>
                  </a:lnTo>
                  <a:lnTo>
                    <a:pt x="8311" y="122960"/>
                  </a:lnTo>
                  <a:lnTo>
                    <a:pt x="9112" y="134263"/>
                  </a:lnTo>
                  <a:lnTo>
                    <a:pt x="13300" y="143722"/>
                  </a:lnTo>
                  <a:lnTo>
                    <a:pt x="21258" y="150551"/>
                  </a:lnTo>
                  <a:lnTo>
                    <a:pt x="31959" y="154641"/>
                  </a:lnTo>
                  <a:lnTo>
                    <a:pt x="43507" y="156105"/>
                  </a:lnTo>
                  <a:lnTo>
                    <a:pt x="54709" y="155305"/>
                  </a:lnTo>
                  <a:lnTo>
                    <a:pt x="65290" y="152550"/>
                  </a:lnTo>
                  <a:lnTo>
                    <a:pt x="75521" y="147983"/>
                  </a:lnTo>
                  <a:lnTo>
                    <a:pt x="85650" y="141850"/>
                  </a:lnTo>
                  <a:lnTo>
                    <a:pt x="95636" y="134466"/>
                  </a:lnTo>
                  <a:lnTo>
                    <a:pt x="105216" y="126141"/>
                  </a:lnTo>
                  <a:lnTo>
                    <a:pt x="114270" y="117136"/>
                  </a:lnTo>
                  <a:lnTo>
                    <a:pt x="122982" y="107649"/>
                  </a:lnTo>
                  <a:lnTo>
                    <a:pt x="131746" y="97828"/>
                  </a:lnTo>
                  <a:lnTo>
                    <a:pt x="140786" y="87778"/>
                  </a:lnTo>
                  <a:lnTo>
                    <a:pt x="149994" y="77571"/>
                  </a:lnTo>
                  <a:lnTo>
                    <a:pt x="159029" y="67257"/>
                  </a:lnTo>
                  <a:lnTo>
                    <a:pt x="167647" y="56945"/>
                  </a:lnTo>
                  <a:lnTo>
                    <a:pt x="173945" y="49173"/>
                  </a:lnTo>
                  <a:lnTo>
                    <a:pt x="176076" y="47095"/>
                  </a:lnTo>
                  <a:lnTo>
                    <a:pt x="175528" y="50177"/>
                  </a:lnTo>
                  <a:lnTo>
                    <a:pt x="173578" y="57704"/>
                  </a:lnTo>
                  <a:lnTo>
                    <a:pt x="170902" y="68897"/>
                  </a:lnTo>
                  <a:lnTo>
                    <a:pt x="167845" y="82611"/>
                  </a:lnTo>
                  <a:lnTo>
                    <a:pt x="164588" y="97491"/>
                  </a:lnTo>
                  <a:lnTo>
                    <a:pt x="161226" y="112682"/>
                  </a:lnTo>
                  <a:lnTo>
                    <a:pt x="157973" y="127795"/>
                  </a:lnTo>
                  <a:lnTo>
                    <a:pt x="155161" y="142705"/>
                  </a:lnTo>
                  <a:lnTo>
                    <a:pt x="152935" y="157401"/>
                  </a:lnTo>
                  <a:lnTo>
                    <a:pt x="151270" y="171915"/>
                  </a:lnTo>
                  <a:lnTo>
                    <a:pt x="150069" y="186290"/>
                  </a:lnTo>
                  <a:lnTo>
                    <a:pt x="149224" y="200562"/>
                  </a:lnTo>
                  <a:lnTo>
                    <a:pt x="148637" y="214759"/>
                  </a:lnTo>
                  <a:lnTo>
                    <a:pt x="148234" y="228906"/>
                  </a:lnTo>
                  <a:lnTo>
                    <a:pt x="147956" y="243027"/>
                  </a:lnTo>
                  <a:lnTo>
                    <a:pt x="147598" y="257461"/>
                  </a:lnTo>
                  <a:lnTo>
                    <a:pt x="146826" y="272830"/>
                  </a:lnTo>
                  <a:lnTo>
                    <a:pt x="145484" y="289383"/>
                  </a:lnTo>
                  <a:lnTo>
                    <a:pt x="143430" y="306569"/>
                  </a:lnTo>
                  <a:lnTo>
                    <a:pt x="140448" y="323264"/>
                  </a:lnTo>
                  <a:lnTo>
                    <a:pt x="136504" y="338842"/>
                  </a:lnTo>
                  <a:lnTo>
                    <a:pt x="131399" y="352555"/>
                  </a:lnTo>
                  <a:lnTo>
                    <a:pt x="124690" y="363322"/>
                  </a:lnTo>
                  <a:lnTo>
                    <a:pt x="116295" y="370845"/>
                  </a:lnTo>
                  <a:lnTo>
                    <a:pt x="106743" y="375300"/>
                  </a:lnTo>
                  <a:lnTo>
                    <a:pt x="96953" y="376958"/>
                  </a:lnTo>
                  <a:lnTo>
                    <a:pt x="87486" y="376268"/>
                  </a:lnTo>
                  <a:lnTo>
                    <a:pt x="78523" y="373744"/>
                  </a:lnTo>
                  <a:lnTo>
                    <a:pt x="70051" y="369860"/>
                  </a:lnTo>
                  <a:lnTo>
                    <a:pt x="61984" y="364993"/>
                  </a:lnTo>
                  <a:lnTo>
                    <a:pt x="54229" y="359274"/>
                  </a:lnTo>
                  <a:lnTo>
                    <a:pt x="46700" y="352604"/>
                  </a:lnTo>
                  <a:lnTo>
                    <a:pt x="39336" y="345005"/>
                  </a:lnTo>
                  <a:lnTo>
                    <a:pt x="32252" y="336614"/>
                  </a:lnTo>
                  <a:lnTo>
                    <a:pt x="25721" y="327603"/>
                  </a:lnTo>
                  <a:lnTo>
                    <a:pt x="19851" y="318122"/>
                  </a:lnTo>
                  <a:lnTo>
                    <a:pt x="14758" y="307974"/>
                  </a:lnTo>
                  <a:lnTo>
                    <a:pt x="10635" y="296646"/>
                  </a:lnTo>
                  <a:lnTo>
                    <a:pt x="7492" y="283970"/>
                  </a:lnTo>
                  <a:lnTo>
                    <a:pt x="5191" y="270827"/>
                  </a:lnTo>
                  <a:lnTo>
                    <a:pt x="3306" y="257677"/>
                  </a:lnTo>
                  <a:lnTo>
                    <a:pt x="1670" y="243360"/>
                  </a:lnTo>
                  <a:lnTo>
                    <a:pt x="0" y="225622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8927182" y="6531820"/>
              <a:ext cx="173000" cy="208394"/>
            </a:xfrm>
            <a:custGeom>
              <a:avLst/>
              <a:gdLst/>
              <a:ahLst/>
              <a:cxnLst/>
              <a:rect l="0" t="0" r="0" b="0"/>
              <a:pathLst>
                <a:path w="173000" h="208394">
                  <a:moveTo>
                    <a:pt x="984" y="103108"/>
                  </a:moveTo>
                  <a:lnTo>
                    <a:pt x="15653" y="103108"/>
                  </a:lnTo>
                  <a:lnTo>
                    <a:pt x="29565" y="103108"/>
                  </a:lnTo>
                  <a:lnTo>
                    <a:pt x="44063" y="103103"/>
                  </a:lnTo>
                  <a:lnTo>
                    <a:pt x="59264" y="102930"/>
                  </a:lnTo>
                  <a:lnTo>
                    <a:pt x="75089" y="102282"/>
                  </a:lnTo>
                  <a:lnTo>
                    <a:pt x="91400" y="101025"/>
                  </a:lnTo>
                  <a:lnTo>
                    <a:pt x="107744" y="99026"/>
                  </a:lnTo>
                  <a:lnTo>
                    <a:pt x="123404" y="96081"/>
                  </a:lnTo>
                  <a:lnTo>
                    <a:pt x="138024" y="92158"/>
                  </a:lnTo>
                  <a:lnTo>
                    <a:pt x="150955" y="86895"/>
                  </a:lnTo>
                  <a:lnTo>
                    <a:pt x="161131" y="79549"/>
                  </a:lnTo>
                  <a:lnTo>
                    <a:pt x="168219" y="69913"/>
                  </a:lnTo>
                  <a:lnTo>
                    <a:pt x="172200" y="58713"/>
                  </a:lnTo>
                  <a:lnTo>
                    <a:pt x="172999" y="47281"/>
                  </a:lnTo>
                  <a:lnTo>
                    <a:pt x="170901" y="36419"/>
                  </a:lnTo>
                  <a:lnTo>
                    <a:pt x="166107" y="26536"/>
                  </a:lnTo>
                  <a:lnTo>
                    <a:pt x="158562" y="17904"/>
                  </a:lnTo>
                  <a:lnTo>
                    <a:pt x="148493" y="10528"/>
                  </a:lnTo>
                  <a:lnTo>
                    <a:pt x="136346" y="4712"/>
                  </a:lnTo>
                  <a:lnTo>
                    <a:pt x="122607" y="1144"/>
                  </a:lnTo>
                  <a:lnTo>
                    <a:pt x="107716" y="0"/>
                  </a:lnTo>
                  <a:lnTo>
                    <a:pt x="92500" y="1009"/>
                  </a:lnTo>
                  <a:lnTo>
                    <a:pt x="78131" y="3735"/>
                  </a:lnTo>
                  <a:lnTo>
                    <a:pt x="65178" y="7756"/>
                  </a:lnTo>
                  <a:lnTo>
                    <a:pt x="53668" y="12877"/>
                  </a:lnTo>
                  <a:lnTo>
                    <a:pt x="43389" y="19128"/>
                  </a:lnTo>
                  <a:lnTo>
                    <a:pt x="34067" y="26439"/>
                  </a:lnTo>
                  <a:lnTo>
                    <a:pt x="25617" y="34635"/>
                  </a:lnTo>
                  <a:lnTo>
                    <a:pt x="18145" y="43514"/>
                  </a:lnTo>
                  <a:lnTo>
                    <a:pt x="11638" y="52909"/>
                  </a:lnTo>
                  <a:lnTo>
                    <a:pt x="6282" y="63168"/>
                  </a:lnTo>
                  <a:lnTo>
                    <a:pt x="2514" y="75105"/>
                  </a:lnTo>
                  <a:lnTo>
                    <a:pt x="431" y="89021"/>
                  </a:lnTo>
                  <a:lnTo>
                    <a:pt x="0" y="104435"/>
                  </a:lnTo>
                  <a:lnTo>
                    <a:pt x="1224" y="120392"/>
                  </a:lnTo>
                  <a:lnTo>
                    <a:pt x="3940" y="136262"/>
                  </a:lnTo>
                  <a:lnTo>
                    <a:pt x="8033" y="151475"/>
                  </a:lnTo>
                  <a:lnTo>
                    <a:pt x="13520" y="165378"/>
                  </a:lnTo>
                  <a:lnTo>
                    <a:pt x="20293" y="177743"/>
                  </a:lnTo>
                  <a:lnTo>
                    <a:pt x="28449" y="188214"/>
                  </a:lnTo>
                  <a:lnTo>
                    <a:pt x="38359" y="196133"/>
                  </a:lnTo>
                  <a:lnTo>
                    <a:pt x="50041" y="201392"/>
                  </a:lnTo>
                  <a:lnTo>
                    <a:pt x="62498" y="204487"/>
                  </a:lnTo>
                  <a:lnTo>
                    <a:pt x="75105" y="206552"/>
                  </a:lnTo>
                  <a:lnTo>
                    <a:pt x="88972" y="207768"/>
                  </a:lnTo>
                  <a:lnTo>
                    <a:pt x="106269" y="208393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9190909" y="6525034"/>
              <a:ext cx="158398" cy="225708"/>
            </a:xfrm>
            <a:custGeom>
              <a:avLst/>
              <a:gdLst/>
              <a:ahLst/>
              <a:cxnLst/>
              <a:rect l="0" t="0" r="0" b="0"/>
              <a:pathLst>
                <a:path w="158398" h="225708">
                  <a:moveTo>
                    <a:pt x="158397" y="4609"/>
                  </a:moveTo>
                  <a:lnTo>
                    <a:pt x="149595" y="1809"/>
                  </a:lnTo>
                  <a:lnTo>
                    <a:pt x="141249" y="306"/>
                  </a:lnTo>
                  <a:lnTo>
                    <a:pt x="132550" y="0"/>
                  </a:lnTo>
                  <a:lnTo>
                    <a:pt x="123429" y="679"/>
                  </a:lnTo>
                  <a:lnTo>
                    <a:pt x="113934" y="2147"/>
                  </a:lnTo>
                  <a:lnTo>
                    <a:pt x="104137" y="4221"/>
                  </a:lnTo>
                  <a:lnTo>
                    <a:pt x="93951" y="6903"/>
                  </a:lnTo>
                  <a:lnTo>
                    <a:pt x="83129" y="10376"/>
                  </a:lnTo>
                  <a:lnTo>
                    <a:pt x="71594" y="14671"/>
                  </a:lnTo>
                  <a:lnTo>
                    <a:pt x="59578" y="19689"/>
                  </a:lnTo>
                  <a:lnTo>
                    <a:pt x="47511" y="25282"/>
                  </a:lnTo>
                  <a:lnTo>
                    <a:pt x="35667" y="31312"/>
                  </a:lnTo>
                  <a:lnTo>
                    <a:pt x="24615" y="37990"/>
                  </a:lnTo>
                  <a:lnTo>
                    <a:pt x="15256" y="45836"/>
                  </a:lnTo>
                  <a:lnTo>
                    <a:pt x="7942" y="55034"/>
                  </a:lnTo>
                  <a:lnTo>
                    <a:pt x="2845" y="65143"/>
                  </a:lnTo>
                  <a:lnTo>
                    <a:pt x="235" y="75314"/>
                  </a:lnTo>
                  <a:lnTo>
                    <a:pt x="0" y="85046"/>
                  </a:lnTo>
                  <a:lnTo>
                    <a:pt x="1924" y="94358"/>
                  </a:lnTo>
                  <a:lnTo>
                    <a:pt x="5867" y="103598"/>
                  </a:lnTo>
                  <a:lnTo>
                    <a:pt x="11544" y="112993"/>
                  </a:lnTo>
                  <a:lnTo>
                    <a:pt x="18437" y="122455"/>
                  </a:lnTo>
                  <a:lnTo>
                    <a:pt x="25892" y="131669"/>
                  </a:lnTo>
                  <a:lnTo>
                    <a:pt x="33492" y="140468"/>
                  </a:lnTo>
                  <a:lnTo>
                    <a:pt x="41050" y="149007"/>
                  </a:lnTo>
                  <a:lnTo>
                    <a:pt x="48505" y="157653"/>
                  </a:lnTo>
                  <a:lnTo>
                    <a:pt x="55834" y="166620"/>
                  </a:lnTo>
                  <a:lnTo>
                    <a:pt x="62400" y="175946"/>
                  </a:lnTo>
                  <a:lnTo>
                    <a:pt x="66995" y="185593"/>
                  </a:lnTo>
                  <a:lnTo>
                    <a:pt x="69099" y="195475"/>
                  </a:lnTo>
                  <a:lnTo>
                    <a:pt x="68203" y="204875"/>
                  </a:lnTo>
                  <a:lnTo>
                    <a:pt x="63498" y="212508"/>
                  </a:lnTo>
                  <a:lnTo>
                    <a:pt x="54944" y="217823"/>
                  </a:lnTo>
                  <a:lnTo>
                    <a:pt x="43995" y="221084"/>
                  </a:lnTo>
                  <a:lnTo>
                    <a:pt x="32138" y="223342"/>
                  </a:lnTo>
                  <a:lnTo>
                    <a:pt x="18334" y="224788"/>
                  </a:lnTo>
                  <a:lnTo>
                    <a:pt x="470" y="225707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770031" y="6856026"/>
            <a:ext cx="2179401" cy="332770"/>
            <a:chOff x="7770031" y="6856026"/>
            <a:chExt cx="2179401" cy="332770"/>
          </a:xfrm>
        </p:grpSpPr>
        <p:sp>
          <p:nvSpPr>
            <p:cNvPr id="112" name="Freeform 111"/>
            <p:cNvSpPr/>
            <p:nvPr/>
          </p:nvSpPr>
          <p:spPr>
            <a:xfrm>
              <a:off x="7770031" y="6898140"/>
              <a:ext cx="265744" cy="276711"/>
            </a:xfrm>
            <a:custGeom>
              <a:avLst/>
              <a:gdLst/>
              <a:ahLst/>
              <a:cxnLst/>
              <a:rect l="0" t="0" r="0" b="0"/>
              <a:pathLst>
                <a:path w="265744" h="276711">
                  <a:moveTo>
                    <a:pt x="0" y="52643"/>
                  </a:moveTo>
                  <a:lnTo>
                    <a:pt x="0" y="61326"/>
                  </a:lnTo>
                  <a:lnTo>
                    <a:pt x="0" y="74019"/>
                  </a:lnTo>
                  <a:lnTo>
                    <a:pt x="0" y="89494"/>
                  </a:lnTo>
                  <a:lnTo>
                    <a:pt x="0" y="107249"/>
                  </a:lnTo>
                  <a:lnTo>
                    <a:pt x="0" y="126368"/>
                  </a:lnTo>
                  <a:lnTo>
                    <a:pt x="0" y="145497"/>
                  </a:lnTo>
                  <a:lnTo>
                    <a:pt x="0" y="163882"/>
                  </a:lnTo>
                  <a:lnTo>
                    <a:pt x="0" y="181646"/>
                  </a:lnTo>
                  <a:lnTo>
                    <a:pt x="0" y="199480"/>
                  </a:lnTo>
                  <a:lnTo>
                    <a:pt x="14" y="217781"/>
                  </a:lnTo>
                  <a:lnTo>
                    <a:pt x="533" y="235513"/>
                  </a:lnTo>
                  <a:lnTo>
                    <a:pt x="2478" y="250471"/>
                  </a:lnTo>
                  <a:lnTo>
                    <a:pt x="6249" y="261613"/>
                  </a:lnTo>
                  <a:lnTo>
                    <a:pt x="12117" y="268141"/>
                  </a:lnTo>
                  <a:lnTo>
                    <a:pt x="19256" y="269637"/>
                  </a:lnTo>
                  <a:lnTo>
                    <a:pt x="25772" y="267319"/>
                  </a:lnTo>
                  <a:lnTo>
                    <a:pt x="31335" y="262353"/>
                  </a:lnTo>
                  <a:lnTo>
                    <a:pt x="36174" y="255573"/>
                  </a:lnTo>
                  <a:lnTo>
                    <a:pt x="40536" y="247394"/>
                  </a:lnTo>
                  <a:lnTo>
                    <a:pt x="44593" y="237912"/>
                  </a:lnTo>
                  <a:lnTo>
                    <a:pt x="48462" y="227268"/>
                  </a:lnTo>
                  <a:lnTo>
                    <a:pt x="52374" y="215847"/>
                  </a:lnTo>
                  <a:lnTo>
                    <a:pt x="56684" y="204176"/>
                  </a:lnTo>
                  <a:lnTo>
                    <a:pt x="61541" y="192575"/>
                  </a:lnTo>
                  <a:lnTo>
                    <a:pt x="66769" y="180834"/>
                  </a:lnTo>
                  <a:lnTo>
                    <a:pt x="71970" y="168352"/>
                  </a:lnTo>
                  <a:lnTo>
                    <a:pt x="76912" y="154876"/>
                  </a:lnTo>
                  <a:lnTo>
                    <a:pt x="81548" y="141752"/>
                  </a:lnTo>
                  <a:lnTo>
                    <a:pt x="86404" y="131993"/>
                  </a:lnTo>
                  <a:lnTo>
                    <a:pt x="91648" y="127595"/>
                  </a:lnTo>
                  <a:lnTo>
                    <a:pt x="96456" y="128754"/>
                  </a:lnTo>
                  <a:lnTo>
                    <a:pt x="100750" y="134563"/>
                  </a:lnTo>
                  <a:lnTo>
                    <a:pt x="104702" y="144066"/>
                  </a:lnTo>
                  <a:lnTo>
                    <a:pt x="108458" y="156594"/>
                  </a:lnTo>
                  <a:lnTo>
                    <a:pt x="112106" y="171515"/>
                  </a:lnTo>
                  <a:lnTo>
                    <a:pt x="115695" y="187917"/>
                  </a:lnTo>
                  <a:lnTo>
                    <a:pt x="119250" y="204691"/>
                  </a:lnTo>
                  <a:lnTo>
                    <a:pt x="122797" y="221181"/>
                  </a:lnTo>
                  <a:lnTo>
                    <a:pt x="126668" y="236678"/>
                  </a:lnTo>
                  <a:lnTo>
                    <a:pt x="131485" y="250255"/>
                  </a:lnTo>
                  <a:lnTo>
                    <a:pt x="137503" y="261588"/>
                  </a:lnTo>
                  <a:lnTo>
                    <a:pt x="144494" y="270215"/>
                  </a:lnTo>
                  <a:lnTo>
                    <a:pt x="151951" y="275293"/>
                  </a:lnTo>
                  <a:lnTo>
                    <a:pt x="159517" y="276710"/>
                  </a:lnTo>
                  <a:lnTo>
                    <a:pt x="166866" y="274935"/>
                  </a:lnTo>
                  <a:lnTo>
                    <a:pt x="173641" y="270639"/>
                  </a:lnTo>
                  <a:lnTo>
                    <a:pt x="179714" y="264462"/>
                  </a:lnTo>
                  <a:lnTo>
                    <a:pt x="185299" y="256933"/>
                  </a:lnTo>
                  <a:lnTo>
                    <a:pt x="190825" y="248452"/>
                  </a:lnTo>
                  <a:lnTo>
                    <a:pt x="196543" y="239306"/>
                  </a:lnTo>
                  <a:lnTo>
                    <a:pt x="202370" y="229542"/>
                  </a:lnTo>
                  <a:lnTo>
                    <a:pt x="207983" y="218996"/>
                  </a:lnTo>
                  <a:lnTo>
                    <a:pt x="213203" y="207637"/>
                  </a:lnTo>
                  <a:lnTo>
                    <a:pt x="218015" y="195567"/>
                  </a:lnTo>
                  <a:lnTo>
                    <a:pt x="222473" y="182931"/>
                  </a:lnTo>
                  <a:lnTo>
                    <a:pt x="226655" y="169877"/>
                  </a:lnTo>
                  <a:lnTo>
                    <a:pt x="230632" y="156688"/>
                  </a:lnTo>
                  <a:lnTo>
                    <a:pt x="234463" y="143760"/>
                  </a:lnTo>
                  <a:lnTo>
                    <a:pt x="238193" y="131284"/>
                  </a:lnTo>
                  <a:lnTo>
                    <a:pt x="241851" y="119110"/>
                  </a:lnTo>
                  <a:lnTo>
                    <a:pt x="245461" y="106862"/>
                  </a:lnTo>
                  <a:lnTo>
                    <a:pt x="249038" y="94322"/>
                  </a:lnTo>
                  <a:lnTo>
                    <a:pt x="252593" y="81442"/>
                  </a:lnTo>
                  <a:lnTo>
                    <a:pt x="256133" y="68253"/>
                  </a:lnTo>
                  <a:lnTo>
                    <a:pt x="259653" y="54841"/>
                  </a:lnTo>
                  <a:lnTo>
                    <a:pt x="262814" y="41870"/>
                  </a:lnTo>
                  <a:lnTo>
                    <a:pt x="265148" y="29310"/>
                  </a:lnTo>
                  <a:lnTo>
                    <a:pt x="265743" y="16057"/>
                  </a:lnTo>
                  <a:lnTo>
                    <a:pt x="263213" y="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8041495" y="6961282"/>
              <a:ext cx="223377" cy="210600"/>
            </a:xfrm>
            <a:custGeom>
              <a:avLst/>
              <a:gdLst/>
              <a:ahLst/>
              <a:cxnLst/>
              <a:rect l="0" t="0" r="0" b="0"/>
              <a:pathLst>
                <a:path w="223377" h="210600">
                  <a:moveTo>
                    <a:pt x="160205" y="21086"/>
                  </a:moveTo>
                  <a:lnTo>
                    <a:pt x="154270" y="15285"/>
                  </a:lnTo>
                  <a:lnTo>
                    <a:pt x="148066" y="10361"/>
                  </a:lnTo>
                  <a:lnTo>
                    <a:pt x="140970" y="5872"/>
                  </a:lnTo>
                  <a:lnTo>
                    <a:pt x="133030" y="2170"/>
                  </a:lnTo>
                  <a:lnTo>
                    <a:pt x="124383" y="102"/>
                  </a:lnTo>
                  <a:lnTo>
                    <a:pt x="115193" y="0"/>
                  </a:lnTo>
                  <a:lnTo>
                    <a:pt x="105766" y="1723"/>
                  </a:lnTo>
                  <a:lnTo>
                    <a:pt x="96525" y="4939"/>
                  </a:lnTo>
                  <a:lnTo>
                    <a:pt x="87685" y="9289"/>
                  </a:lnTo>
                  <a:lnTo>
                    <a:pt x="79278" y="14630"/>
                  </a:lnTo>
                  <a:lnTo>
                    <a:pt x="71245" y="21031"/>
                  </a:lnTo>
                  <a:lnTo>
                    <a:pt x="63506" y="28443"/>
                  </a:lnTo>
                  <a:lnTo>
                    <a:pt x="55985" y="36706"/>
                  </a:lnTo>
                  <a:lnTo>
                    <a:pt x="48621" y="45630"/>
                  </a:lnTo>
                  <a:lnTo>
                    <a:pt x="41372" y="55046"/>
                  </a:lnTo>
                  <a:lnTo>
                    <a:pt x="34367" y="64980"/>
                  </a:lnTo>
                  <a:lnTo>
                    <a:pt x="27888" y="75633"/>
                  </a:lnTo>
                  <a:lnTo>
                    <a:pt x="22050" y="87055"/>
                  </a:lnTo>
                  <a:lnTo>
                    <a:pt x="16808" y="98998"/>
                  </a:lnTo>
                  <a:lnTo>
                    <a:pt x="12054" y="111013"/>
                  </a:lnTo>
                  <a:lnTo>
                    <a:pt x="7677" y="122838"/>
                  </a:lnTo>
                  <a:lnTo>
                    <a:pt x="3908" y="134387"/>
                  </a:lnTo>
                  <a:lnTo>
                    <a:pt x="1281" y="145676"/>
                  </a:lnTo>
                  <a:lnTo>
                    <a:pt x="0" y="156745"/>
                  </a:lnTo>
                  <a:lnTo>
                    <a:pt x="124" y="167484"/>
                  </a:lnTo>
                  <a:lnTo>
                    <a:pt x="1728" y="177630"/>
                  </a:lnTo>
                  <a:lnTo>
                    <a:pt x="4706" y="187068"/>
                  </a:lnTo>
                  <a:lnTo>
                    <a:pt x="9147" y="195203"/>
                  </a:lnTo>
                  <a:lnTo>
                    <a:pt x="15400" y="200925"/>
                  </a:lnTo>
                  <a:lnTo>
                    <a:pt x="23492" y="203840"/>
                  </a:lnTo>
                  <a:lnTo>
                    <a:pt x="33008" y="204187"/>
                  </a:lnTo>
                  <a:lnTo>
                    <a:pt x="43304" y="202450"/>
                  </a:lnTo>
                  <a:lnTo>
                    <a:pt x="53929" y="199132"/>
                  </a:lnTo>
                  <a:lnTo>
                    <a:pt x="64656" y="194503"/>
                  </a:lnTo>
                  <a:lnTo>
                    <a:pt x="75382" y="188589"/>
                  </a:lnTo>
                  <a:lnTo>
                    <a:pt x="86078" y="181508"/>
                  </a:lnTo>
                  <a:lnTo>
                    <a:pt x="96732" y="173468"/>
                  </a:lnTo>
                  <a:lnTo>
                    <a:pt x="107353" y="164695"/>
                  </a:lnTo>
                  <a:lnTo>
                    <a:pt x="117943" y="155379"/>
                  </a:lnTo>
                  <a:lnTo>
                    <a:pt x="128344" y="145513"/>
                  </a:lnTo>
                  <a:lnTo>
                    <a:pt x="138256" y="134904"/>
                  </a:lnTo>
                  <a:lnTo>
                    <a:pt x="147554" y="123506"/>
                  </a:lnTo>
                  <a:lnTo>
                    <a:pt x="156271" y="111412"/>
                  </a:lnTo>
                  <a:lnTo>
                    <a:pt x="164513" y="98761"/>
                  </a:lnTo>
                  <a:lnTo>
                    <a:pt x="172387" y="85699"/>
                  </a:lnTo>
                  <a:lnTo>
                    <a:pt x="179829" y="72502"/>
                  </a:lnTo>
                  <a:lnTo>
                    <a:pt x="186607" y="59569"/>
                  </a:lnTo>
                  <a:lnTo>
                    <a:pt x="192637" y="47185"/>
                  </a:lnTo>
                  <a:lnTo>
                    <a:pt x="197526" y="38509"/>
                  </a:lnTo>
                  <a:lnTo>
                    <a:pt x="200484" y="37178"/>
                  </a:lnTo>
                  <a:lnTo>
                    <a:pt x="201366" y="41527"/>
                  </a:lnTo>
                  <a:lnTo>
                    <a:pt x="200690" y="49488"/>
                  </a:lnTo>
                  <a:lnTo>
                    <a:pt x="198990" y="59515"/>
                  </a:lnTo>
                  <a:lnTo>
                    <a:pt x="196640" y="70456"/>
                  </a:lnTo>
                  <a:lnTo>
                    <a:pt x="193883" y="81672"/>
                  </a:lnTo>
                  <a:lnTo>
                    <a:pt x="191032" y="93206"/>
                  </a:lnTo>
                  <a:lnTo>
                    <a:pt x="188488" y="105573"/>
                  </a:lnTo>
                  <a:lnTo>
                    <a:pt x="186450" y="119013"/>
                  </a:lnTo>
                  <a:lnTo>
                    <a:pt x="185249" y="133149"/>
                  </a:lnTo>
                  <a:lnTo>
                    <a:pt x="185425" y="147187"/>
                  </a:lnTo>
                  <a:lnTo>
                    <a:pt x="187138" y="160656"/>
                  </a:lnTo>
                  <a:lnTo>
                    <a:pt x="190312" y="172996"/>
                  </a:lnTo>
                  <a:lnTo>
                    <a:pt x="195329" y="184606"/>
                  </a:lnTo>
                  <a:lnTo>
                    <a:pt x="204868" y="196503"/>
                  </a:lnTo>
                  <a:lnTo>
                    <a:pt x="223376" y="210599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8359627" y="6856026"/>
              <a:ext cx="84229" cy="284271"/>
            </a:xfrm>
            <a:custGeom>
              <a:avLst/>
              <a:gdLst/>
              <a:ahLst/>
              <a:cxnLst/>
              <a:rect l="0" t="0" r="0" b="0"/>
              <a:pathLst>
                <a:path w="84229" h="284271">
                  <a:moveTo>
                    <a:pt x="84228" y="0"/>
                  </a:moveTo>
                  <a:lnTo>
                    <a:pt x="78360" y="8936"/>
                  </a:lnTo>
                  <a:lnTo>
                    <a:pt x="72796" y="18564"/>
                  </a:lnTo>
                  <a:lnTo>
                    <a:pt x="67002" y="29850"/>
                  </a:lnTo>
                  <a:lnTo>
                    <a:pt x="61093" y="42516"/>
                  </a:lnTo>
                  <a:lnTo>
                    <a:pt x="55411" y="55997"/>
                  </a:lnTo>
                  <a:lnTo>
                    <a:pt x="50137" y="69868"/>
                  </a:lnTo>
                  <a:lnTo>
                    <a:pt x="45286" y="83905"/>
                  </a:lnTo>
                  <a:lnTo>
                    <a:pt x="40801" y="97996"/>
                  </a:lnTo>
                  <a:lnTo>
                    <a:pt x="36600" y="112106"/>
                  </a:lnTo>
                  <a:lnTo>
                    <a:pt x="32609" y="126545"/>
                  </a:lnTo>
                  <a:lnTo>
                    <a:pt x="28767" y="141924"/>
                  </a:lnTo>
                  <a:lnTo>
                    <a:pt x="25036" y="158492"/>
                  </a:lnTo>
                  <a:lnTo>
                    <a:pt x="21547" y="175858"/>
                  </a:lnTo>
                  <a:lnTo>
                    <a:pt x="18583" y="193209"/>
                  </a:lnTo>
                  <a:lnTo>
                    <a:pt x="16253" y="210050"/>
                  </a:lnTo>
                  <a:lnTo>
                    <a:pt x="14318" y="225846"/>
                  </a:lnTo>
                  <a:lnTo>
                    <a:pt x="11981" y="241510"/>
                  </a:lnTo>
                  <a:lnTo>
                    <a:pt x="7923" y="259527"/>
                  </a:lnTo>
                  <a:lnTo>
                    <a:pt x="0" y="28427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8318826" y="6982368"/>
              <a:ext cx="504056" cy="206428"/>
            </a:xfrm>
            <a:custGeom>
              <a:avLst/>
              <a:gdLst/>
              <a:ahLst/>
              <a:cxnLst/>
              <a:rect l="0" t="0" r="0" b="0"/>
              <a:pathLst>
                <a:path w="504056" h="206428">
                  <a:moveTo>
                    <a:pt x="9216" y="0"/>
                  </a:moveTo>
                  <a:lnTo>
                    <a:pt x="3616" y="8801"/>
                  </a:lnTo>
                  <a:lnTo>
                    <a:pt x="613" y="17148"/>
                  </a:lnTo>
                  <a:lnTo>
                    <a:pt x="0" y="25842"/>
                  </a:lnTo>
                  <a:lnTo>
                    <a:pt x="1358" y="34790"/>
                  </a:lnTo>
                  <a:lnTo>
                    <a:pt x="4294" y="43637"/>
                  </a:lnTo>
                  <a:lnTo>
                    <a:pt x="8446" y="52176"/>
                  </a:lnTo>
                  <a:lnTo>
                    <a:pt x="13983" y="60365"/>
                  </a:lnTo>
                  <a:lnTo>
                    <a:pt x="21573" y="68242"/>
                  </a:lnTo>
                  <a:lnTo>
                    <a:pt x="31412" y="75868"/>
                  </a:lnTo>
                  <a:lnTo>
                    <a:pt x="43102" y="83141"/>
                  </a:lnTo>
                  <a:lnTo>
                    <a:pt x="55936" y="89806"/>
                  </a:lnTo>
                  <a:lnTo>
                    <a:pt x="69378" y="95772"/>
                  </a:lnTo>
                  <a:lnTo>
                    <a:pt x="82962" y="101102"/>
                  </a:lnTo>
                  <a:lnTo>
                    <a:pt x="96221" y="105916"/>
                  </a:lnTo>
                  <a:lnTo>
                    <a:pt x="108952" y="110336"/>
                  </a:lnTo>
                  <a:lnTo>
                    <a:pt x="121312" y="114306"/>
                  </a:lnTo>
                  <a:lnTo>
                    <a:pt x="133691" y="117600"/>
                  </a:lnTo>
                  <a:lnTo>
                    <a:pt x="146323" y="120146"/>
                  </a:lnTo>
                  <a:lnTo>
                    <a:pt x="159267" y="121856"/>
                  </a:lnTo>
                  <a:lnTo>
                    <a:pt x="172498" y="122554"/>
                  </a:lnTo>
                  <a:lnTo>
                    <a:pt x="185963" y="122239"/>
                  </a:lnTo>
                  <a:lnTo>
                    <a:pt x="199770" y="120892"/>
                  </a:lnTo>
                  <a:lnTo>
                    <a:pt x="214177" y="118393"/>
                  </a:lnTo>
                  <a:lnTo>
                    <a:pt x="229265" y="114782"/>
                  </a:lnTo>
                  <a:lnTo>
                    <a:pt x="244480" y="110069"/>
                  </a:lnTo>
                  <a:lnTo>
                    <a:pt x="258782" y="104157"/>
                  </a:lnTo>
                  <a:lnTo>
                    <a:pt x="271640" y="97101"/>
                  </a:lnTo>
                  <a:lnTo>
                    <a:pt x="282388" y="88923"/>
                  </a:lnTo>
                  <a:lnTo>
                    <a:pt x="290021" y="79530"/>
                  </a:lnTo>
                  <a:lnTo>
                    <a:pt x="294291" y="68998"/>
                  </a:lnTo>
                  <a:lnTo>
                    <a:pt x="295411" y="57843"/>
                  </a:lnTo>
                  <a:lnTo>
                    <a:pt x="293677" y="46895"/>
                  </a:lnTo>
                  <a:lnTo>
                    <a:pt x="289556" y="36624"/>
                  </a:lnTo>
                  <a:lnTo>
                    <a:pt x="283575" y="27612"/>
                  </a:lnTo>
                  <a:lnTo>
                    <a:pt x="276215" y="20696"/>
                  </a:lnTo>
                  <a:lnTo>
                    <a:pt x="267859" y="16129"/>
                  </a:lnTo>
                  <a:lnTo>
                    <a:pt x="258472" y="13844"/>
                  </a:lnTo>
                  <a:lnTo>
                    <a:pt x="247655" y="13731"/>
                  </a:lnTo>
                  <a:lnTo>
                    <a:pt x="235305" y="15512"/>
                  </a:lnTo>
                  <a:lnTo>
                    <a:pt x="221755" y="19127"/>
                  </a:lnTo>
                  <a:lnTo>
                    <a:pt x="207590" y="24817"/>
                  </a:lnTo>
                  <a:lnTo>
                    <a:pt x="193222" y="32535"/>
                  </a:lnTo>
                  <a:lnTo>
                    <a:pt x="179339" y="42138"/>
                  </a:lnTo>
                  <a:lnTo>
                    <a:pt x="166935" y="53558"/>
                  </a:lnTo>
                  <a:lnTo>
                    <a:pt x="156424" y="66565"/>
                  </a:lnTo>
                  <a:lnTo>
                    <a:pt x="148030" y="80519"/>
                  </a:lnTo>
                  <a:lnTo>
                    <a:pt x="142052" y="94490"/>
                  </a:lnTo>
                  <a:lnTo>
                    <a:pt x="138409" y="107954"/>
                  </a:lnTo>
                  <a:lnTo>
                    <a:pt x="137062" y="120773"/>
                  </a:lnTo>
                  <a:lnTo>
                    <a:pt x="138186" y="132994"/>
                  </a:lnTo>
                  <a:lnTo>
                    <a:pt x="141635" y="144730"/>
                  </a:lnTo>
                  <a:lnTo>
                    <a:pt x="146863" y="155933"/>
                  </a:lnTo>
                  <a:lnTo>
                    <a:pt x="153118" y="166399"/>
                  </a:lnTo>
                  <a:lnTo>
                    <a:pt x="159887" y="176066"/>
                  </a:lnTo>
                  <a:lnTo>
                    <a:pt x="167380" y="184695"/>
                  </a:lnTo>
                  <a:lnTo>
                    <a:pt x="176378" y="191813"/>
                  </a:lnTo>
                  <a:lnTo>
                    <a:pt x="187203" y="197299"/>
                  </a:lnTo>
                  <a:lnTo>
                    <a:pt x="199406" y="201169"/>
                  </a:lnTo>
                  <a:lnTo>
                    <a:pt x="212062" y="203407"/>
                  </a:lnTo>
                  <a:lnTo>
                    <a:pt x="224575" y="204174"/>
                  </a:lnTo>
                  <a:lnTo>
                    <a:pt x="236721" y="203742"/>
                  </a:lnTo>
                  <a:lnTo>
                    <a:pt x="248477" y="202397"/>
                  </a:lnTo>
                  <a:lnTo>
                    <a:pt x="259893" y="200383"/>
                  </a:lnTo>
                  <a:lnTo>
                    <a:pt x="270880" y="197729"/>
                  </a:lnTo>
                  <a:lnTo>
                    <a:pt x="281200" y="194268"/>
                  </a:lnTo>
                  <a:lnTo>
                    <a:pt x="290777" y="189973"/>
                  </a:lnTo>
                  <a:lnTo>
                    <a:pt x="299686" y="184784"/>
                  </a:lnTo>
                  <a:lnTo>
                    <a:pt x="308057" y="178544"/>
                  </a:lnTo>
                  <a:lnTo>
                    <a:pt x="316023" y="171269"/>
                  </a:lnTo>
                  <a:lnTo>
                    <a:pt x="323696" y="163111"/>
                  </a:lnTo>
                  <a:lnTo>
                    <a:pt x="331162" y="154265"/>
                  </a:lnTo>
                  <a:lnTo>
                    <a:pt x="338484" y="144904"/>
                  </a:lnTo>
                  <a:lnTo>
                    <a:pt x="345709" y="135008"/>
                  </a:lnTo>
                  <a:lnTo>
                    <a:pt x="352866" y="124381"/>
                  </a:lnTo>
                  <a:lnTo>
                    <a:pt x="359955" y="112999"/>
                  </a:lnTo>
                  <a:lnTo>
                    <a:pt x="366152" y="101938"/>
                  </a:lnTo>
                  <a:lnTo>
                    <a:pt x="369217" y="93351"/>
                  </a:lnTo>
                  <a:lnTo>
                    <a:pt x="368269" y="88950"/>
                  </a:lnTo>
                  <a:lnTo>
                    <a:pt x="364811" y="89553"/>
                  </a:lnTo>
                  <a:lnTo>
                    <a:pt x="359952" y="94680"/>
                  </a:lnTo>
                  <a:lnTo>
                    <a:pt x="354441" y="103065"/>
                  </a:lnTo>
                  <a:lnTo>
                    <a:pt x="348913" y="113173"/>
                  </a:lnTo>
                  <a:lnTo>
                    <a:pt x="343686" y="123994"/>
                  </a:lnTo>
                  <a:lnTo>
                    <a:pt x="338840" y="135184"/>
                  </a:lnTo>
                  <a:lnTo>
                    <a:pt x="334344" y="146835"/>
                  </a:lnTo>
                  <a:lnTo>
                    <a:pt x="330129" y="159003"/>
                  </a:lnTo>
                  <a:lnTo>
                    <a:pt x="326126" y="171481"/>
                  </a:lnTo>
                  <a:lnTo>
                    <a:pt x="322276" y="183874"/>
                  </a:lnTo>
                  <a:lnTo>
                    <a:pt x="318563" y="195879"/>
                  </a:lnTo>
                  <a:lnTo>
                    <a:pt x="315969" y="204631"/>
                  </a:lnTo>
                  <a:lnTo>
                    <a:pt x="315819" y="206427"/>
                  </a:lnTo>
                  <a:lnTo>
                    <a:pt x="317851" y="202052"/>
                  </a:lnTo>
                  <a:lnTo>
                    <a:pt x="321477" y="193280"/>
                  </a:lnTo>
                  <a:lnTo>
                    <a:pt x="326207" y="181548"/>
                  </a:lnTo>
                  <a:lnTo>
                    <a:pt x="331683" y="167863"/>
                  </a:lnTo>
                  <a:lnTo>
                    <a:pt x="337498" y="153215"/>
                  </a:lnTo>
                  <a:lnTo>
                    <a:pt x="343179" y="138660"/>
                  </a:lnTo>
                  <a:lnTo>
                    <a:pt x="348488" y="124742"/>
                  </a:lnTo>
                  <a:lnTo>
                    <a:pt x="353548" y="111422"/>
                  </a:lnTo>
                  <a:lnTo>
                    <a:pt x="358713" y="98318"/>
                  </a:lnTo>
                  <a:lnTo>
                    <a:pt x="364195" y="85176"/>
                  </a:lnTo>
                  <a:lnTo>
                    <a:pt x="370203" y="72379"/>
                  </a:lnTo>
                  <a:lnTo>
                    <a:pt x="377001" y="60835"/>
                  </a:lnTo>
                  <a:lnTo>
                    <a:pt x="384660" y="50962"/>
                  </a:lnTo>
                  <a:lnTo>
                    <a:pt x="393245" y="42858"/>
                  </a:lnTo>
                  <a:lnTo>
                    <a:pt x="402911" y="36556"/>
                  </a:lnTo>
                  <a:lnTo>
                    <a:pt x="413636" y="31881"/>
                  </a:lnTo>
                  <a:lnTo>
                    <a:pt x="425261" y="28689"/>
                  </a:lnTo>
                  <a:lnTo>
                    <a:pt x="437588" y="26972"/>
                  </a:lnTo>
                  <a:lnTo>
                    <a:pt x="450416" y="26582"/>
                  </a:lnTo>
                  <a:lnTo>
                    <a:pt x="462991" y="27120"/>
                  </a:lnTo>
                  <a:lnTo>
                    <a:pt x="475240" y="28061"/>
                  </a:lnTo>
                  <a:lnTo>
                    <a:pt x="488241" y="29484"/>
                  </a:lnTo>
                  <a:lnTo>
                    <a:pt x="504055" y="31585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8959071" y="6989151"/>
              <a:ext cx="203146" cy="161674"/>
            </a:xfrm>
            <a:custGeom>
              <a:avLst/>
              <a:gdLst/>
              <a:ahLst/>
              <a:cxnLst/>
              <a:rect l="0" t="0" r="0" b="0"/>
              <a:pathLst>
                <a:path w="203146" h="161674">
                  <a:moveTo>
                    <a:pt x="42794" y="35331"/>
                  </a:moveTo>
                  <a:lnTo>
                    <a:pt x="36994" y="49867"/>
                  </a:lnTo>
                  <a:lnTo>
                    <a:pt x="32069" y="62498"/>
                  </a:lnTo>
                  <a:lnTo>
                    <a:pt x="27566" y="74408"/>
                  </a:lnTo>
                  <a:lnTo>
                    <a:pt x="23345" y="86062"/>
                  </a:lnTo>
                  <a:lnTo>
                    <a:pt x="19331" y="97902"/>
                  </a:lnTo>
                  <a:lnTo>
                    <a:pt x="15471" y="110142"/>
                  </a:lnTo>
                  <a:lnTo>
                    <a:pt x="11719" y="122810"/>
                  </a:lnTo>
                  <a:lnTo>
                    <a:pt x="8043" y="135848"/>
                  </a:lnTo>
                  <a:lnTo>
                    <a:pt x="4436" y="149068"/>
                  </a:lnTo>
                  <a:lnTo>
                    <a:pt x="1456" y="158561"/>
                  </a:lnTo>
                  <a:lnTo>
                    <a:pt x="0" y="159991"/>
                  </a:lnTo>
                  <a:lnTo>
                    <a:pt x="112" y="155700"/>
                  </a:lnTo>
                  <a:lnTo>
                    <a:pt x="1391" y="148278"/>
                  </a:lnTo>
                  <a:lnTo>
                    <a:pt x="3448" y="139093"/>
                  </a:lnTo>
                  <a:lnTo>
                    <a:pt x="6011" y="128643"/>
                  </a:lnTo>
                  <a:lnTo>
                    <a:pt x="8902" y="117211"/>
                  </a:lnTo>
                  <a:lnTo>
                    <a:pt x="12005" y="105188"/>
                  </a:lnTo>
                  <a:lnTo>
                    <a:pt x="15246" y="93083"/>
                  </a:lnTo>
                  <a:lnTo>
                    <a:pt x="18578" y="81183"/>
                  </a:lnTo>
                  <a:lnTo>
                    <a:pt x="21971" y="69574"/>
                  </a:lnTo>
                  <a:lnTo>
                    <a:pt x="25402" y="58241"/>
                  </a:lnTo>
                  <a:lnTo>
                    <a:pt x="28864" y="47140"/>
                  </a:lnTo>
                  <a:lnTo>
                    <a:pt x="32513" y="36378"/>
                  </a:lnTo>
                  <a:lnTo>
                    <a:pt x="36647" y="26218"/>
                  </a:lnTo>
                  <a:lnTo>
                    <a:pt x="41394" y="16770"/>
                  </a:lnTo>
                  <a:lnTo>
                    <a:pt x="46720" y="8628"/>
                  </a:lnTo>
                  <a:lnTo>
                    <a:pt x="52518" y="2901"/>
                  </a:lnTo>
                  <a:lnTo>
                    <a:pt x="58671" y="0"/>
                  </a:lnTo>
                  <a:lnTo>
                    <a:pt x="64750" y="343"/>
                  </a:lnTo>
                  <a:lnTo>
                    <a:pt x="70065" y="4672"/>
                  </a:lnTo>
                  <a:lnTo>
                    <a:pt x="74297" y="13001"/>
                  </a:lnTo>
                  <a:lnTo>
                    <a:pt x="77304" y="24932"/>
                  </a:lnTo>
                  <a:lnTo>
                    <a:pt x="78956" y="40032"/>
                  </a:lnTo>
                  <a:lnTo>
                    <a:pt x="79329" y="57723"/>
                  </a:lnTo>
                  <a:lnTo>
                    <a:pt x="78802" y="76917"/>
                  </a:lnTo>
                  <a:lnTo>
                    <a:pt x="77926" y="96164"/>
                  </a:lnTo>
                  <a:lnTo>
                    <a:pt x="77080" y="114567"/>
                  </a:lnTo>
                  <a:lnTo>
                    <a:pt x="77468" y="128911"/>
                  </a:lnTo>
                  <a:lnTo>
                    <a:pt x="79816" y="135392"/>
                  </a:lnTo>
                  <a:lnTo>
                    <a:pt x="82827" y="135283"/>
                  </a:lnTo>
                  <a:lnTo>
                    <a:pt x="86155" y="130778"/>
                  </a:lnTo>
                  <a:lnTo>
                    <a:pt x="90028" y="123290"/>
                  </a:lnTo>
                  <a:lnTo>
                    <a:pt x="94563" y="113739"/>
                  </a:lnTo>
                  <a:lnTo>
                    <a:pt x="99558" y="102923"/>
                  </a:lnTo>
                  <a:lnTo>
                    <a:pt x="104594" y="91597"/>
                  </a:lnTo>
                  <a:lnTo>
                    <a:pt x="109425" y="80209"/>
                  </a:lnTo>
                  <a:lnTo>
                    <a:pt x="114141" y="69104"/>
                  </a:lnTo>
                  <a:lnTo>
                    <a:pt x="119065" y="58640"/>
                  </a:lnTo>
                  <a:lnTo>
                    <a:pt x="124378" y="48930"/>
                  </a:lnTo>
                  <a:lnTo>
                    <a:pt x="130099" y="39918"/>
                  </a:lnTo>
                  <a:lnTo>
                    <a:pt x="136171" y="31469"/>
                  </a:lnTo>
                  <a:lnTo>
                    <a:pt x="142528" y="23460"/>
                  </a:lnTo>
                  <a:lnTo>
                    <a:pt x="149427" y="16266"/>
                  </a:lnTo>
                  <a:lnTo>
                    <a:pt x="157421" y="10717"/>
                  </a:lnTo>
                  <a:lnTo>
                    <a:pt x="166710" y="7148"/>
                  </a:lnTo>
                  <a:lnTo>
                    <a:pt x="176540" y="5907"/>
                  </a:lnTo>
                  <a:lnTo>
                    <a:pt x="185458" y="7576"/>
                  </a:lnTo>
                  <a:lnTo>
                    <a:pt x="192704" y="12181"/>
                  </a:lnTo>
                  <a:lnTo>
                    <a:pt x="198040" y="19155"/>
                  </a:lnTo>
                  <a:lnTo>
                    <a:pt x="201403" y="27647"/>
                  </a:lnTo>
                  <a:lnTo>
                    <a:pt x="202993" y="37024"/>
                  </a:lnTo>
                  <a:lnTo>
                    <a:pt x="203145" y="47230"/>
                  </a:lnTo>
                  <a:lnTo>
                    <a:pt x="202209" y="58665"/>
                  </a:lnTo>
                  <a:lnTo>
                    <a:pt x="200490" y="71457"/>
                  </a:lnTo>
                  <a:lnTo>
                    <a:pt x="198545" y="85147"/>
                  </a:lnTo>
                  <a:lnTo>
                    <a:pt x="197161" y="98883"/>
                  </a:lnTo>
                  <a:lnTo>
                    <a:pt x="196714" y="112147"/>
                  </a:lnTo>
                  <a:lnTo>
                    <a:pt x="197065" y="124349"/>
                  </a:lnTo>
                  <a:lnTo>
                    <a:pt x="197789" y="135852"/>
                  </a:lnTo>
                  <a:lnTo>
                    <a:pt x="198952" y="147661"/>
                  </a:lnTo>
                  <a:lnTo>
                    <a:pt x="200722" y="161673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9212535" y="6998134"/>
              <a:ext cx="154423" cy="163219"/>
            </a:xfrm>
            <a:custGeom>
              <a:avLst/>
              <a:gdLst/>
              <a:ahLst/>
              <a:cxnLst/>
              <a:rect l="0" t="0" r="0" b="0"/>
              <a:pathLst>
                <a:path w="154423" h="163219">
                  <a:moveTo>
                    <a:pt x="136771" y="15819"/>
                  </a:moveTo>
                  <a:lnTo>
                    <a:pt x="130769" y="7352"/>
                  </a:lnTo>
                  <a:lnTo>
                    <a:pt x="123925" y="2207"/>
                  </a:lnTo>
                  <a:lnTo>
                    <a:pt x="115533" y="0"/>
                  </a:lnTo>
                  <a:lnTo>
                    <a:pt x="105732" y="524"/>
                  </a:lnTo>
                  <a:lnTo>
                    <a:pt x="94768" y="3907"/>
                  </a:lnTo>
                  <a:lnTo>
                    <a:pt x="82917" y="9945"/>
                  </a:lnTo>
                  <a:lnTo>
                    <a:pt x="70739" y="17856"/>
                  </a:lnTo>
                  <a:lnTo>
                    <a:pt x="59039" y="26514"/>
                  </a:lnTo>
                  <a:lnTo>
                    <a:pt x="48222" y="35214"/>
                  </a:lnTo>
                  <a:lnTo>
                    <a:pt x="38489" y="43828"/>
                  </a:lnTo>
                  <a:lnTo>
                    <a:pt x="30016" y="52597"/>
                  </a:lnTo>
                  <a:lnTo>
                    <a:pt x="22762" y="61684"/>
                  </a:lnTo>
                  <a:lnTo>
                    <a:pt x="16532" y="71279"/>
                  </a:lnTo>
                  <a:lnTo>
                    <a:pt x="11098" y="81647"/>
                  </a:lnTo>
                  <a:lnTo>
                    <a:pt x="6263" y="92849"/>
                  </a:lnTo>
                  <a:lnTo>
                    <a:pt x="2352" y="104628"/>
                  </a:lnTo>
                  <a:lnTo>
                    <a:pt x="161" y="116529"/>
                  </a:lnTo>
                  <a:lnTo>
                    <a:pt x="0" y="128254"/>
                  </a:lnTo>
                  <a:lnTo>
                    <a:pt x="2200" y="139057"/>
                  </a:lnTo>
                  <a:lnTo>
                    <a:pt x="7333" y="147713"/>
                  </a:lnTo>
                  <a:lnTo>
                    <a:pt x="15413" y="153743"/>
                  </a:lnTo>
                  <a:lnTo>
                    <a:pt x="25703" y="157163"/>
                  </a:lnTo>
                  <a:lnTo>
                    <a:pt x="37042" y="158111"/>
                  </a:lnTo>
                  <a:lnTo>
                    <a:pt x="48654" y="156935"/>
                  </a:lnTo>
                  <a:lnTo>
                    <a:pt x="60019" y="154084"/>
                  </a:lnTo>
                  <a:lnTo>
                    <a:pt x="70716" y="149978"/>
                  </a:lnTo>
                  <a:lnTo>
                    <a:pt x="80606" y="144963"/>
                  </a:lnTo>
                  <a:lnTo>
                    <a:pt x="89757" y="139144"/>
                  </a:lnTo>
                  <a:lnTo>
                    <a:pt x="98304" y="132408"/>
                  </a:lnTo>
                  <a:lnTo>
                    <a:pt x="106395" y="124765"/>
                  </a:lnTo>
                  <a:lnTo>
                    <a:pt x="114155" y="116343"/>
                  </a:lnTo>
                  <a:lnTo>
                    <a:pt x="121681" y="107311"/>
                  </a:lnTo>
                  <a:lnTo>
                    <a:pt x="129040" y="97821"/>
                  </a:lnTo>
                  <a:lnTo>
                    <a:pt x="136118" y="87839"/>
                  </a:lnTo>
                  <a:lnTo>
                    <a:pt x="142646" y="77152"/>
                  </a:lnTo>
                  <a:lnTo>
                    <a:pt x="148494" y="65726"/>
                  </a:lnTo>
                  <a:lnTo>
                    <a:pt x="152895" y="54460"/>
                  </a:lnTo>
                  <a:lnTo>
                    <a:pt x="154422" y="45027"/>
                  </a:lnTo>
                  <a:lnTo>
                    <a:pt x="152560" y="38223"/>
                  </a:lnTo>
                  <a:lnTo>
                    <a:pt x="147900" y="34490"/>
                  </a:lnTo>
                  <a:lnTo>
                    <a:pt x="141641" y="34331"/>
                  </a:lnTo>
                  <a:lnTo>
                    <a:pt x="134667" y="37638"/>
                  </a:lnTo>
                  <a:lnTo>
                    <a:pt x="127601" y="43875"/>
                  </a:lnTo>
                  <a:lnTo>
                    <a:pt x="120960" y="52388"/>
                  </a:lnTo>
                  <a:lnTo>
                    <a:pt x="114961" y="62578"/>
                  </a:lnTo>
                  <a:lnTo>
                    <a:pt x="109920" y="73801"/>
                  </a:lnTo>
                  <a:lnTo>
                    <a:pt x="106351" y="85389"/>
                  </a:lnTo>
                  <a:lnTo>
                    <a:pt x="104396" y="96950"/>
                  </a:lnTo>
                  <a:lnTo>
                    <a:pt x="104046" y="108167"/>
                  </a:lnTo>
                  <a:lnTo>
                    <a:pt x="105323" y="118708"/>
                  </a:lnTo>
                  <a:lnTo>
                    <a:pt x="108069" y="128456"/>
                  </a:lnTo>
                  <a:lnTo>
                    <a:pt x="112089" y="137184"/>
                  </a:lnTo>
                  <a:lnTo>
                    <a:pt x="117839" y="145308"/>
                  </a:lnTo>
                  <a:lnTo>
                    <a:pt x="128056" y="153542"/>
                  </a:lnTo>
                  <a:lnTo>
                    <a:pt x="147300" y="163218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9433534" y="6982368"/>
              <a:ext cx="63172" cy="157929"/>
            </a:xfrm>
            <a:custGeom>
              <a:avLst/>
              <a:gdLst/>
              <a:ahLst/>
              <a:cxnLst/>
              <a:rect l="0" t="0" r="0" b="0"/>
              <a:pathLst>
                <a:path w="63172" h="157929">
                  <a:moveTo>
                    <a:pt x="63171" y="0"/>
                  </a:moveTo>
                  <a:lnTo>
                    <a:pt x="57370" y="5934"/>
                  </a:lnTo>
                  <a:lnTo>
                    <a:pt x="52446" y="12140"/>
                  </a:lnTo>
                  <a:lnTo>
                    <a:pt x="47944" y="19235"/>
                  </a:lnTo>
                  <a:lnTo>
                    <a:pt x="43722" y="27175"/>
                  </a:lnTo>
                  <a:lnTo>
                    <a:pt x="39710" y="35821"/>
                  </a:lnTo>
                  <a:lnTo>
                    <a:pt x="35844" y="45020"/>
                  </a:lnTo>
                  <a:lnTo>
                    <a:pt x="31918" y="54793"/>
                  </a:lnTo>
                  <a:lnTo>
                    <a:pt x="27594" y="65331"/>
                  </a:lnTo>
                  <a:lnTo>
                    <a:pt x="22727" y="76674"/>
                  </a:lnTo>
                  <a:lnTo>
                    <a:pt x="17642" y="88691"/>
                  </a:lnTo>
                  <a:lnTo>
                    <a:pt x="12531" y="102666"/>
                  </a:lnTo>
                  <a:lnTo>
                    <a:pt x="6943" y="123178"/>
                  </a:lnTo>
                  <a:lnTo>
                    <a:pt x="0" y="157928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9549347" y="68770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9549347" y="6966817"/>
              <a:ext cx="164687" cy="205065"/>
            </a:xfrm>
            <a:custGeom>
              <a:avLst/>
              <a:gdLst/>
              <a:ahLst/>
              <a:cxnLst/>
              <a:rect l="0" t="0" r="0" b="0"/>
              <a:pathLst>
                <a:path w="164687" h="205065">
                  <a:moveTo>
                    <a:pt x="0" y="205064"/>
                  </a:moveTo>
                  <a:lnTo>
                    <a:pt x="5800" y="193396"/>
                  </a:lnTo>
                  <a:lnTo>
                    <a:pt x="10725" y="182907"/>
                  </a:lnTo>
                  <a:lnTo>
                    <a:pt x="15233" y="172605"/>
                  </a:lnTo>
                  <a:lnTo>
                    <a:pt x="19626" y="162304"/>
                  </a:lnTo>
                  <a:lnTo>
                    <a:pt x="24287" y="151960"/>
                  </a:lnTo>
                  <a:lnTo>
                    <a:pt x="29398" y="141566"/>
                  </a:lnTo>
                  <a:lnTo>
                    <a:pt x="34803" y="130965"/>
                  </a:lnTo>
                  <a:lnTo>
                    <a:pt x="40127" y="119860"/>
                  </a:lnTo>
                  <a:lnTo>
                    <a:pt x="45157" y="108132"/>
                  </a:lnTo>
                  <a:lnTo>
                    <a:pt x="50007" y="95984"/>
                  </a:lnTo>
                  <a:lnTo>
                    <a:pt x="55025" y="83829"/>
                  </a:lnTo>
                  <a:lnTo>
                    <a:pt x="60400" y="71918"/>
                  </a:lnTo>
                  <a:lnTo>
                    <a:pt x="66163" y="60480"/>
                  </a:lnTo>
                  <a:lnTo>
                    <a:pt x="72264" y="49797"/>
                  </a:lnTo>
                  <a:lnTo>
                    <a:pt x="78631" y="39948"/>
                  </a:lnTo>
                  <a:lnTo>
                    <a:pt x="85194" y="30843"/>
                  </a:lnTo>
                  <a:lnTo>
                    <a:pt x="91901" y="22335"/>
                  </a:lnTo>
                  <a:lnTo>
                    <a:pt x="98707" y="14291"/>
                  </a:lnTo>
                  <a:lnTo>
                    <a:pt x="105582" y="7243"/>
                  </a:lnTo>
                  <a:lnTo>
                    <a:pt x="112503" y="2325"/>
                  </a:lnTo>
                  <a:lnTo>
                    <a:pt x="119452" y="0"/>
                  </a:lnTo>
                  <a:lnTo>
                    <a:pt x="126254" y="575"/>
                  </a:lnTo>
                  <a:lnTo>
                    <a:pt x="132595" y="4535"/>
                  </a:lnTo>
                  <a:lnTo>
                    <a:pt x="138341" y="11790"/>
                  </a:lnTo>
                  <a:lnTo>
                    <a:pt x="143522" y="21505"/>
                  </a:lnTo>
                  <a:lnTo>
                    <a:pt x="148235" y="32452"/>
                  </a:lnTo>
                  <a:lnTo>
                    <a:pt x="152588" y="43815"/>
                  </a:lnTo>
                  <a:lnTo>
                    <a:pt x="156513" y="55690"/>
                  </a:lnTo>
                  <a:lnTo>
                    <a:pt x="159776" y="68859"/>
                  </a:lnTo>
                  <a:lnTo>
                    <a:pt x="162301" y="83673"/>
                  </a:lnTo>
                  <a:lnTo>
                    <a:pt x="163997" y="99724"/>
                  </a:lnTo>
                  <a:lnTo>
                    <a:pt x="164686" y="116124"/>
                  </a:lnTo>
                  <a:lnTo>
                    <a:pt x="164375" y="132295"/>
                  </a:lnTo>
                  <a:lnTo>
                    <a:pt x="163362" y="147624"/>
                  </a:lnTo>
                  <a:lnTo>
                    <a:pt x="162049" y="162916"/>
                  </a:lnTo>
                  <a:lnTo>
                    <a:pt x="160322" y="180624"/>
                  </a:lnTo>
                  <a:lnTo>
                    <a:pt x="157928" y="205064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9833617" y="6948679"/>
              <a:ext cx="115815" cy="214943"/>
            </a:xfrm>
            <a:custGeom>
              <a:avLst/>
              <a:gdLst/>
              <a:ahLst/>
              <a:cxnLst/>
              <a:rect l="0" t="0" r="0" b="0"/>
              <a:pathLst>
                <a:path w="115815" h="214943">
                  <a:moveTo>
                    <a:pt x="115814" y="23161"/>
                  </a:moveTo>
                  <a:lnTo>
                    <a:pt x="109880" y="17359"/>
                  </a:lnTo>
                  <a:lnTo>
                    <a:pt x="103675" y="12436"/>
                  </a:lnTo>
                  <a:lnTo>
                    <a:pt x="96579" y="7942"/>
                  </a:lnTo>
                  <a:lnTo>
                    <a:pt x="88638" y="4067"/>
                  </a:lnTo>
                  <a:lnTo>
                    <a:pt x="79993" y="1349"/>
                  </a:lnTo>
                  <a:lnTo>
                    <a:pt x="70798" y="0"/>
                  </a:lnTo>
                  <a:lnTo>
                    <a:pt x="61198" y="71"/>
                  </a:lnTo>
                  <a:lnTo>
                    <a:pt x="51308" y="1638"/>
                  </a:lnTo>
                  <a:lnTo>
                    <a:pt x="41234" y="4590"/>
                  </a:lnTo>
                  <a:lnTo>
                    <a:pt x="31692" y="9012"/>
                  </a:lnTo>
                  <a:lnTo>
                    <a:pt x="23955" y="15253"/>
                  </a:lnTo>
                  <a:lnTo>
                    <a:pt x="18573" y="23334"/>
                  </a:lnTo>
                  <a:lnTo>
                    <a:pt x="15437" y="32845"/>
                  </a:lnTo>
                  <a:lnTo>
                    <a:pt x="14154" y="43138"/>
                  </a:lnTo>
                  <a:lnTo>
                    <a:pt x="14304" y="53761"/>
                  </a:lnTo>
                  <a:lnTo>
                    <a:pt x="15994" y="64485"/>
                  </a:lnTo>
                  <a:lnTo>
                    <a:pt x="19847" y="75211"/>
                  </a:lnTo>
                  <a:lnTo>
                    <a:pt x="26016" y="85900"/>
                  </a:lnTo>
                  <a:lnTo>
                    <a:pt x="33920" y="96382"/>
                  </a:lnTo>
                  <a:lnTo>
                    <a:pt x="42527" y="106355"/>
                  </a:lnTo>
                  <a:lnTo>
                    <a:pt x="51159" y="115701"/>
                  </a:lnTo>
                  <a:lnTo>
                    <a:pt x="59377" y="124622"/>
                  </a:lnTo>
                  <a:lnTo>
                    <a:pt x="66808" y="133534"/>
                  </a:lnTo>
                  <a:lnTo>
                    <a:pt x="73345" y="142686"/>
                  </a:lnTo>
                  <a:lnTo>
                    <a:pt x="78749" y="152309"/>
                  </a:lnTo>
                  <a:lnTo>
                    <a:pt x="82565" y="162687"/>
                  </a:lnTo>
                  <a:lnTo>
                    <a:pt x="84671" y="173879"/>
                  </a:lnTo>
                  <a:lnTo>
                    <a:pt x="84612" y="185141"/>
                  </a:lnTo>
                  <a:lnTo>
                    <a:pt x="81465" y="195096"/>
                  </a:lnTo>
                  <a:lnTo>
                    <a:pt x="75018" y="203073"/>
                  </a:lnTo>
                  <a:lnTo>
                    <a:pt x="65977" y="208917"/>
                  </a:lnTo>
                  <a:lnTo>
                    <a:pt x="55552" y="212628"/>
                  </a:lnTo>
                  <a:lnTo>
                    <a:pt x="44598" y="214460"/>
                  </a:lnTo>
                  <a:lnTo>
                    <a:pt x="33992" y="214942"/>
                  </a:lnTo>
                  <a:lnTo>
                    <a:pt x="23751" y="214819"/>
                  </a:lnTo>
                  <a:lnTo>
                    <a:pt x="12989" y="214087"/>
                  </a:lnTo>
                  <a:lnTo>
                    <a:pt x="0" y="212673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-63437" y="6134582"/>
            <a:ext cx="1916454" cy="710917"/>
            <a:chOff x="-63437" y="6134582"/>
            <a:chExt cx="1916454" cy="710917"/>
          </a:xfrm>
        </p:grpSpPr>
        <p:sp>
          <p:nvSpPr>
            <p:cNvPr id="123" name="Freeform 122"/>
            <p:cNvSpPr/>
            <p:nvPr/>
          </p:nvSpPr>
          <p:spPr>
            <a:xfrm>
              <a:off x="-63437" y="6134582"/>
              <a:ext cx="452992" cy="481191"/>
            </a:xfrm>
            <a:custGeom>
              <a:avLst/>
              <a:gdLst/>
              <a:ahLst/>
              <a:cxnLst/>
              <a:rect l="0" t="0" r="0" b="0"/>
              <a:pathLst>
                <a:path w="452992" h="481191">
                  <a:moveTo>
                    <a:pt x="452991" y="26563"/>
                  </a:moveTo>
                  <a:lnTo>
                    <a:pt x="444190" y="23563"/>
                  </a:lnTo>
                  <a:lnTo>
                    <a:pt x="435843" y="20141"/>
                  </a:lnTo>
                  <a:lnTo>
                    <a:pt x="427135" y="15953"/>
                  </a:lnTo>
                  <a:lnTo>
                    <a:pt x="417669" y="11398"/>
                  </a:lnTo>
                  <a:lnTo>
                    <a:pt x="406877" y="7214"/>
                  </a:lnTo>
                  <a:lnTo>
                    <a:pt x="394583" y="3794"/>
                  </a:lnTo>
                  <a:lnTo>
                    <a:pt x="381091" y="1356"/>
                  </a:lnTo>
                  <a:lnTo>
                    <a:pt x="366973" y="99"/>
                  </a:lnTo>
                  <a:lnTo>
                    <a:pt x="352632" y="0"/>
                  </a:lnTo>
                  <a:lnTo>
                    <a:pt x="338429" y="884"/>
                  </a:lnTo>
                  <a:lnTo>
                    <a:pt x="324748" y="2533"/>
                  </a:lnTo>
                  <a:lnTo>
                    <a:pt x="311735" y="4756"/>
                  </a:lnTo>
                  <a:lnTo>
                    <a:pt x="299354" y="7721"/>
                  </a:lnTo>
                  <a:lnTo>
                    <a:pt x="287492" y="11920"/>
                  </a:lnTo>
                  <a:lnTo>
                    <a:pt x="276030" y="17520"/>
                  </a:lnTo>
                  <a:lnTo>
                    <a:pt x="265025" y="24230"/>
                  </a:lnTo>
                  <a:lnTo>
                    <a:pt x="254700" y="31498"/>
                  </a:lnTo>
                  <a:lnTo>
                    <a:pt x="245127" y="38950"/>
                  </a:lnTo>
                  <a:lnTo>
                    <a:pt x="236392" y="46733"/>
                  </a:lnTo>
                  <a:lnTo>
                    <a:pt x="228671" y="55396"/>
                  </a:lnTo>
                  <a:lnTo>
                    <a:pt x="221968" y="65186"/>
                  </a:lnTo>
                  <a:lnTo>
                    <a:pt x="216467" y="76050"/>
                  </a:lnTo>
                  <a:lnTo>
                    <a:pt x="212595" y="87799"/>
                  </a:lnTo>
                  <a:lnTo>
                    <a:pt x="210440" y="100226"/>
                  </a:lnTo>
                  <a:lnTo>
                    <a:pt x="209958" y="113148"/>
                  </a:lnTo>
                  <a:lnTo>
                    <a:pt x="211147" y="126421"/>
                  </a:lnTo>
                  <a:lnTo>
                    <a:pt x="213839" y="139929"/>
                  </a:lnTo>
                  <a:lnTo>
                    <a:pt x="217917" y="153269"/>
                  </a:lnTo>
                  <a:lnTo>
                    <a:pt x="223394" y="165773"/>
                  </a:lnTo>
                  <a:lnTo>
                    <a:pt x="230150" y="177132"/>
                  </a:lnTo>
                  <a:lnTo>
                    <a:pt x="237956" y="186893"/>
                  </a:lnTo>
                  <a:lnTo>
                    <a:pt x="246565" y="194322"/>
                  </a:lnTo>
                  <a:lnTo>
                    <a:pt x="255669" y="199224"/>
                  </a:lnTo>
                  <a:lnTo>
                    <a:pt x="261803" y="201325"/>
                  </a:lnTo>
                  <a:lnTo>
                    <a:pt x="260823" y="201305"/>
                  </a:lnTo>
                  <a:lnTo>
                    <a:pt x="253882" y="201415"/>
                  </a:lnTo>
                  <a:lnTo>
                    <a:pt x="242638" y="202711"/>
                  </a:lnTo>
                  <a:lnTo>
                    <a:pt x="228669" y="205362"/>
                  </a:lnTo>
                  <a:lnTo>
                    <a:pt x="213508" y="209197"/>
                  </a:lnTo>
                  <a:lnTo>
                    <a:pt x="198076" y="213964"/>
                  </a:lnTo>
                  <a:lnTo>
                    <a:pt x="182775" y="219585"/>
                  </a:lnTo>
                  <a:lnTo>
                    <a:pt x="167727" y="226174"/>
                  </a:lnTo>
                  <a:lnTo>
                    <a:pt x="152932" y="233706"/>
                  </a:lnTo>
                  <a:lnTo>
                    <a:pt x="138348" y="241879"/>
                  </a:lnTo>
                  <a:lnTo>
                    <a:pt x="123926" y="250210"/>
                  </a:lnTo>
                  <a:lnTo>
                    <a:pt x="109626" y="258415"/>
                  </a:lnTo>
                  <a:lnTo>
                    <a:pt x="95579" y="266721"/>
                  </a:lnTo>
                  <a:lnTo>
                    <a:pt x="82065" y="275743"/>
                  </a:lnTo>
                  <a:lnTo>
                    <a:pt x="69201" y="285775"/>
                  </a:lnTo>
                  <a:lnTo>
                    <a:pt x="57105" y="296631"/>
                  </a:lnTo>
                  <a:lnTo>
                    <a:pt x="45974" y="307845"/>
                  </a:lnTo>
                  <a:lnTo>
                    <a:pt x="35824" y="319093"/>
                  </a:lnTo>
                  <a:lnTo>
                    <a:pt x="26686" y="330240"/>
                  </a:lnTo>
                  <a:lnTo>
                    <a:pt x="18686" y="341249"/>
                  </a:lnTo>
                  <a:lnTo>
                    <a:pt x="11793" y="352148"/>
                  </a:lnTo>
                  <a:lnTo>
                    <a:pt x="6162" y="363450"/>
                  </a:lnTo>
                  <a:lnTo>
                    <a:pt x="2203" y="376100"/>
                  </a:lnTo>
                  <a:lnTo>
                    <a:pt x="3" y="390498"/>
                  </a:lnTo>
                  <a:lnTo>
                    <a:pt x="0" y="406068"/>
                  </a:lnTo>
                  <a:lnTo>
                    <a:pt x="3108" y="421598"/>
                  </a:lnTo>
                  <a:lnTo>
                    <a:pt x="9551" y="436359"/>
                  </a:lnTo>
                  <a:lnTo>
                    <a:pt x="19439" y="449674"/>
                  </a:lnTo>
                  <a:lnTo>
                    <a:pt x="33094" y="460699"/>
                  </a:lnTo>
                  <a:lnTo>
                    <a:pt x="50301" y="469209"/>
                  </a:lnTo>
                  <a:lnTo>
                    <a:pt x="69818" y="475311"/>
                  </a:lnTo>
                  <a:lnTo>
                    <a:pt x="89738" y="479145"/>
                  </a:lnTo>
                  <a:lnTo>
                    <a:pt x="108940" y="481024"/>
                  </a:lnTo>
                  <a:lnTo>
                    <a:pt x="127232" y="481190"/>
                  </a:lnTo>
                  <a:lnTo>
                    <a:pt x="144962" y="479725"/>
                  </a:lnTo>
                  <a:lnTo>
                    <a:pt x="162420" y="476830"/>
                  </a:lnTo>
                  <a:lnTo>
                    <a:pt x="179019" y="473091"/>
                  </a:lnTo>
                  <a:lnTo>
                    <a:pt x="194980" y="469041"/>
                  </a:lnTo>
                  <a:lnTo>
                    <a:pt x="211711" y="464328"/>
                  </a:lnTo>
                  <a:lnTo>
                    <a:pt x="231893" y="458231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252969" y="6360752"/>
              <a:ext cx="178700" cy="202574"/>
            </a:xfrm>
            <a:custGeom>
              <a:avLst/>
              <a:gdLst/>
              <a:ahLst/>
              <a:cxnLst/>
              <a:rect l="0" t="0" r="0" b="0"/>
              <a:pathLst>
                <a:path w="178700" h="202574">
                  <a:moveTo>
                    <a:pt x="168171" y="10963"/>
                  </a:moveTo>
                  <a:lnTo>
                    <a:pt x="165371" y="22631"/>
                  </a:lnTo>
                  <a:lnTo>
                    <a:pt x="163869" y="33120"/>
                  </a:lnTo>
                  <a:lnTo>
                    <a:pt x="163585" y="43373"/>
                  </a:lnTo>
                  <a:lnTo>
                    <a:pt x="165063" y="51826"/>
                  </a:lnTo>
                  <a:lnTo>
                    <a:pt x="168020" y="55799"/>
                  </a:lnTo>
                  <a:lnTo>
                    <a:pt x="170375" y="55196"/>
                  </a:lnTo>
                  <a:lnTo>
                    <a:pt x="171424" y="51198"/>
                  </a:lnTo>
                  <a:lnTo>
                    <a:pt x="171074" y="44929"/>
                  </a:lnTo>
                  <a:lnTo>
                    <a:pt x="169272" y="37180"/>
                  </a:lnTo>
                  <a:lnTo>
                    <a:pt x="166136" y="28487"/>
                  </a:lnTo>
                  <a:lnTo>
                    <a:pt x="161577" y="19676"/>
                  </a:lnTo>
                  <a:lnTo>
                    <a:pt x="155238" y="11883"/>
                  </a:lnTo>
                  <a:lnTo>
                    <a:pt x="147082" y="5651"/>
                  </a:lnTo>
                  <a:lnTo>
                    <a:pt x="137351" y="1464"/>
                  </a:lnTo>
                  <a:lnTo>
                    <a:pt x="126378" y="0"/>
                  </a:lnTo>
                  <a:lnTo>
                    <a:pt x="114488" y="1353"/>
                  </a:lnTo>
                  <a:lnTo>
                    <a:pt x="102270" y="5158"/>
                  </a:lnTo>
                  <a:lnTo>
                    <a:pt x="90534" y="10900"/>
                  </a:lnTo>
                  <a:lnTo>
                    <a:pt x="79680" y="18087"/>
                  </a:lnTo>
                  <a:lnTo>
                    <a:pt x="69580" y="26313"/>
                  </a:lnTo>
                  <a:lnTo>
                    <a:pt x="59797" y="35270"/>
                  </a:lnTo>
                  <a:lnTo>
                    <a:pt x="50035" y="44737"/>
                  </a:lnTo>
                  <a:lnTo>
                    <a:pt x="40493" y="54719"/>
                  </a:lnTo>
                  <a:lnTo>
                    <a:pt x="31757" y="65412"/>
                  </a:lnTo>
                  <a:lnTo>
                    <a:pt x="24100" y="76873"/>
                  </a:lnTo>
                  <a:lnTo>
                    <a:pt x="17483" y="89183"/>
                  </a:lnTo>
                  <a:lnTo>
                    <a:pt x="11729" y="102511"/>
                  </a:lnTo>
                  <a:lnTo>
                    <a:pt x="6651" y="116842"/>
                  </a:lnTo>
                  <a:lnTo>
                    <a:pt x="2564" y="131704"/>
                  </a:lnTo>
                  <a:lnTo>
                    <a:pt x="247" y="146293"/>
                  </a:lnTo>
                  <a:lnTo>
                    <a:pt x="0" y="160163"/>
                  </a:lnTo>
                  <a:lnTo>
                    <a:pt x="2139" y="172745"/>
                  </a:lnTo>
                  <a:lnTo>
                    <a:pt x="7231" y="183211"/>
                  </a:lnTo>
                  <a:lnTo>
                    <a:pt x="15283" y="191313"/>
                  </a:lnTo>
                  <a:lnTo>
                    <a:pt x="25555" y="197126"/>
                  </a:lnTo>
                  <a:lnTo>
                    <a:pt x="36881" y="200760"/>
                  </a:lnTo>
                  <a:lnTo>
                    <a:pt x="48493" y="202501"/>
                  </a:lnTo>
                  <a:lnTo>
                    <a:pt x="60199" y="202573"/>
                  </a:lnTo>
                  <a:lnTo>
                    <a:pt x="72189" y="201044"/>
                  </a:lnTo>
                  <a:lnTo>
                    <a:pt x="84584" y="198092"/>
                  </a:lnTo>
                  <a:lnTo>
                    <a:pt x="97383" y="193824"/>
                  </a:lnTo>
                  <a:lnTo>
                    <a:pt x="110522" y="188212"/>
                  </a:lnTo>
                  <a:lnTo>
                    <a:pt x="123906" y="181376"/>
                  </a:lnTo>
                  <a:lnTo>
                    <a:pt x="136859" y="173993"/>
                  </a:lnTo>
                  <a:lnTo>
                    <a:pt x="149407" y="166485"/>
                  </a:lnTo>
                  <a:lnTo>
                    <a:pt x="162650" y="158197"/>
                  </a:lnTo>
                  <a:lnTo>
                    <a:pt x="178699" y="147834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92573" y="6371715"/>
              <a:ext cx="142216" cy="185846"/>
            </a:xfrm>
            <a:custGeom>
              <a:avLst/>
              <a:gdLst/>
              <a:ahLst/>
              <a:cxnLst/>
              <a:rect l="0" t="0" r="0" b="0"/>
              <a:pathLst>
                <a:path w="142216" h="185846">
                  <a:moveTo>
                    <a:pt x="65437" y="0"/>
                  </a:moveTo>
                  <a:lnTo>
                    <a:pt x="56703" y="8869"/>
                  </a:lnTo>
                  <a:lnTo>
                    <a:pt x="48997" y="17855"/>
                  </a:lnTo>
                  <a:lnTo>
                    <a:pt x="41599" y="27846"/>
                  </a:lnTo>
                  <a:lnTo>
                    <a:pt x="34511" y="38654"/>
                  </a:lnTo>
                  <a:lnTo>
                    <a:pt x="27980" y="49817"/>
                  </a:lnTo>
                  <a:lnTo>
                    <a:pt x="22108" y="61023"/>
                  </a:lnTo>
                  <a:lnTo>
                    <a:pt x="16843" y="72135"/>
                  </a:lnTo>
                  <a:lnTo>
                    <a:pt x="12073" y="83119"/>
                  </a:lnTo>
                  <a:lnTo>
                    <a:pt x="7687" y="93990"/>
                  </a:lnTo>
                  <a:lnTo>
                    <a:pt x="3911" y="104932"/>
                  </a:lnTo>
                  <a:lnTo>
                    <a:pt x="1279" y="116278"/>
                  </a:lnTo>
                  <a:lnTo>
                    <a:pt x="0" y="128167"/>
                  </a:lnTo>
                  <a:lnTo>
                    <a:pt x="295" y="140255"/>
                  </a:lnTo>
                  <a:lnTo>
                    <a:pt x="2545" y="151838"/>
                  </a:lnTo>
                  <a:lnTo>
                    <a:pt x="6767" y="162539"/>
                  </a:lnTo>
                  <a:lnTo>
                    <a:pt x="12687" y="171841"/>
                  </a:lnTo>
                  <a:lnTo>
                    <a:pt x="19940" y="178952"/>
                  </a:lnTo>
                  <a:lnTo>
                    <a:pt x="28189" y="183645"/>
                  </a:lnTo>
                  <a:lnTo>
                    <a:pt x="37318" y="185845"/>
                  </a:lnTo>
                  <a:lnTo>
                    <a:pt x="47423" y="185368"/>
                  </a:lnTo>
                  <a:lnTo>
                    <a:pt x="58468" y="182386"/>
                  </a:lnTo>
                  <a:lnTo>
                    <a:pt x="69986" y="177491"/>
                  </a:lnTo>
                  <a:lnTo>
                    <a:pt x="81184" y="171466"/>
                  </a:lnTo>
                  <a:lnTo>
                    <a:pt x="91641" y="164868"/>
                  </a:lnTo>
                  <a:lnTo>
                    <a:pt x="101288" y="158003"/>
                  </a:lnTo>
                  <a:lnTo>
                    <a:pt x="110229" y="151023"/>
                  </a:lnTo>
                  <a:lnTo>
                    <a:pt x="118604" y="143983"/>
                  </a:lnTo>
                  <a:lnTo>
                    <a:pt x="126229" y="136426"/>
                  </a:lnTo>
                  <a:lnTo>
                    <a:pt x="132606" y="127441"/>
                  </a:lnTo>
                  <a:lnTo>
                    <a:pt x="137556" y="116648"/>
                  </a:lnTo>
                  <a:lnTo>
                    <a:pt x="140882" y="104311"/>
                  </a:lnTo>
                  <a:lnTo>
                    <a:pt x="142215" y="91041"/>
                  </a:lnTo>
                  <a:lnTo>
                    <a:pt x="141544" y="77309"/>
                  </a:lnTo>
                  <a:lnTo>
                    <a:pt x="138822" y="63701"/>
                  </a:lnTo>
                  <a:lnTo>
                    <a:pt x="133804" y="50958"/>
                  </a:lnTo>
                  <a:lnTo>
                    <a:pt x="126582" y="39410"/>
                  </a:lnTo>
                  <a:lnTo>
                    <a:pt x="117667" y="29508"/>
                  </a:lnTo>
                  <a:lnTo>
                    <a:pt x="107783" y="21978"/>
                  </a:lnTo>
                  <a:lnTo>
                    <a:pt x="97451" y="16984"/>
                  </a:lnTo>
                  <a:lnTo>
                    <a:pt x="87395" y="14068"/>
                  </a:lnTo>
                  <a:lnTo>
                    <a:pt x="77649" y="12145"/>
                  </a:lnTo>
                  <a:lnTo>
                    <a:pt x="67365" y="11043"/>
                  </a:lnTo>
                  <a:lnTo>
                    <a:pt x="54909" y="10529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738763" y="6392772"/>
              <a:ext cx="156160" cy="178986"/>
            </a:xfrm>
            <a:custGeom>
              <a:avLst/>
              <a:gdLst/>
              <a:ahLst/>
              <a:cxnLst/>
              <a:rect l="0" t="0" r="0" b="0"/>
              <a:pathLst>
                <a:path w="156160" h="178986">
                  <a:moveTo>
                    <a:pt x="40346" y="0"/>
                  </a:moveTo>
                  <a:lnTo>
                    <a:pt x="37412" y="14669"/>
                  </a:lnTo>
                  <a:lnTo>
                    <a:pt x="34630" y="28581"/>
                  </a:lnTo>
                  <a:lnTo>
                    <a:pt x="31726" y="43074"/>
                  </a:lnTo>
                  <a:lnTo>
                    <a:pt x="28513" y="58102"/>
                  </a:lnTo>
                  <a:lnTo>
                    <a:pt x="24699" y="73279"/>
                  </a:lnTo>
                  <a:lnTo>
                    <a:pt x="20187" y="88345"/>
                  </a:lnTo>
                  <a:lnTo>
                    <a:pt x="15196" y="103209"/>
                  </a:lnTo>
                  <a:lnTo>
                    <a:pt x="10156" y="117870"/>
                  </a:lnTo>
                  <a:lnTo>
                    <a:pt x="5347" y="132265"/>
                  </a:lnTo>
                  <a:lnTo>
                    <a:pt x="1618" y="143172"/>
                  </a:lnTo>
                  <a:lnTo>
                    <a:pt x="0" y="146774"/>
                  </a:lnTo>
                  <a:lnTo>
                    <a:pt x="234" y="144758"/>
                  </a:lnTo>
                  <a:lnTo>
                    <a:pt x="1710" y="139296"/>
                  </a:lnTo>
                  <a:lnTo>
                    <a:pt x="3958" y="131812"/>
                  </a:lnTo>
                  <a:lnTo>
                    <a:pt x="6677" y="123141"/>
                  </a:lnTo>
                  <a:lnTo>
                    <a:pt x="9686" y="113765"/>
                  </a:lnTo>
                  <a:lnTo>
                    <a:pt x="12874" y="103961"/>
                  </a:lnTo>
                  <a:lnTo>
                    <a:pt x="16185" y="93889"/>
                  </a:lnTo>
                  <a:lnTo>
                    <a:pt x="19905" y="83486"/>
                  </a:lnTo>
                  <a:lnTo>
                    <a:pt x="24622" y="72502"/>
                  </a:lnTo>
                  <a:lnTo>
                    <a:pt x="30580" y="60860"/>
                  </a:lnTo>
                  <a:lnTo>
                    <a:pt x="37702" y="49108"/>
                  </a:lnTo>
                  <a:lnTo>
                    <a:pt x="45779" y="38282"/>
                  </a:lnTo>
                  <a:lnTo>
                    <a:pt x="54584" y="28907"/>
                  </a:lnTo>
                  <a:lnTo>
                    <a:pt x="63919" y="21480"/>
                  </a:lnTo>
                  <a:lnTo>
                    <a:pt x="73630" y="16697"/>
                  </a:lnTo>
                  <a:lnTo>
                    <a:pt x="83598" y="14687"/>
                  </a:lnTo>
                  <a:lnTo>
                    <a:pt x="93578" y="15592"/>
                  </a:lnTo>
                  <a:lnTo>
                    <a:pt x="103205" y="19832"/>
                  </a:lnTo>
                  <a:lnTo>
                    <a:pt x="112306" y="27312"/>
                  </a:lnTo>
                  <a:lnTo>
                    <a:pt x="120722" y="37534"/>
                  </a:lnTo>
                  <a:lnTo>
                    <a:pt x="128229" y="49890"/>
                  </a:lnTo>
                  <a:lnTo>
                    <a:pt x="134793" y="63820"/>
                  </a:lnTo>
                  <a:lnTo>
                    <a:pt x="140370" y="78710"/>
                  </a:lnTo>
                  <a:lnTo>
                    <a:pt x="144827" y="93916"/>
                  </a:lnTo>
                  <a:lnTo>
                    <a:pt x="148197" y="109049"/>
                  </a:lnTo>
                  <a:lnTo>
                    <a:pt x="150653" y="123559"/>
                  </a:lnTo>
                  <a:lnTo>
                    <a:pt x="152659" y="138153"/>
                  </a:lnTo>
                  <a:lnTo>
                    <a:pt x="154394" y="155225"/>
                  </a:lnTo>
                  <a:lnTo>
                    <a:pt x="156159" y="178985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984175" y="6382244"/>
              <a:ext cx="143027" cy="193734"/>
            </a:xfrm>
            <a:custGeom>
              <a:avLst/>
              <a:gdLst/>
              <a:ahLst/>
              <a:cxnLst/>
              <a:rect l="0" t="0" r="0" b="0"/>
              <a:pathLst>
                <a:path w="143027" h="193734">
                  <a:moveTo>
                    <a:pt x="47618" y="0"/>
                  </a:moveTo>
                  <a:lnTo>
                    <a:pt x="44617" y="11802"/>
                  </a:lnTo>
                  <a:lnTo>
                    <a:pt x="41195" y="23571"/>
                  </a:lnTo>
                  <a:lnTo>
                    <a:pt x="37003" y="36457"/>
                  </a:lnTo>
                  <a:lnTo>
                    <a:pt x="32276" y="50132"/>
                  </a:lnTo>
                  <a:lnTo>
                    <a:pt x="27443" y="63812"/>
                  </a:lnTo>
                  <a:lnTo>
                    <a:pt x="22765" y="77028"/>
                  </a:lnTo>
                  <a:lnTo>
                    <a:pt x="18329" y="89652"/>
                  </a:lnTo>
                  <a:lnTo>
                    <a:pt x="14127" y="101732"/>
                  </a:lnTo>
                  <a:lnTo>
                    <a:pt x="10124" y="113375"/>
                  </a:lnTo>
                  <a:lnTo>
                    <a:pt x="6436" y="124853"/>
                  </a:lnTo>
                  <a:lnTo>
                    <a:pt x="3332" y="136568"/>
                  </a:lnTo>
                  <a:lnTo>
                    <a:pt x="932" y="148703"/>
                  </a:lnTo>
                  <a:lnTo>
                    <a:pt x="0" y="160788"/>
                  </a:lnTo>
                  <a:lnTo>
                    <a:pt x="1952" y="171837"/>
                  </a:lnTo>
                  <a:lnTo>
                    <a:pt x="7313" y="181356"/>
                  </a:lnTo>
                  <a:lnTo>
                    <a:pt x="15815" y="188712"/>
                  </a:lnTo>
                  <a:lnTo>
                    <a:pt x="26869" y="192912"/>
                  </a:lnTo>
                  <a:lnTo>
                    <a:pt x="39844" y="193733"/>
                  </a:lnTo>
                  <a:lnTo>
                    <a:pt x="53721" y="191724"/>
                  </a:lnTo>
                  <a:lnTo>
                    <a:pt x="67166" y="187800"/>
                  </a:lnTo>
                  <a:lnTo>
                    <a:pt x="79488" y="182686"/>
                  </a:lnTo>
                  <a:lnTo>
                    <a:pt x="90568" y="176684"/>
                  </a:lnTo>
                  <a:lnTo>
                    <a:pt x="100559" y="169767"/>
                  </a:lnTo>
                  <a:lnTo>
                    <a:pt x="109685" y="161964"/>
                  </a:lnTo>
                  <a:lnTo>
                    <a:pt x="118005" y="153082"/>
                  </a:lnTo>
                  <a:lnTo>
                    <a:pt x="125390" y="142670"/>
                  </a:lnTo>
                  <a:lnTo>
                    <a:pt x="131838" y="130629"/>
                  </a:lnTo>
                  <a:lnTo>
                    <a:pt x="137155" y="117472"/>
                  </a:lnTo>
                  <a:lnTo>
                    <a:pt x="140897" y="104109"/>
                  </a:lnTo>
                  <a:lnTo>
                    <a:pt x="142953" y="91093"/>
                  </a:lnTo>
                  <a:lnTo>
                    <a:pt x="143026" y="78763"/>
                  </a:lnTo>
                  <a:lnTo>
                    <a:pt x="140499" y="67409"/>
                  </a:lnTo>
                  <a:lnTo>
                    <a:pt x="135276" y="57082"/>
                  </a:lnTo>
                  <a:lnTo>
                    <a:pt x="127701" y="47978"/>
                  </a:lnTo>
                  <a:lnTo>
                    <a:pt x="118266" y="40526"/>
                  </a:lnTo>
                  <a:lnTo>
                    <a:pt x="107447" y="34811"/>
                  </a:lnTo>
                  <a:lnTo>
                    <a:pt x="95797" y="30784"/>
                  </a:lnTo>
                  <a:lnTo>
                    <a:pt x="83920" y="28439"/>
                  </a:lnTo>
                  <a:lnTo>
                    <a:pt x="72175" y="27600"/>
                  </a:lnTo>
                  <a:lnTo>
                    <a:pt x="61134" y="28018"/>
                  </a:lnTo>
                  <a:lnTo>
                    <a:pt x="50603" y="29603"/>
                  </a:lnTo>
                  <a:lnTo>
                    <a:pt x="39663" y="33607"/>
                  </a:lnTo>
                  <a:lnTo>
                    <a:pt x="26561" y="42114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1196566" y="6421109"/>
              <a:ext cx="319600" cy="192763"/>
            </a:xfrm>
            <a:custGeom>
              <a:avLst/>
              <a:gdLst/>
              <a:ahLst/>
              <a:cxnLst/>
              <a:rect l="0" t="0" r="0" b="0"/>
              <a:pathLst>
                <a:path w="319600" h="192763">
                  <a:moveTo>
                    <a:pt x="45797" y="45363"/>
                  </a:moveTo>
                  <a:lnTo>
                    <a:pt x="39996" y="57098"/>
                  </a:lnTo>
                  <a:lnTo>
                    <a:pt x="35072" y="68227"/>
                  </a:lnTo>
                  <a:lnTo>
                    <a:pt x="30565" y="79825"/>
                  </a:lnTo>
                  <a:lnTo>
                    <a:pt x="26171" y="91986"/>
                  </a:lnTo>
                  <a:lnTo>
                    <a:pt x="21509" y="104646"/>
                  </a:lnTo>
                  <a:lnTo>
                    <a:pt x="16393" y="117659"/>
                  </a:lnTo>
                  <a:lnTo>
                    <a:pt x="10781" y="129340"/>
                  </a:lnTo>
                  <a:lnTo>
                    <a:pt x="5397" y="135549"/>
                  </a:lnTo>
                  <a:lnTo>
                    <a:pt x="1657" y="134872"/>
                  </a:lnTo>
                  <a:lnTo>
                    <a:pt x="0" y="130120"/>
                  </a:lnTo>
                  <a:lnTo>
                    <a:pt x="21" y="123143"/>
                  </a:lnTo>
                  <a:lnTo>
                    <a:pt x="1215" y="114862"/>
                  </a:lnTo>
                  <a:lnTo>
                    <a:pt x="3197" y="105779"/>
                  </a:lnTo>
                  <a:lnTo>
                    <a:pt x="5865" y="96191"/>
                  </a:lnTo>
                  <a:lnTo>
                    <a:pt x="9350" y="86278"/>
                  </a:lnTo>
                  <a:lnTo>
                    <a:pt x="13667" y="76159"/>
                  </a:lnTo>
                  <a:lnTo>
                    <a:pt x="18706" y="66071"/>
                  </a:lnTo>
                  <a:lnTo>
                    <a:pt x="24315" y="56367"/>
                  </a:lnTo>
                  <a:lnTo>
                    <a:pt x="30349" y="47209"/>
                  </a:lnTo>
                  <a:lnTo>
                    <a:pt x="36689" y="38584"/>
                  </a:lnTo>
                  <a:lnTo>
                    <a:pt x="43245" y="30404"/>
                  </a:lnTo>
                  <a:lnTo>
                    <a:pt x="49959" y="22576"/>
                  </a:lnTo>
                  <a:lnTo>
                    <a:pt x="57112" y="15334"/>
                  </a:lnTo>
                  <a:lnTo>
                    <a:pt x="65285" y="9221"/>
                  </a:lnTo>
                  <a:lnTo>
                    <a:pt x="74714" y="4453"/>
                  </a:lnTo>
                  <a:lnTo>
                    <a:pt x="85320" y="1251"/>
                  </a:lnTo>
                  <a:lnTo>
                    <a:pt x="96889" y="0"/>
                  </a:lnTo>
                  <a:lnTo>
                    <a:pt x="109183" y="718"/>
                  </a:lnTo>
                  <a:lnTo>
                    <a:pt x="121673" y="3133"/>
                  </a:lnTo>
                  <a:lnTo>
                    <a:pt x="133592" y="6879"/>
                  </a:lnTo>
                  <a:lnTo>
                    <a:pt x="144560" y="11630"/>
                  </a:lnTo>
                  <a:lnTo>
                    <a:pt x="154396" y="17596"/>
                  </a:lnTo>
                  <a:lnTo>
                    <a:pt x="162938" y="25488"/>
                  </a:lnTo>
                  <a:lnTo>
                    <a:pt x="170230" y="35536"/>
                  </a:lnTo>
                  <a:lnTo>
                    <a:pt x="176145" y="47368"/>
                  </a:lnTo>
                  <a:lnTo>
                    <a:pt x="180305" y="60298"/>
                  </a:lnTo>
                  <a:lnTo>
                    <a:pt x="182661" y="73806"/>
                  </a:lnTo>
                  <a:lnTo>
                    <a:pt x="183448" y="87433"/>
                  </a:lnTo>
                  <a:lnTo>
                    <a:pt x="182998" y="100722"/>
                  </a:lnTo>
                  <a:lnTo>
                    <a:pt x="181651" y="113398"/>
                  </a:lnTo>
                  <a:lnTo>
                    <a:pt x="180624" y="123004"/>
                  </a:lnTo>
                  <a:lnTo>
                    <a:pt x="181142" y="126493"/>
                  </a:lnTo>
                  <a:lnTo>
                    <a:pt x="182770" y="124870"/>
                  </a:lnTo>
                  <a:lnTo>
                    <a:pt x="185402" y="119552"/>
                  </a:lnTo>
                  <a:lnTo>
                    <a:pt x="189406" y="111202"/>
                  </a:lnTo>
                  <a:lnTo>
                    <a:pt x="194887" y="100374"/>
                  </a:lnTo>
                  <a:lnTo>
                    <a:pt x="201524" y="88113"/>
                  </a:lnTo>
                  <a:lnTo>
                    <a:pt x="208745" y="75839"/>
                  </a:lnTo>
                  <a:lnTo>
                    <a:pt x="216167" y="64349"/>
                  </a:lnTo>
                  <a:lnTo>
                    <a:pt x="223931" y="54016"/>
                  </a:lnTo>
                  <a:lnTo>
                    <a:pt x="232581" y="45068"/>
                  </a:lnTo>
                  <a:lnTo>
                    <a:pt x="242359" y="37476"/>
                  </a:lnTo>
                  <a:lnTo>
                    <a:pt x="253044" y="31683"/>
                  </a:lnTo>
                  <a:lnTo>
                    <a:pt x="264142" y="28662"/>
                  </a:lnTo>
                  <a:lnTo>
                    <a:pt x="275303" y="28712"/>
                  </a:lnTo>
                  <a:lnTo>
                    <a:pt x="286052" y="31846"/>
                  </a:lnTo>
                  <a:lnTo>
                    <a:pt x="295731" y="38134"/>
                  </a:lnTo>
                  <a:lnTo>
                    <a:pt x="304076" y="47283"/>
                  </a:lnTo>
                  <a:lnTo>
                    <a:pt x="310847" y="58440"/>
                  </a:lnTo>
                  <a:lnTo>
                    <a:pt x="315653" y="70434"/>
                  </a:lnTo>
                  <a:lnTo>
                    <a:pt x="318479" y="82535"/>
                  </a:lnTo>
                  <a:lnTo>
                    <a:pt x="319599" y="94755"/>
                  </a:lnTo>
                  <a:lnTo>
                    <a:pt x="319379" y="107631"/>
                  </a:lnTo>
                  <a:lnTo>
                    <a:pt x="318173" y="121425"/>
                  </a:lnTo>
                  <a:lnTo>
                    <a:pt x="316608" y="135553"/>
                  </a:lnTo>
                  <a:lnTo>
                    <a:pt x="315536" y="150233"/>
                  </a:lnTo>
                  <a:lnTo>
                    <a:pt x="315988" y="167876"/>
                  </a:lnTo>
                  <a:lnTo>
                    <a:pt x="319538" y="192762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1663503" y="6434886"/>
              <a:ext cx="105286" cy="147400"/>
            </a:xfrm>
            <a:custGeom>
              <a:avLst/>
              <a:gdLst/>
              <a:ahLst/>
              <a:cxnLst/>
              <a:rect l="0" t="0" r="0" b="0"/>
              <a:pathLst>
                <a:path w="105286" h="147400">
                  <a:moveTo>
                    <a:pt x="0" y="0"/>
                  </a:moveTo>
                  <a:lnTo>
                    <a:pt x="134" y="11735"/>
                  </a:lnTo>
                  <a:lnTo>
                    <a:pt x="1414" y="22864"/>
                  </a:lnTo>
                  <a:lnTo>
                    <a:pt x="4007" y="34453"/>
                  </a:lnTo>
                  <a:lnTo>
                    <a:pt x="7727" y="46269"/>
                  </a:lnTo>
                  <a:lnTo>
                    <a:pt x="12360" y="57632"/>
                  </a:lnTo>
                  <a:lnTo>
                    <a:pt x="17693" y="68187"/>
                  </a:lnTo>
                  <a:lnTo>
                    <a:pt x="23540" y="78060"/>
                  </a:lnTo>
                  <a:lnTo>
                    <a:pt x="29754" y="87680"/>
                  </a:lnTo>
                  <a:lnTo>
                    <a:pt x="36225" y="97332"/>
                  </a:lnTo>
                  <a:lnTo>
                    <a:pt x="42873" y="106967"/>
                  </a:lnTo>
                  <a:lnTo>
                    <a:pt x="49641" y="116297"/>
                  </a:lnTo>
                  <a:lnTo>
                    <a:pt x="56492" y="125156"/>
                  </a:lnTo>
                  <a:lnTo>
                    <a:pt x="63480" y="133053"/>
                  </a:lnTo>
                  <a:lnTo>
                    <a:pt x="71645" y="139769"/>
                  </a:lnTo>
                  <a:lnTo>
                    <a:pt x="83939" y="144774"/>
                  </a:lnTo>
                  <a:lnTo>
                    <a:pt x="105285" y="147399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1652974" y="6371715"/>
              <a:ext cx="200043" cy="473784"/>
            </a:xfrm>
            <a:custGeom>
              <a:avLst/>
              <a:gdLst/>
              <a:ahLst/>
              <a:cxnLst/>
              <a:rect l="0" t="0" r="0" b="0"/>
              <a:pathLst>
                <a:path w="200043" h="473784">
                  <a:moveTo>
                    <a:pt x="200042" y="0"/>
                  </a:moveTo>
                  <a:lnTo>
                    <a:pt x="197041" y="8935"/>
                  </a:lnTo>
                  <a:lnTo>
                    <a:pt x="193618" y="18563"/>
                  </a:lnTo>
                  <a:lnTo>
                    <a:pt x="189427" y="29846"/>
                  </a:lnTo>
                  <a:lnTo>
                    <a:pt x="184699" y="42340"/>
                  </a:lnTo>
                  <a:lnTo>
                    <a:pt x="179867" y="55172"/>
                  </a:lnTo>
                  <a:lnTo>
                    <a:pt x="175185" y="67800"/>
                  </a:lnTo>
                  <a:lnTo>
                    <a:pt x="170576" y="80355"/>
                  </a:lnTo>
                  <a:lnTo>
                    <a:pt x="165725" y="93447"/>
                  </a:lnTo>
                  <a:lnTo>
                    <a:pt x="160464" y="107393"/>
                  </a:lnTo>
                  <a:lnTo>
                    <a:pt x="154778" y="122048"/>
                  </a:lnTo>
                  <a:lnTo>
                    <a:pt x="148729" y="136969"/>
                  </a:lnTo>
                  <a:lnTo>
                    <a:pt x="142397" y="151869"/>
                  </a:lnTo>
                  <a:lnTo>
                    <a:pt x="135856" y="166791"/>
                  </a:lnTo>
                  <a:lnTo>
                    <a:pt x="129166" y="182022"/>
                  </a:lnTo>
                  <a:lnTo>
                    <a:pt x="122371" y="197711"/>
                  </a:lnTo>
                  <a:lnTo>
                    <a:pt x="115504" y="213858"/>
                  </a:lnTo>
                  <a:lnTo>
                    <a:pt x="108587" y="230390"/>
                  </a:lnTo>
                  <a:lnTo>
                    <a:pt x="101637" y="247216"/>
                  </a:lnTo>
                  <a:lnTo>
                    <a:pt x="94664" y="264092"/>
                  </a:lnTo>
                  <a:lnTo>
                    <a:pt x="87676" y="280648"/>
                  </a:lnTo>
                  <a:lnTo>
                    <a:pt x="80677" y="296708"/>
                  </a:lnTo>
                  <a:lnTo>
                    <a:pt x="73672" y="312272"/>
                  </a:lnTo>
                  <a:lnTo>
                    <a:pt x="66662" y="327418"/>
                  </a:lnTo>
                  <a:lnTo>
                    <a:pt x="59654" y="342233"/>
                  </a:lnTo>
                  <a:lnTo>
                    <a:pt x="52812" y="356642"/>
                  </a:lnTo>
                  <a:lnTo>
                    <a:pt x="46444" y="370404"/>
                  </a:lnTo>
                  <a:lnTo>
                    <a:pt x="40675" y="383447"/>
                  </a:lnTo>
                  <a:lnTo>
                    <a:pt x="35310" y="396004"/>
                  </a:lnTo>
                  <a:lnTo>
                    <a:pt x="29940" y="408511"/>
                  </a:lnTo>
                  <a:lnTo>
                    <a:pt x="24334" y="421205"/>
                  </a:lnTo>
                  <a:lnTo>
                    <a:pt x="18732" y="433558"/>
                  </a:lnTo>
                  <a:lnTo>
                    <a:pt x="13210" y="445570"/>
                  </a:lnTo>
                  <a:lnTo>
                    <a:pt x="7280" y="458301"/>
                  </a:lnTo>
                  <a:lnTo>
                    <a:pt x="0" y="473783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84228" y="6919197"/>
            <a:ext cx="4999824" cy="1568747"/>
            <a:chOff x="84228" y="6919197"/>
            <a:chExt cx="4999824" cy="1568747"/>
          </a:xfrm>
        </p:grpSpPr>
        <p:sp>
          <p:nvSpPr>
            <p:cNvPr id="132" name="Freeform 131"/>
            <p:cNvSpPr/>
            <p:nvPr/>
          </p:nvSpPr>
          <p:spPr>
            <a:xfrm>
              <a:off x="84228" y="7029902"/>
              <a:ext cx="284270" cy="348772"/>
            </a:xfrm>
            <a:custGeom>
              <a:avLst/>
              <a:gdLst/>
              <a:ahLst/>
              <a:cxnLst/>
              <a:rect l="0" t="0" r="0" b="0"/>
              <a:pathLst>
                <a:path w="284270" h="348772">
                  <a:moveTo>
                    <a:pt x="284269" y="89336"/>
                  </a:moveTo>
                  <a:lnTo>
                    <a:pt x="284269" y="77601"/>
                  </a:lnTo>
                  <a:lnTo>
                    <a:pt x="284269" y="66472"/>
                  </a:lnTo>
                  <a:lnTo>
                    <a:pt x="284256" y="54887"/>
                  </a:lnTo>
                  <a:lnTo>
                    <a:pt x="283737" y="43245"/>
                  </a:lnTo>
                  <a:lnTo>
                    <a:pt x="281792" y="32530"/>
                  </a:lnTo>
                  <a:lnTo>
                    <a:pt x="278028" y="23238"/>
                  </a:lnTo>
                  <a:lnTo>
                    <a:pt x="272379" y="15536"/>
                  </a:lnTo>
                  <a:lnTo>
                    <a:pt x="264841" y="9509"/>
                  </a:lnTo>
                  <a:lnTo>
                    <a:pt x="255624" y="5019"/>
                  </a:lnTo>
                  <a:lnTo>
                    <a:pt x="245216" y="1954"/>
                  </a:lnTo>
                  <a:lnTo>
                    <a:pt x="234255" y="322"/>
                  </a:lnTo>
                  <a:lnTo>
                    <a:pt x="223145" y="0"/>
                  </a:lnTo>
                  <a:lnTo>
                    <a:pt x="211910" y="915"/>
                  </a:lnTo>
                  <a:lnTo>
                    <a:pt x="200301" y="3123"/>
                  </a:lnTo>
                  <a:lnTo>
                    <a:pt x="188203" y="6533"/>
                  </a:lnTo>
                  <a:lnTo>
                    <a:pt x="175960" y="10942"/>
                  </a:lnTo>
                  <a:lnTo>
                    <a:pt x="164265" y="16117"/>
                  </a:lnTo>
                  <a:lnTo>
                    <a:pt x="153472" y="21860"/>
                  </a:lnTo>
                  <a:lnTo>
                    <a:pt x="143597" y="28173"/>
                  </a:lnTo>
                  <a:lnTo>
                    <a:pt x="134503" y="35243"/>
                  </a:lnTo>
                  <a:lnTo>
                    <a:pt x="126030" y="43114"/>
                  </a:lnTo>
                  <a:lnTo>
                    <a:pt x="118509" y="51859"/>
                  </a:lnTo>
                  <a:lnTo>
                    <a:pt x="112734" y="61640"/>
                  </a:lnTo>
                  <a:lnTo>
                    <a:pt x="109006" y="72435"/>
                  </a:lnTo>
                  <a:lnTo>
                    <a:pt x="107486" y="83770"/>
                  </a:lnTo>
                  <a:lnTo>
                    <a:pt x="108435" y="94838"/>
                  </a:lnTo>
                  <a:lnTo>
                    <a:pt x="111753" y="105200"/>
                  </a:lnTo>
                  <a:lnTo>
                    <a:pt x="117388" y="114612"/>
                  </a:lnTo>
                  <a:lnTo>
                    <a:pt x="125506" y="122862"/>
                  </a:lnTo>
                  <a:lnTo>
                    <a:pt x="135964" y="129969"/>
                  </a:lnTo>
                  <a:lnTo>
                    <a:pt x="148373" y="136268"/>
                  </a:lnTo>
                  <a:lnTo>
                    <a:pt x="162288" y="142280"/>
                  </a:lnTo>
                  <a:lnTo>
                    <a:pt x="177307" y="148338"/>
                  </a:lnTo>
                  <a:lnTo>
                    <a:pt x="192949" y="154734"/>
                  </a:lnTo>
                  <a:lnTo>
                    <a:pt x="208668" y="161794"/>
                  </a:lnTo>
                  <a:lnTo>
                    <a:pt x="224145" y="169628"/>
                  </a:lnTo>
                  <a:lnTo>
                    <a:pt x="238637" y="178331"/>
                  </a:lnTo>
                  <a:lnTo>
                    <a:pt x="250932" y="188075"/>
                  </a:lnTo>
                  <a:lnTo>
                    <a:pt x="260554" y="198858"/>
                  </a:lnTo>
                  <a:lnTo>
                    <a:pt x="267200" y="210691"/>
                  </a:lnTo>
                  <a:lnTo>
                    <a:pt x="270403" y="223689"/>
                  </a:lnTo>
                  <a:lnTo>
                    <a:pt x="270260" y="237787"/>
                  </a:lnTo>
                  <a:lnTo>
                    <a:pt x="267286" y="252150"/>
                  </a:lnTo>
                  <a:lnTo>
                    <a:pt x="262109" y="265340"/>
                  </a:lnTo>
                  <a:lnTo>
                    <a:pt x="255306" y="276652"/>
                  </a:lnTo>
                  <a:lnTo>
                    <a:pt x="247338" y="286227"/>
                  </a:lnTo>
                  <a:lnTo>
                    <a:pt x="238554" y="294660"/>
                  </a:lnTo>
                  <a:lnTo>
                    <a:pt x="229208" y="302444"/>
                  </a:lnTo>
                  <a:lnTo>
                    <a:pt x="219477" y="309708"/>
                  </a:lnTo>
                  <a:lnTo>
                    <a:pt x="209485" y="316309"/>
                  </a:lnTo>
                  <a:lnTo>
                    <a:pt x="199311" y="322206"/>
                  </a:lnTo>
                  <a:lnTo>
                    <a:pt x="188851" y="327474"/>
                  </a:lnTo>
                  <a:lnTo>
                    <a:pt x="177835" y="332239"/>
                  </a:lnTo>
                  <a:lnTo>
                    <a:pt x="166161" y="336624"/>
                  </a:lnTo>
                  <a:lnTo>
                    <a:pt x="153879" y="340568"/>
                  </a:lnTo>
                  <a:lnTo>
                    <a:pt x="141102" y="343843"/>
                  </a:lnTo>
                  <a:lnTo>
                    <a:pt x="127954" y="346377"/>
                  </a:lnTo>
                  <a:lnTo>
                    <a:pt x="114701" y="348079"/>
                  </a:lnTo>
                  <a:lnTo>
                    <a:pt x="101731" y="348771"/>
                  </a:lnTo>
                  <a:lnTo>
                    <a:pt x="89226" y="348453"/>
                  </a:lnTo>
                  <a:lnTo>
                    <a:pt x="77034" y="347104"/>
                  </a:lnTo>
                  <a:lnTo>
                    <a:pt x="64774" y="344604"/>
                  </a:lnTo>
                  <a:lnTo>
                    <a:pt x="52244" y="341005"/>
                  </a:lnTo>
                  <a:lnTo>
                    <a:pt x="40002" y="336790"/>
                  </a:lnTo>
                  <a:lnTo>
                    <a:pt x="28076" y="332369"/>
                  </a:lnTo>
                  <a:lnTo>
                    <a:pt x="15414" y="327351"/>
                  </a:lnTo>
                  <a:lnTo>
                    <a:pt x="0" y="320964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463254" y="7087653"/>
              <a:ext cx="52643" cy="315856"/>
            </a:xfrm>
            <a:custGeom>
              <a:avLst/>
              <a:gdLst/>
              <a:ahLst/>
              <a:cxnLst/>
              <a:rect l="0" t="0" r="0" b="0"/>
              <a:pathLst>
                <a:path w="52643" h="315856">
                  <a:moveTo>
                    <a:pt x="52642" y="0"/>
                  </a:moveTo>
                  <a:lnTo>
                    <a:pt x="46842" y="11935"/>
                  </a:lnTo>
                  <a:lnTo>
                    <a:pt x="41918" y="24985"/>
                  </a:lnTo>
                  <a:lnTo>
                    <a:pt x="37415" y="40473"/>
                  </a:lnTo>
                  <a:lnTo>
                    <a:pt x="33194" y="58213"/>
                  </a:lnTo>
                  <a:lnTo>
                    <a:pt x="29181" y="77823"/>
                  </a:lnTo>
                  <a:lnTo>
                    <a:pt x="25324" y="98866"/>
                  </a:lnTo>
                  <a:lnTo>
                    <a:pt x="21744" y="120470"/>
                  </a:lnTo>
                  <a:lnTo>
                    <a:pt x="18717" y="141411"/>
                  </a:lnTo>
                  <a:lnTo>
                    <a:pt x="16344" y="161082"/>
                  </a:lnTo>
                  <a:lnTo>
                    <a:pt x="14411" y="179743"/>
                  </a:lnTo>
                  <a:lnTo>
                    <a:pt x="12498" y="198192"/>
                  </a:lnTo>
                  <a:lnTo>
                    <a:pt x="10362" y="216927"/>
                  </a:lnTo>
                  <a:lnTo>
                    <a:pt x="8085" y="235589"/>
                  </a:lnTo>
                  <a:lnTo>
                    <a:pt x="5770" y="255171"/>
                  </a:lnTo>
                  <a:lnTo>
                    <a:pt x="3210" y="279639"/>
                  </a:lnTo>
                  <a:lnTo>
                    <a:pt x="0" y="315855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400083" y="7192938"/>
              <a:ext cx="189514" cy="31586"/>
            </a:xfrm>
            <a:custGeom>
              <a:avLst/>
              <a:gdLst/>
              <a:ahLst/>
              <a:cxnLst/>
              <a:rect l="0" t="0" r="0" b="0"/>
              <a:pathLst>
                <a:path w="189514" h="31586">
                  <a:moveTo>
                    <a:pt x="0" y="31585"/>
                  </a:moveTo>
                  <a:lnTo>
                    <a:pt x="14602" y="28651"/>
                  </a:lnTo>
                  <a:lnTo>
                    <a:pt x="27873" y="25869"/>
                  </a:lnTo>
                  <a:lnTo>
                    <a:pt x="41083" y="22970"/>
                  </a:lnTo>
                  <a:lnTo>
                    <a:pt x="54771" y="19930"/>
                  </a:lnTo>
                  <a:lnTo>
                    <a:pt x="69576" y="16765"/>
                  </a:lnTo>
                  <a:lnTo>
                    <a:pt x="85722" y="13506"/>
                  </a:lnTo>
                  <a:lnTo>
                    <a:pt x="102773" y="10329"/>
                  </a:lnTo>
                  <a:lnTo>
                    <a:pt x="121812" y="7241"/>
                  </a:lnTo>
                  <a:lnTo>
                    <a:pt x="147868" y="3971"/>
                  </a:lnTo>
                  <a:lnTo>
                    <a:pt x="189513" y="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589656" y="7210606"/>
              <a:ext cx="273682" cy="201756"/>
            </a:xfrm>
            <a:custGeom>
              <a:avLst/>
              <a:gdLst/>
              <a:ahLst/>
              <a:cxnLst/>
              <a:rect l="0" t="0" r="0" b="0"/>
              <a:pathLst>
                <a:path w="273682" h="201756">
                  <a:moveTo>
                    <a:pt x="231567" y="13917"/>
                  </a:moveTo>
                  <a:lnTo>
                    <a:pt x="222766" y="10983"/>
                  </a:lnTo>
                  <a:lnTo>
                    <a:pt x="214419" y="8201"/>
                  </a:lnTo>
                  <a:lnTo>
                    <a:pt x="205711" y="5310"/>
                  </a:lnTo>
                  <a:lnTo>
                    <a:pt x="196244" y="2617"/>
                  </a:lnTo>
                  <a:lnTo>
                    <a:pt x="185453" y="748"/>
                  </a:lnTo>
                  <a:lnTo>
                    <a:pt x="173154" y="0"/>
                  </a:lnTo>
                  <a:lnTo>
                    <a:pt x="159489" y="658"/>
                  </a:lnTo>
                  <a:lnTo>
                    <a:pt x="144722" y="3157"/>
                  </a:lnTo>
                  <a:lnTo>
                    <a:pt x="129133" y="7542"/>
                  </a:lnTo>
                  <a:lnTo>
                    <a:pt x="113278" y="13402"/>
                  </a:lnTo>
                  <a:lnTo>
                    <a:pt x="97948" y="20083"/>
                  </a:lnTo>
                  <a:lnTo>
                    <a:pt x="83537" y="27130"/>
                  </a:lnTo>
                  <a:lnTo>
                    <a:pt x="70236" y="34468"/>
                  </a:lnTo>
                  <a:lnTo>
                    <a:pt x="58214" y="42299"/>
                  </a:lnTo>
                  <a:lnTo>
                    <a:pt x="47427" y="50712"/>
                  </a:lnTo>
                  <a:lnTo>
                    <a:pt x="37843" y="59667"/>
                  </a:lnTo>
                  <a:lnTo>
                    <a:pt x="29535" y="69064"/>
                  </a:lnTo>
                  <a:lnTo>
                    <a:pt x="22422" y="78798"/>
                  </a:lnTo>
                  <a:lnTo>
                    <a:pt x="16303" y="88776"/>
                  </a:lnTo>
                  <a:lnTo>
                    <a:pt x="10950" y="98928"/>
                  </a:lnTo>
                  <a:lnTo>
                    <a:pt x="6174" y="109209"/>
                  </a:lnTo>
                  <a:lnTo>
                    <a:pt x="2304" y="119910"/>
                  </a:lnTo>
                  <a:lnTo>
                    <a:pt x="141" y="131618"/>
                  </a:lnTo>
                  <a:lnTo>
                    <a:pt x="0" y="144557"/>
                  </a:lnTo>
                  <a:lnTo>
                    <a:pt x="2212" y="157993"/>
                  </a:lnTo>
                  <a:lnTo>
                    <a:pt x="7354" y="170486"/>
                  </a:lnTo>
                  <a:lnTo>
                    <a:pt x="15439" y="181281"/>
                  </a:lnTo>
                  <a:lnTo>
                    <a:pt x="25733" y="189983"/>
                  </a:lnTo>
                  <a:lnTo>
                    <a:pt x="37075" y="196227"/>
                  </a:lnTo>
                  <a:lnTo>
                    <a:pt x="48693" y="200082"/>
                  </a:lnTo>
                  <a:lnTo>
                    <a:pt x="60232" y="201755"/>
                  </a:lnTo>
                  <a:lnTo>
                    <a:pt x="71579" y="201389"/>
                  </a:lnTo>
                  <a:lnTo>
                    <a:pt x="82724" y="199260"/>
                  </a:lnTo>
                  <a:lnTo>
                    <a:pt x="93700" y="195564"/>
                  </a:lnTo>
                  <a:lnTo>
                    <a:pt x="104543" y="190346"/>
                  </a:lnTo>
                  <a:lnTo>
                    <a:pt x="115291" y="183764"/>
                  </a:lnTo>
                  <a:lnTo>
                    <a:pt x="125969" y="176075"/>
                  </a:lnTo>
                  <a:lnTo>
                    <a:pt x="136600" y="167544"/>
                  </a:lnTo>
                  <a:lnTo>
                    <a:pt x="147188" y="158398"/>
                  </a:lnTo>
                  <a:lnTo>
                    <a:pt x="157418" y="148818"/>
                  </a:lnTo>
                  <a:lnTo>
                    <a:pt x="166681" y="138934"/>
                  </a:lnTo>
                  <a:lnTo>
                    <a:pt x="174724" y="128827"/>
                  </a:lnTo>
                  <a:lnTo>
                    <a:pt x="181616" y="118075"/>
                  </a:lnTo>
                  <a:lnTo>
                    <a:pt x="187560" y="105798"/>
                  </a:lnTo>
                  <a:lnTo>
                    <a:pt x="192779" y="91692"/>
                  </a:lnTo>
                  <a:lnTo>
                    <a:pt x="197307" y="77704"/>
                  </a:lnTo>
                  <a:lnTo>
                    <a:pt x="201156" y="68481"/>
                  </a:lnTo>
                  <a:lnTo>
                    <a:pt x="204459" y="66330"/>
                  </a:lnTo>
                  <a:lnTo>
                    <a:pt x="207301" y="69661"/>
                  </a:lnTo>
                  <a:lnTo>
                    <a:pt x="209989" y="76664"/>
                  </a:lnTo>
                  <a:lnTo>
                    <a:pt x="212904" y="85741"/>
                  </a:lnTo>
                  <a:lnTo>
                    <a:pt x="216437" y="95442"/>
                  </a:lnTo>
                  <a:lnTo>
                    <a:pt x="220730" y="104958"/>
                  </a:lnTo>
                  <a:lnTo>
                    <a:pt x="226000" y="113700"/>
                  </a:lnTo>
                  <a:lnTo>
                    <a:pt x="233475" y="121918"/>
                  </a:lnTo>
                  <a:lnTo>
                    <a:pt x="247165" y="130322"/>
                  </a:lnTo>
                  <a:lnTo>
                    <a:pt x="273681" y="14026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937036" y="7066597"/>
              <a:ext cx="73701" cy="326384"/>
            </a:xfrm>
            <a:custGeom>
              <a:avLst/>
              <a:gdLst/>
              <a:ahLst/>
              <a:cxnLst/>
              <a:rect l="0" t="0" r="0" b="0"/>
              <a:pathLst>
                <a:path w="73701" h="326384">
                  <a:moveTo>
                    <a:pt x="73700" y="0"/>
                  </a:moveTo>
                  <a:lnTo>
                    <a:pt x="70766" y="8801"/>
                  </a:lnTo>
                  <a:lnTo>
                    <a:pt x="67984" y="17147"/>
                  </a:lnTo>
                  <a:lnTo>
                    <a:pt x="65084" y="25846"/>
                  </a:lnTo>
                  <a:lnTo>
                    <a:pt x="62044" y="34967"/>
                  </a:lnTo>
                  <a:lnTo>
                    <a:pt x="58879" y="44462"/>
                  </a:lnTo>
                  <a:lnTo>
                    <a:pt x="55619" y="54257"/>
                  </a:lnTo>
                  <a:lnTo>
                    <a:pt x="52454" y="64445"/>
                  </a:lnTo>
                  <a:lnTo>
                    <a:pt x="49711" y="75267"/>
                  </a:lnTo>
                  <a:lnTo>
                    <a:pt x="47531" y="86807"/>
                  </a:lnTo>
                  <a:lnTo>
                    <a:pt x="45729" y="98997"/>
                  </a:lnTo>
                  <a:lnTo>
                    <a:pt x="43905" y="111711"/>
                  </a:lnTo>
                  <a:lnTo>
                    <a:pt x="41818" y="124825"/>
                  </a:lnTo>
                  <a:lnTo>
                    <a:pt x="39246" y="138395"/>
                  </a:lnTo>
                  <a:lnTo>
                    <a:pt x="35907" y="152642"/>
                  </a:lnTo>
                  <a:lnTo>
                    <a:pt x="31734" y="167641"/>
                  </a:lnTo>
                  <a:lnTo>
                    <a:pt x="26982" y="183476"/>
                  </a:lnTo>
                  <a:lnTo>
                    <a:pt x="22107" y="200323"/>
                  </a:lnTo>
                  <a:lnTo>
                    <a:pt x="17393" y="218165"/>
                  </a:lnTo>
                  <a:lnTo>
                    <a:pt x="13080" y="236523"/>
                  </a:lnTo>
                  <a:lnTo>
                    <a:pt x="9030" y="256661"/>
                  </a:lnTo>
                  <a:lnTo>
                    <a:pt x="4892" y="283702"/>
                  </a:lnTo>
                  <a:lnTo>
                    <a:pt x="0" y="326383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915979" y="7179407"/>
              <a:ext cx="280023" cy="202483"/>
            </a:xfrm>
            <a:custGeom>
              <a:avLst/>
              <a:gdLst/>
              <a:ahLst/>
              <a:cxnLst/>
              <a:rect l="0" t="0" r="0" b="0"/>
              <a:pathLst>
                <a:path w="280023" h="202483">
                  <a:moveTo>
                    <a:pt x="0" y="34588"/>
                  </a:moveTo>
                  <a:lnTo>
                    <a:pt x="3001" y="43390"/>
                  </a:lnTo>
                  <a:lnTo>
                    <a:pt x="6423" y="51737"/>
                  </a:lnTo>
                  <a:lnTo>
                    <a:pt x="10629" y="60431"/>
                  </a:lnTo>
                  <a:lnTo>
                    <a:pt x="15874" y="69378"/>
                  </a:lnTo>
                  <a:lnTo>
                    <a:pt x="22653" y="78225"/>
                  </a:lnTo>
                  <a:lnTo>
                    <a:pt x="31099" y="86755"/>
                  </a:lnTo>
                  <a:lnTo>
                    <a:pt x="41357" y="94599"/>
                  </a:lnTo>
                  <a:lnTo>
                    <a:pt x="53745" y="101179"/>
                  </a:lnTo>
                  <a:lnTo>
                    <a:pt x="68219" y="106302"/>
                  </a:lnTo>
                  <a:lnTo>
                    <a:pt x="84140" y="110096"/>
                  </a:lnTo>
                  <a:lnTo>
                    <a:pt x="100502" y="112816"/>
                  </a:lnTo>
                  <a:lnTo>
                    <a:pt x="116681" y="114720"/>
                  </a:lnTo>
                  <a:lnTo>
                    <a:pt x="132286" y="115866"/>
                  </a:lnTo>
                  <a:lnTo>
                    <a:pt x="146992" y="116119"/>
                  </a:lnTo>
                  <a:lnTo>
                    <a:pt x="160731" y="115474"/>
                  </a:lnTo>
                  <a:lnTo>
                    <a:pt x="173619" y="113890"/>
                  </a:lnTo>
                  <a:lnTo>
                    <a:pt x="185829" y="111223"/>
                  </a:lnTo>
                  <a:lnTo>
                    <a:pt x="197537" y="107496"/>
                  </a:lnTo>
                  <a:lnTo>
                    <a:pt x="209049" y="102705"/>
                  </a:lnTo>
                  <a:lnTo>
                    <a:pt x="220779" y="96740"/>
                  </a:lnTo>
                  <a:lnTo>
                    <a:pt x="232923" y="89653"/>
                  </a:lnTo>
                  <a:lnTo>
                    <a:pt x="245012" y="81623"/>
                  </a:lnTo>
                  <a:lnTo>
                    <a:pt x="256062" y="72864"/>
                  </a:lnTo>
                  <a:lnTo>
                    <a:pt x="265588" y="63565"/>
                  </a:lnTo>
                  <a:lnTo>
                    <a:pt x="273116" y="53882"/>
                  </a:lnTo>
                  <a:lnTo>
                    <a:pt x="277966" y="43930"/>
                  </a:lnTo>
                  <a:lnTo>
                    <a:pt x="280022" y="33805"/>
                  </a:lnTo>
                  <a:lnTo>
                    <a:pt x="279146" y="24057"/>
                  </a:lnTo>
                  <a:lnTo>
                    <a:pt x="274926" y="15650"/>
                  </a:lnTo>
                  <a:lnTo>
                    <a:pt x="267469" y="9005"/>
                  </a:lnTo>
                  <a:lnTo>
                    <a:pt x="257602" y="4204"/>
                  </a:lnTo>
                  <a:lnTo>
                    <a:pt x="246548" y="1266"/>
                  </a:lnTo>
                  <a:lnTo>
                    <a:pt x="235124" y="0"/>
                  </a:lnTo>
                  <a:lnTo>
                    <a:pt x="223715" y="248"/>
                  </a:lnTo>
                  <a:lnTo>
                    <a:pt x="212455" y="1994"/>
                  </a:lnTo>
                  <a:lnTo>
                    <a:pt x="201373" y="5088"/>
                  </a:lnTo>
                  <a:lnTo>
                    <a:pt x="190609" y="9280"/>
                  </a:lnTo>
                  <a:lnTo>
                    <a:pt x="180440" y="14310"/>
                  </a:lnTo>
                  <a:lnTo>
                    <a:pt x="170963" y="19954"/>
                  </a:lnTo>
                  <a:lnTo>
                    <a:pt x="162121" y="26202"/>
                  </a:lnTo>
                  <a:lnTo>
                    <a:pt x="153795" y="33226"/>
                  </a:lnTo>
                  <a:lnTo>
                    <a:pt x="145859" y="41064"/>
                  </a:lnTo>
                  <a:lnTo>
                    <a:pt x="138205" y="49615"/>
                  </a:lnTo>
                  <a:lnTo>
                    <a:pt x="130752" y="58734"/>
                  </a:lnTo>
                  <a:lnTo>
                    <a:pt x="123452" y="68291"/>
                  </a:lnTo>
                  <a:lnTo>
                    <a:pt x="116752" y="78658"/>
                  </a:lnTo>
                  <a:lnTo>
                    <a:pt x="111544" y="90668"/>
                  </a:lnTo>
                  <a:lnTo>
                    <a:pt x="108204" y="104628"/>
                  </a:lnTo>
                  <a:lnTo>
                    <a:pt x="106947" y="119902"/>
                  </a:lnTo>
                  <a:lnTo>
                    <a:pt x="108074" y="135232"/>
                  </a:lnTo>
                  <a:lnTo>
                    <a:pt x="111502" y="149864"/>
                  </a:lnTo>
                  <a:lnTo>
                    <a:pt x="116871" y="163261"/>
                  </a:lnTo>
                  <a:lnTo>
                    <a:pt x="123746" y="174874"/>
                  </a:lnTo>
                  <a:lnTo>
                    <a:pt x="131747" y="184592"/>
                  </a:lnTo>
                  <a:lnTo>
                    <a:pt x="141048" y="192318"/>
                  </a:lnTo>
                  <a:lnTo>
                    <a:pt x="152331" y="197783"/>
                  </a:lnTo>
                  <a:lnTo>
                    <a:pt x="165804" y="201057"/>
                  </a:lnTo>
                  <a:lnTo>
                    <a:pt x="180920" y="202482"/>
                  </a:lnTo>
                  <a:lnTo>
                    <a:pt x="196676" y="202468"/>
                  </a:lnTo>
                  <a:lnTo>
                    <a:pt x="212403" y="201396"/>
                  </a:lnTo>
                  <a:lnTo>
                    <a:pt x="227232" y="199722"/>
                  </a:lnTo>
                  <a:lnTo>
                    <a:pt x="241390" y="197820"/>
                  </a:lnTo>
                  <a:lnTo>
                    <a:pt x="256109" y="195531"/>
                  </a:lnTo>
                  <a:lnTo>
                    <a:pt x="273741" y="192515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1237270" y="7143009"/>
              <a:ext cx="213468" cy="230388"/>
            </a:xfrm>
            <a:custGeom>
              <a:avLst/>
              <a:gdLst/>
              <a:ahLst/>
              <a:cxnLst/>
              <a:rect l="0" t="0" r="0" b="0"/>
              <a:pathLst>
                <a:path w="213468" h="230388">
                  <a:moveTo>
                    <a:pt x="173549" y="7815"/>
                  </a:moveTo>
                  <a:lnTo>
                    <a:pt x="164613" y="4948"/>
                  </a:lnTo>
                  <a:lnTo>
                    <a:pt x="154986" y="2806"/>
                  </a:lnTo>
                  <a:lnTo>
                    <a:pt x="143704" y="1208"/>
                  </a:lnTo>
                  <a:lnTo>
                    <a:pt x="131209" y="201"/>
                  </a:lnTo>
                  <a:lnTo>
                    <a:pt x="118378" y="0"/>
                  </a:lnTo>
                  <a:lnTo>
                    <a:pt x="105759" y="655"/>
                  </a:lnTo>
                  <a:lnTo>
                    <a:pt x="93549" y="2067"/>
                  </a:lnTo>
                  <a:lnTo>
                    <a:pt x="81754" y="4078"/>
                  </a:lnTo>
                  <a:lnTo>
                    <a:pt x="70313" y="6545"/>
                  </a:lnTo>
                  <a:lnTo>
                    <a:pt x="59311" y="9506"/>
                  </a:lnTo>
                  <a:lnTo>
                    <a:pt x="48982" y="13171"/>
                  </a:lnTo>
                  <a:lnTo>
                    <a:pt x="39398" y="17604"/>
                  </a:lnTo>
                  <a:lnTo>
                    <a:pt x="30486" y="22886"/>
                  </a:lnTo>
                  <a:lnTo>
                    <a:pt x="22112" y="29188"/>
                  </a:lnTo>
                  <a:lnTo>
                    <a:pt x="14162" y="36505"/>
                  </a:lnTo>
                  <a:lnTo>
                    <a:pt x="7179" y="44690"/>
                  </a:lnTo>
                  <a:lnTo>
                    <a:pt x="2305" y="53555"/>
                  </a:lnTo>
                  <a:lnTo>
                    <a:pt x="0" y="62919"/>
                  </a:lnTo>
                  <a:lnTo>
                    <a:pt x="250" y="72477"/>
                  </a:lnTo>
                  <a:lnTo>
                    <a:pt x="2927" y="81812"/>
                  </a:lnTo>
                  <a:lnTo>
                    <a:pt x="7697" y="90715"/>
                  </a:lnTo>
                  <a:lnTo>
                    <a:pt x="14287" y="98995"/>
                  </a:lnTo>
                  <a:lnTo>
                    <a:pt x="22590" y="106412"/>
                  </a:lnTo>
                  <a:lnTo>
                    <a:pt x="32388" y="112919"/>
                  </a:lnTo>
                  <a:lnTo>
                    <a:pt x="43388" y="118628"/>
                  </a:lnTo>
                  <a:lnTo>
                    <a:pt x="55293" y="123706"/>
                  </a:lnTo>
                  <a:lnTo>
                    <a:pt x="67857" y="128310"/>
                  </a:lnTo>
                  <a:lnTo>
                    <a:pt x="80886" y="132575"/>
                  </a:lnTo>
                  <a:lnTo>
                    <a:pt x="94239" y="136599"/>
                  </a:lnTo>
                  <a:lnTo>
                    <a:pt x="107809" y="140459"/>
                  </a:lnTo>
                  <a:lnTo>
                    <a:pt x="121362" y="144204"/>
                  </a:lnTo>
                  <a:lnTo>
                    <a:pt x="134542" y="147872"/>
                  </a:lnTo>
                  <a:lnTo>
                    <a:pt x="147191" y="151493"/>
                  </a:lnTo>
                  <a:lnTo>
                    <a:pt x="159482" y="155248"/>
                  </a:lnTo>
                  <a:lnTo>
                    <a:pt x="171809" y="159453"/>
                  </a:lnTo>
                  <a:lnTo>
                    <a:pt x="184375" y="164248"/>
                  </a:lnTo>
                  <a:lnTo>
                    <a:pt x="196255" y="169604"/>
                  </a:lnTo>
                  <a:lnTo>
                    <a:pt x="205577" y="175426"/>
                  </a:lnTo>
                  <a:lnTo>
                    <a:pt x="211486" y="181601"/>
                  </a:lnTo>
                  <a:lnTo>
                    <a:pt x="213467" y="188035"/>
                  </a:lnTo>
                  <a:lnTo>
                    <a:pt x="210847" y="194652"/>
                  </a:lnTo>
                  <a:lnTo>
                    <a:pt x="203750" y="201394"/>
                  </a:lnTo>
                  <a:lnTo>
                    <a:pt x="193190" y="208056"/>
                  </a:lnTo>
                  <a:lnTo>
                    <a:pt x="180622" y="214302"/>
                  </a:lnTo>
                  <a:lnTo>
                    <a:pt x="167069" y="219976"/>
                  </a:lnTo>
                  <a:lnTo>
                    <a:pt x="152759" y="224767"/>
                  </a:lnTo>
                  <a:lnTo>
                    <a:pt x="137344" y="228155"/>
                  </a:lnTo>
                  <a:lnTo>
                    <a:pt x="120700" y="229987"/>
                  </a:lnTo>
                  <a:lnTo>
                    <a:pt x="103468" y="230387"/>
                  </a:lnTo>
                  <a:lnTo>
                    <a:pt x="85011" y="229514"/>
                  </a:lnTo>
                  <a:lnTo>
                    <a:pt x="61468" y="226172"/>
                  </a:lnTo>
                  <a:lnTo>
                    <a:pt x="26150" y="218385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475647" y="6919197"/>
              <a:ext cx="198385" cy="631711"/>
            </a:xfrm>
            <a:custGeom>
              <a:avLst/>
              <a:gdLst/>
              <a:ahLst/>
              <a:cxnLst/>
              <a:rect l="0" t="0" r="0" b="0"/>
              <a:pathLst>
                <a:path w="198385" h="631711">
                  <a:moveTo>
                    <a:pt x="198384" y="0"/>
                  </a:moveTo>
                  <a:lnTo>
                    <a:pt x="195450" y="9003"/>
                  </a:lnTo>
                  <a:lnTo>
                    <a:pt x="192668" y="19269"/>
                  </a:lnTo>
                  <a:lnTo>
                    <a:pt x="189764" y="31848"/>
                  </a:lnTo>
                  <a:lnTo>
                    <a:pt x="186551" y="46204"/>
                  </a:lnTo>
                  <a:lnTo>
                    <a:pt x="182738" y="61351"/>
                  </a:lnTo>
                  <a:lnTo>
                    <a:pt x="178220" y="76640"/>
                  </a:lnTo>
                  <a:lnTo>
                    <a:pt x="173057" y="91947"/>
                  </a:lnTo>
                  <a:lnTo>
                    <a:pt x="167369" y="107497"/>
                  </a:lnTo>
                  <a:lnTo>
                    <a:pt x="161289" y="123436"/>
                  </a:lnTo>
                  <a:lnTo>
                    <a:pt x="155089" y="139933"/>
                  </a:lnTo>
                  <a:lnTo>
                    <a:pt x="149160" y="157240"/>
                  </a:lnTo>
                  <a:lnTo>
                    <a:pt x="143690" y="175411"/>
                  </a:lnTo>
                  <a:lnTo>
                    <a:pt x="138526" y="194346"/>
                  </a:lnTo>
                  <a:lnTo>
                    <a:pt x="133292" y="213889"/>
                  </a:lnTo>
                  <a:lnTo>
                    <a:pt x="127768" y="233888"/>
                  </a:lnTo>
                  <a:lnTo>
                    <a:pt x="121903" y="254215"/>
                  </a:lnTo>
                  <a:lnTo>
                    <a:pt x="115733" y="274772"/>
                  </a:lnTo>
                  <a:lnTo>
                    <a:pt x="109320" y="295491"/>
                  </a:lnTo>
                  <a:lnTo>
                    <a:pt x="102724" y="316320"/>
                  </a:lnTo>
                  <a:lnTo>
                    <a:pt x="95997" y="337224"/>
                  </a:lnTo>
                  <a:lnTo>
                    <a:pt x="89177" y="358177"/>
                  </a:lnTo>
                  <a:lnTo>
                    <a:pt x="82293" y="379165"/>
                  </a:lnTo>
                  <a:lnTo>
                    <a:pt x="75366" y="400176"/>
                  </a:lnTo>
                  <a:lnTo>
                    <a:pt x="68408" y="421197"/>
                  </a:lnTo>
                  <a:lnTo>
                    <a:pt x="61430" y="442061"/>
                  </a:lnTo>
                  <a:lnTo>
                    <a:pt x="54439" y="462456"/>
                  </a:lnTo>
                  <a:lnTo>
                    <a:pt x="47439" y="482246"/>
                  </a:lnTo>
                  <a:lnTo>
                    <a:pt x="40432" y="501299"/>
                  </a:lnTo>
                  <a:lnTo>
                    <a:pt x="33421" y="519407"/>
                  </a:lnTo>
                  <a:lnTo>
                    <a:pt x="26412" y="536552"/>
                  </a:lnTo>
                  <a:lnTo>
                    <a:pt x="19570" y="552863"/>
                  </a:lnTo>
                  <a:lnTo>
                    <a:pt x="13201" y="568517"/>
                  </a:lnTo>
                  <a:lnTo>
                    <a:pt x="7451" y="583661"/>
                  </a:lnTo>
                  <a:lnTo>
                    <a:pt x="2819" y="597633"/>
                  </a:lnTo>
                  <a:lnTo>
                    <a:pt x="0" y="610247"/>
                  </a:lnTo>
                  <a:lnTo>
                    <a:pt x="983" y="621495"/>
                  </a:lnTo>
                  <a:lnTo>
                    <a:pt x="8871" y="63171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1737202" y="6992896"/>
              <a:ext cx="84229" cy="431670"/>
            </a:xfrm>
            <a:custGeom>
              <a:avLst/>
              <a:gdLst/>
              <a:ahLst/>
              <a:cxnLst/>
              <a:rect l="0" t="0" r="0" b="0"/>
              <a:pathLst>
                <a:path w="84229" h="431670">
                  <a:moveTo>
                    <a:pt x="84228" y="0"/>
                  </a:moveTo>
                  <a:lnTo>
                    <a:pt x="81294" y="8801"/>
                  </a:lnTo>
                  <a:lnTo>
                    <a:pt x="78512" y="17148"/>
                  </a:lnTo>
                  <a:lnTo>
                    <a:pt x="75608" y="25852"/>
                  </a:lnTo>
                  <a:lnTo>
                    <a:pt x="72395" y="35145"/>
                  </a:lnTo>
                  <a:lnTo>
                    <a:pt x="68582" y="45288"/>
                  </a:lnTo>
                  <a:lnTo>
                    <a:pt x="64069" y="56337"/>
                  </a:lnTo>
                  <a:lnTo>
                    <a:pt x="59078" y="68351"/>
                  </a:lnTo>
                  <a:lnTo>
                    <a:pt x="54039" y="81470"/>
                  </a:lnTo>
                  <a:lnTo>
                    <a:pt x="49207" y="95665"/>
                  </a:lnTo>
                  <a:lnTo>
                    <a:pt x="44660" y="110774"/>
                  </a:lnTo>
                  <a:lnTo>
                    <a:pt x="40379" y="126593"/>
                  </a:lnTo>
                  <a:lnTo>
                    <a:pt x="36316" y="142941"/>
                  </a:lnTo>
                  <a:lnTo>
                    <a:pt x="32418" y="159834"/>
                  </a:lnTo>
                  <a:lnTo>
                    <a:pt x="28641" y="177466"/>
                  </a:lnTo>
                  <a:lnTo>
                    <a:pt x="24952" y="195875"/>
                  </a:lnTo>
                  <a:lnTo>
                    <a:pt x="21491" y="214644"/>
                  </a:lnTo>
                  <a:lnTo>
                    <a:pt x="18545" y="233019"/>
                  </a:lnTo>
                  <a:lnTo>
                    <a:pt x="16232" y="250599"/>
                  </a:lnTo>
                  <a:lnTo>
                    <a:pt x="14510" y="267336"/>
                  </a:lnTo>
                  <a:lnTo>
                    <a:pt x="13272" y="283344"/>
                  </a:lnTo>
                  <a:lnTo>
                    <a:pt x="12397" y="298774"/>
                  </a:lnTo>
                  <a:lnTo>
                    <a:pt x="11621" y="313612"/>
                  </a:lnTo>
                  <a:lnTo>
                    <a:pt x="10560" y="327671"/>
                  </a:lnTo>
                  <a:lnTo>
                    <a:pt x="9031" y="340916"/>
                  </a:lnTo>
                  <a:lnTo>
                    <a:pt x="7189" y="353611"/>
                  </a:lnTo>
                  <a:lnTo>
                    <a:pt x="5413" y="366209"/>
                  </a:lnTo>
                  <a:lnTo>
                    <a:pt x="3924" y="378966"/>
                  </a:lnTo>
                  <a:lnTo>
                    <a:pt x="2771" y="391360"/>
                  </a:lnTo>
                  <a:lnTo>
                    <a:pt x="1798" y="403404"/>
                  </a:lnTo>
                  <a:lnTo>
                    <a:pt x="923" y="416163"/>
                  </a:lnTo>
                  <a:lnTo>
                    <a:pt x="0" y="431669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1716145" y="6954982"/>
              <a:ext cx="316385" cy="222994"/>
            </a:xfrm>
            <a:custGeom>
              <a:avLst/>
              <a:gdLst/>
              <a:ahLst/>
              <a:cxnLst/>
              <a:rect l="0" t="0" r="0" b="0"/>
              <a:pathLst>
                <a:path w="316385" h="222994">
                  <a:moveTo>
                    <a:pt x="0" y="101085"/>
                  </a:moveTo>
                  <a:lnTo>
                    <a:pt x="268" y="89484"/>
                  </a:lnTo>
                  <a:lnTo>
                    <a:pt x="2829" y="79636"/>
                  </a:lnTo>
                  <a:lnTo>
                    <a:pt x="8011" y="70635"/>
                  </a:lnTo>
                  <a:lnTo>
                    <a:pt x="15277" y="62366"/>
                  </a:lnTo>
                  <a:lnTo>
                    <a:pt x="23894" y="54988"/>
                  </a:lnTo>
                  <a:lnTo>
                    <a:pt x="33311" y="48513"/>
                  </a:lnTo>
                  <a:lnTo>
                    <a:pt x="43353" y="42661"/>
                  </a:lnTo>
                  <a:lnTo>
                    <a:pt x="54134" y="36959"/>
                  </a:lnTo>
                  <a:lnTo>
                    <a:pt x="65677" y="31121"/>
                  </a:lnTo>
                  <a:lnTo>
                    <a:pt x="78053" y="25217"/>
                  </a:lnTo>
                  <a:lnTo>
                    <a:pt x="91430" y="19551"/>
                  </a:lnTo>
                  <a:lnTo>
                    <a:pt x="105802" y="14299"/>
                  </a:lnTo>
                  <a:lnTo>
                    <a:pt x="120862" y="9637"/>
                  </a:lnTo>
                  <a:lnTo>
                    <a:pt x="136118" y="5813"/>
                  </a:lnTo>
                  <a:lnTo>
                    <a:pt x="151267" y="2878"/>
                  </a:lnTo>
                  <a:lnTo>
                    <a:pt x="166200" y="891"/>
                  </a:lnTo>
                  <a:lnTo>
                    <a:pt x="180913" y="0"/>
                  </a:lnTo>
                  <a:lnTo>
                    <a:pt x="195440" y="181"/>
                  </a:lnTo>
                  <a:lnTo>
                    <a:pt x="209824" y="1438"/>
                  </a:lnTo>
                  <a:lnTo>
                    <a:pt x="224101" y="3877"/>
                  </a:lnTo>
                  <a:lnTo>
                    <a:pt x="238294" y="7442"/>
                  </a:lnTo>
                  <a:lnTo>
                    <a:pt x="252099" y="11953"/>
                  </a:lnTo>
                  <a:lnTo>
                    <a:pt x="264916" y="17198"/>
                  </a:lnTo>
                  <a:lnTo>
                    <a:pt x="276494" y="22988"/>
                  </a:lnTo>
                  <a:lnTo>
                    <a:pt x="286742" y="29332"/>
                  </a:lnTo>
                  <a:lnTo>
                    <a:pt x="295562" y="36422"/>
                  </a:lnTo>
                  <a:lnTo>
                    <a:pt x="303041" y="44303"/>
                  </a:lnTo>
                  <a:lnTo>
                    <a:pt x="309081" y="52884"/>
                  </a:lnTo>
                  <a:lnTo>
                    <a:pt x="313324" y="62022"/>
                  </a:lnTo>
                  <a:lnTo>
                    <a:pt x="315731" y="71578"/>
                  </a:lnTo>
                  <a:lnTo>
                    <a:pt x="316384" y="81437"/>
                  </a:lnTo>
                  <a:lnTo>
                    <a:pt x="315310" y="91506"/>
                  </a:lnTo>
                  <a:lnTo>
                    <a:pt x="312695" y="101724"/>
                  </a:lnTo>
                  <a:lnTo>
                    <a:pt x="308670" y="112042"/>
                  </a:lnTo>
                  <a:lnTo>
                    <a:pt x="303227" y="122429"/>
                  </a:lnTo>
                  <a:lnTo>
                    <a:pt x="296490" y="132859"/>
                  </a:lnTo>
                  <a:lnTo>
                    <a:pt x="288527" y="143151"/>
                  </a:lnTo>
                  <a:lnTo>
                    <a:pt x="279280" y="152988"/>
                  </a:lnTo>
                  <a:lnTo>
                    <a:pt x="268836" y="162234"/>
                  </a:lnTo>
                  <a:lnTo>
                    <a:pt x="257399" y="170918"/>
                  </a:lnTo>
                  <a:lnTo>
                    <a:pt x="245198" y="179137"/>
                  </a:lnTo>
                  <a:lnTo>
                    <a:pt x="232441" y="186996"/>
                  </a:lnTo>
                  <a:lnTo>
                    <a:pt x="219451" y="194429"/>
                  </a:lnTo>
                  <a:lnTo>
                    <a:pt x="206658" y="201201"/>
                  </a:lnTo>
                  <a:lnTo>
                    <a:pt x="194263" y="207235"/>
                  </a:lnTo>
                  <a:lnTo>
                    <a:pt x="181804" y="212440"/>
                  </a:lnTo>
                  <a:lnTo>
                    <a:pt x="168300" y="216638"/>
                  </a:lnTo>
                  <a:lnTo>
                    <a:pt x="153295" y="219828"/>
                  </a:lnTo>
                  <a:lnTo>
                    <a:pt x="137300" y="221986"/>
                  </a:lnTo>
                  <a:lnTo>
                    <a:pt x="121476" y="222993"/>
                  </a:lnTo>
                  <a:lnTo>
                    <a:pt x="106515" y="222899"/>
                  </a:lnTo>
                  <a:lnTo>
                    <a:pt x="93020" y="222033"/>
                  </a:lnTo>
                  <a:lnTo>
                    <a:pt x="80434" y="220834"/>
                  </a:lnTo>
                  <a:lnTo>
                    <a:pt x="67662" y="219202"/>
                  </a:lnTo>
                  <a:lnTo>
                    <a:pt x="52643" y="216899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1691341" y="6977614"/>
              <a:ext cx="382774" cy="436290"/>
            </a:xfrm>
            <a:custGeom>
              <a:avLst/>
              <a:gdLst/>
              <a:ahLst/>
              <a:cxnLst/>
              <a:rect l="0" t="0" r="0" b="0"/>
              <a:pathLst>
                <a:path w="382774" h="436290">
                  <a:moveTo>
                    <a:pt x="382773" y="67925"/>
                  </a:moveTo>
                  <a:lnTo>
                    <a:pt x="376772" y="59191"/>
                  </a:lnTo>
                  <a:lnTo>
                    <a:pt x="369927" y="51484"/>
                  </a:lnTo>
                  <a:lnTo>
                    <a:pt x="361539" y="44081"/>
                  </a:lnTo>
                  <a:lnTo>
                    <a:pt x="351912" y="36820"/>
                  </a:lnTo>
                  <a:lnTo>
                    <a:pt x="341597" y="29642"/>
                  </a:lnTo>
                  <a:lnTo>
                    <a:pt x="330985" y="22525"/>
                  </a:lnTo>
                  <a:lnTo>
                    <a:pt x="320114" y="15781"/>
                  </a:lnTo>
                  <a:lnTo>
                    <a:pt x="308766" y="10011"/>
                  </a:lnTo>
                  <a:lnTo>
                    <a:pt x="296836" y="5471"/>
                  </a:lnTo>
                  <a:lnTo>
                    <a:pt x="284198" y="2255"/>
                  </a:lnTo>
                  <a:lnTo>
                    <a:pt x="270644" y="462"/>
                  </a:lnTo>
                  <a:lnTo>
                    <a:pt x="256158" y="0"/>
                  </a:lnTo>
                  <a:lnTo>
                    <a:pt x="241191" y="636"/>
                  </a:lnTo>
                  <a:lnTo>
                    <a:pt x="226531" y="2118"/>
                  </a:lnTo>
                  <a:lnTo>
                    <a:pt x="212604" y="4226"/>
                  </a:lnTo>
                  <a:lnTo>
                    <a:pt x="199645" y="6943"/>
                  </a:lnTo>
                  <a:lnTo>
                    <a:pt x="187861" y="10443"/>
                  </a:lnTo>
                  <a:lnTo>
                    <a:pt x="177233" y="14761"/>
                  </a:lnTo>
                  <a:lnTo>
                    <a:pt x="167586" y="19795"/>
                  </a:lnTo>
                  <a:lnTo>
                    <a:pt x="158705" y="25400"/>
                  </a:lnTo>
                  <a:lnTo>
                    <a:pt x="150385" y="31436"/>
                  </a:lnTo>
                  <a:lnTo>
                    <a:pt x="142302" y="37945"/>
                  </a:lnTo>
                  <a:lnTo>
                    <a:pt x="134027" y="45148"/>
                  </a:lnTo>
                  <a:lnTo>
                    <a:pt x="125352" y="53104"/>
                  </a:lnTo>
                  <a:lnTo>
                    <a:pt x="116576" y="61735"/>
                  </a:lnTo>
                  <a:lnTo>
                    <a:pt x="108370" y="70908"/>
                  </a:lnTo>
                  <a:lnTo>
                    <a:pt x="101072" y="80487"/>
                  </a:lnTo>
                  <a:lnTo>
                    <a:pt x="94529" y="90359"/>
                  </a:lnTo>
                  <a:lnTo>
                    <a:pt x="88294" y="100439"/>
                  </a:lnTo>
                  <a:lnTo>
                    <a:pt x="82076" y="110668"/>
                  </a:lnTo>
                  <a:lnTo>
                    <a:pt x="76238" y="121164"/>
                  </a:lnTo>
                  <a:lnTo>
                    <a:pt x="71676" y="132202"/>
                  </a:lnTo>
                  <a:lnTo>
                    <a:pt x="68801" y="143891"/>
                  </a:lnTo>
                  <a:lnTo>
                    <a:pt x="67872" y="156183"/>
                  </a:lnTo>
                  <a:lnTo>
                    <a:pt x="69227" y="168967"/>
                  </a:lnTo>
                  <a:lnTo>
                    <a:pt x="72811" y="182109"/>
                  </a:lnTo>
                  <a:lnTo>
                    <a:pt x="78286" y="195019"/>
                  </a:lnTo>
                  <a:lnTo>
                    <a:pt x="85233" y="206695"/>
                  </a:lnTo>
                  <a:lnTo>
                    <a:pt x="93282" y="216685"/>
                  </a:lnTo>
                  <a:lnTo>
                    <a:pt x="102615" y="224882"/>
                  </a:lnTo>
                  <a:lnTo>
                    <a:pt x="113920" y="231253"/>
                  </a:lnTo>
                  <a:lnTo>
                    <a:pt x="127413" y="235978"/>
                  </a:lnTo>
                  <a:lnTo>
                    <a:pt x="142711" y="239205"/>
                  </a:lnTo>
                  <a:lnTo>
                    <a:pt x="159122" y="240946"/>
                  </a:lnTo>
                  <a:lnTo>
                    <a:pt x="176092" y="241337"/>
                  </a:lnTo>
                  <a:lnTo>
                    <a:pt x="192179" y="240299"/>
                  </a:lnTo>
                  <a:lnTo>
                    <a:pt x="205078" y="237475"/>
                  </a:lnTo>
                  <a:lnTo>
                    <a:pt x="213795" y="232847"/>
                  </a:lnTo>
                  <a:lnTo>
                    <a:pt x="218029" y="227147"/>
                  </a:lnTo>
                  <a:lnTo>
                    <a:pt x="217553" y="221629"/>
                  </a:lnTo>
                  <a:lnTo>
                    <a:pt x="212759" y="217005"/>
                  </a:lnTo>
                  <a:lnTo>
                    <a:pt x="204749" y="213600"/>
                  </a:lnTo>
                  <a:lnTo>
                    <a:pt x="194975" y="211615"/>
                  </a:lnTo>
                  <a:lnTo>
                    <a:pt x="184424" y="210990"/>
                  </a:lnTo>
                  <a:lnTo>
                    <a:pt x="173607" y="211503"/>
                  </a:lnTo>
                  <a:lnTo>
                    <a:pt x="162747" y="212894"/>
                  </a:lnTo>
                  <a:lnTo>
                    <a:pt x="151919" y="214941"/>
                  </a:lnTo>
                  <a:lnTo>
                    <a:pt x="140817" y="217786"/>
                  </a:lnTo>
                  <a:lnTo>
                    <a:pt x="128823" y="221903"/>
                  </a:lnTo>
                  <a:lnTo>
                    <a:pt x="115682" y="227449"/>
                  </a:lnTo>
                  <a:lnTo>
                    <a:pt x="101936" y="234123"/>
                  </a:lnTo>
                  <a:lnTo>
                    <a:pt x="88702" y="241366"/>
                  </a:lnTo>
                  <a:lnTo>
                    <a:pt x="76576" y="248802"/>
                  </a:lnTo>
                  <a:lnTo>
                    <a:pt x="65488" y="256573"/>
                  </a:lnTo>
                  <a:lnTo>
                    <a:pt x="54973" y="265228"/>
                  </a:lnTo>
                  <a:lnTo>
                    <a:pt x="44688" y="275015"/>
                  </a:lnTo>
                  <a:lnTo>
                    <a:pt x="34780" y="285874"/>
                  </a:lnTo>
                  <a:lnTo>
                    <a:pt x="25791" y="297622"/>
                  </a:lnTo>
                  <a:lnTo>
                    <a:pt x="17966" y="310047"/>
                  </a:lnTo>
                  <a:lnTo>
                    <a:pt x="11404" y="322968"/>
                  </a:lnTo>
                  <a:lnTo>
                    <a:pt x="6220" y="336240"/>
                  </a:lnTo>
                  <a:lnTo>
                    <a:pt x="2342" y="349752"/>
                  </a:lnTo>
                  <a:lnTo>
                    <a:pt x="44" y="363265"/>
                  </a:lnTo>
                  <a:lnTo>
                    <a:pt x="0" y="376417"/>
                  </a:lnTo>
                  <a:lnTo>
                    <a:pt x="2388" y="389033"/>
                  </a:lnTo>
                  <a:lnTo>
                    <a:pt x="7262" y="400793"/>
                  </a:lnTo>
                  <a:lnTo>
                    <a:pt x="14803" y="411166"/>
                  </a:lnTo>
                  <a:lnTo>
                    <a:pt x="24831" y="419986"/>
                  </a:lnTo>
                  <a:lnTo>
                    <a:pt x="36597" y="427077"/>
                  </a:lnTo>
                  <a:lnTo>
                    <a:pt x="49009" y="432099"/>
                  </a:lnTo>
                  <a:lnTo>
                    <a:pt x="61384" y="435070"/>
                  </a:lnTo>
                  <a:lnTo>
                    <a:pt x="73451" y="436289"/>
                  </a:lnTo>
                  <a:lnTo>
                    <a:pt x="85159" y="436133"/>
                  </a:lnTo>
                  <a:lnTo>
                    <a:pt x="96556" y="434957"/>
                  </a:lnTo>
                  <a:lnTo>
                    <a:pt x="107871" y="432883"/>
                  </a:lnTo>
                  <a:lnTo>
                    <a:pt x="119476" y="429822"/>
                  </a:lnTo>
                  <a:lnTo>
                    <a:pt x="131548" y="425802"/>
                  </a:lnTo>
                  <a:lnTo>
                    <a:pt x="143930" y="420969"/>
                  </a:lnTo>
                  <a:lnTo>
                    <a:pt x="156243" y="415501"/>
                  </a:lnTo>
                  <a:lnTo>
                    <a:pt x="168252" y="409569"/>
                  </a:lnTo>
                  <a:lnTo>
                    <a:pt x="179456" y="403617"/>
                  </a:lnTo>
                  <a:lnTo>
                    <a:pt x="190107" y="397755"/>
                  </a:lnTo>
                  <a:lnTo>
                    <a:pt x="201137" y="391473"/>
                  </a:lnTo>
                  <a:lnTo>
                    <a:pt x="214317" y="38378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2042529" y="7224523"/>
              <a:ext cx="147400" cy="147400"/>
            </a:xfrm>
            <a:custGeom>
              <a:avLst/>
              <a:gdLst/>
              <a:ahLst/>
              <a:cxnLst/>
              <a:rect l="0" t="0" r="0" b="0"/>
              <a:pathLst>
                <a:path w="147400" h="147400">
                  <a:moveTo>
                    <a:pt x="0" y="0"/>
                  </a:moveTo>
                  <a:lnTo>
                    <a:pt x="134" y="11735"/>
                  </a:lnTo>
                  <a:lnTo>
                    <a:pt x="1414" y="22864"/>
                  </a:lnTo>
                  <a:lnTo>
                    <a:pt x="4007" y="34453"/>
                  </a:lnTo>
                  <a:lnTo>
                    <a:pt x="7727" y="46269"/>
                  </a:lnTo>
                  <a:lnTo>
                    <a:pt x="12359" y="57633"/>
                  </a:lnTo>
                  <a:lnTo>
                    <a:pt x="17692" y="68182"/>
                  </a:lnTo>
                  <a:lnTo>
                    <a:pt x="23540" y="77883"/>
                  </a:lnTo>
                  <a:lnTo>
                    <a:pt x="29754" y="86855"/>
                  </a:lnTo>
                  <a:lnTo>
                    <a:pt x="36234" y="95263"/>
                  </a:lnTo>
                  <a:lnTo>
                    <a:pt x="43227" y="103418"/>
                  </a:lnTo>
                  <a:lnTo>
                    <a:pt x="51293" y="111748"/>
                  </a:lnTo>
                  <a:lnTo>
                    <a:pt x="60650" y="120453"/>
                  </a:lnTo>
                  <a:lnTo>
                    <a:pt x="71207" y="128913"/>
                  </a:lnTo>
                  <a:lnTo>
                    <a:pt x="82744" y="135840"/>
                  </a:lnTo>
                  <a:lnTo>
                    <a:pt x="95006" y="140645"/>
                  </a:lnTo>
                  <a:lnTo>
                    <a:pt x="107183" y="143548"/>
                  </a:lnTo>
                  <a:lnTo>
                    <a:pt x="119116" y="145519"/>
                  </a:lnTo>
                  <a:lnTo>
                    <a:pt x="131849" y="146721"/>
                  </a:lnTo>
                  <a:lnTo>
                    <a:pt x="147399" y="147399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1989886" y="7192938"/>
              <a:ext cx="231628" cy="263213"/>
            </a:xfrm>
            <a:custGeom>
              <a:avLst/>
              <a:gdLst/>
              <a:ahLst/>
              <a:cxnLst/>
              <a:rect l="0" t="0" r="0" b="0"/>
              <a:pathLst>
                <a:path w="231628" h="263213">
                  <a:moveTo>
                    <a:pt x="231627" y="0"/>
                  </a:moveTo>
                  <a:lnTo>
                    <a:pt x="220026" y="5934"/>
                  </a:lnTo>
                  <a:lnTo>
                    <a:pt x="210177" y="12138"/>
                  </a:lnTo>
                  <a:lnTo>
                    <a:pt x="201167" y="19234"/>
                  </a:lnTo>
                  <a:lnTo>
                    <a:pt x="192553" y="27176"/>
                  </a:lnTo>
                  <a:lnTo>
                    <a:pt x="183878" y="35822"/>
                  </a:lnTo>
                  <a:lnTo>
                    <a:pt x="174901" y="45020"/>
                  </a:lnTo>
                  <a:lnTo>
                    <a:pt x="165571" y="54793"/>
                  </a:lnTo>
                  <a:lnTo>
                    <a:pt x="155924" y="65331"/>
                  </a:lnTo>
                  <a:lnTo>
                    <a:pt x="146023" y="76677"/>
                  </a:lnTo>
                  <a:lnTo>
                    <a:pt x="135934" y="88737"/>
                  </a:lnTo>
                  <a:lnTo>
                    <a:pt x="125708" y="101363"/>
                  </a:lnTo>
                  <a:lnTo>
                    <a:pt x="115386" y="114414"/>
                  </a:lnTo>
                  <a:lnTo>
                    <a:pt x="104998" y="127770"/>
                  </a:lnTo>
                  <a:lnTo>
                    <a:pt x="94564" y="141344"/>
                  </a:lnTo>
                  <a:lnTo>
                    <a:pt x="84104" y="155056"/>
                  </a:lnTo>
                  <a:lnTo>
                    <a:pt x="73791" y="168535"/>
                  </a:lnTo>
                  <a:lnTo>
                    <a:pt x="63939" y="181134"/>
                  </a:lnTo>
                  <a:lnTo>
                    <a:pt x="54683" y="192569"/>
                  </a:lnTo>
                  <a:lnTo>
                    <a:pt x="45993" y="202891"/>
                  </a:lnTo>
                  <a:lnTo>
                    <a:pt x="37769" y="212292"/>
                  </a:lnTo>
                  <a:lnTo>
                    <a:pt x="29912" y="220985"/>
                  </a:lnTo>
                  <a:lnTo>
                    <a:pt x="22626" y="229049"/>
                  </a:lnTo>
                  <a:lnTo>
                    <a:pt x="15709" y="237326"/>
                  </a:lnTo>
                  <a:lnTo>
                    <a:pt x="8551" y="247664"/>
                  </a:lnTo>
                  <a:lnTo>
                    <a:pt x="0" y="263212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2402524" y="6986022"/>
              <a:ext cx="385522" cy="362994"/>
            </a:xfrm>
            <a:custGeom>
              <a:avLst/>
              <a:gdLst/>
              <a:ahLst/>
              <a:cxnLst/>
              <a:rect l="0" t="0" r="0" b="0"/>
              <a:pathLst>
                <a:path w="385522" h="362994">
                  <a:moveTo>
                    <a:pt x="261186" y="38460"/>
                  </a:moveTo>
                  <a:lnTo>
                    <a:pt x="258252" y="47261"/>
                  </a:lnTo>
                  <a:lnTo>
                    <a:pt x="255470" y="55608"/>
                  </a:lnTo>
                  <a:lnTo>
                    <a:pt x="252545" y="64261"/>
                  </a:lnTo>
                  <a:lnTo>
                    <a:pt x="248578" y="71660"/>
                  </a:lnTo>
                  <a:lnTo>
                    <a:pt x="243030" y="75017"/>
                  </a:lnTo>
                  <a:lnTo>
                    <a:pt x="236973" y="73743"/>
                  </a:lnTo>
                  <a:lnTo>
                    <a:pt x="230748" y="68657"/>
                  </a:lnTo>
                  <a:lnTo>
                    <a:pt x="224377" y="60780"/>
                  </a:lnTo>
                  <a:lnTo>
                    <a:pt x="217858" y="51273"/>
                  </a:lnTo>
                  <a:lnTo>
                    <a:pt x="211208" y="41361"/>
                  </a:lnTo>
                  <a:lnTo>
                    <a:pt x="204439" y="31740"/>
                  </a:lnTo>
                  <a:lnTo>
                    <a:pt x="197086" y="22804"/>
                  </a:lnTo>
                  <a:lnTo>
                    <a:pt x="188250" y="14865"/>
                  </a:lnTo>
                  <a:lnTo>
                    <a:pt x="177563" y="7984"/>
                  </a:lnTo>
                  <a:lnTo>
                    <a:pt x="165300" y="2682"/>
                  </a:lnTo>
                  <a:lnTo>
                    <a:pt x="152080" y="0"/>
                  </a:lnTo>
                  <a:lnTo>
                    <a:pt x="138378" y="271"/>
                  </a:lnTo>
                  <a:lnTo>
                    <a:pt x="124620" y="3213"/>
                  </a:lnTo>
                  <a:lnTo>
                    <a:pt x="111245" y="8311"/>
                  </a:lnTo>
                  <a:lnTo>
                    <a:pt x="98445" y="15037"/>
                  </a:lnTo>
                  <a:lnTo>
                    <a:pt x="86379" y="23108"/>
                  </a:lnTo>
                  <a:lnTo>
                    <a:pt x="75260" y="32486"/>
                  </a:lnTo>
                  <a:lnTo>
                    <a:pt x="65112" y="43051"/>
                  </a:lnTo>
                  <a:lnTo>
                    <a:pt x="55803" y="54752"/>
                  </a:lnTo>
                  <a:lnTo>
                    <a:pt x="47155" y="67670"/>
                  </a:lnTo>
                  <a:lnTo>
                    <a:pt x="39004" y="81735"/>
                  </a:lnTo>
                  <a:lnTo>
                    <a:pt x="31375" y="96758"/>
                  </a:lnTo>
                  <a:lnTo>
                    <a:pt x="24470" y="112520"/>
                  </a:lnTo>
                  <a:lnTo>
                    <a:pt x="18346" y="128827"/>
                  </a:lnTo>
                  <a:lnTo>
                    <a:pt x="13081" y="145523"/>
                  </a:lnTo>
                  <a:lnTo>
                    <a:pt x="8843" y="162489"/>
                  </a:lnTo>
                  <a:lnTo>
                    <a:pt x="5623" y="179640"/>
                  </a:lnTo>
                  <a:lnTo>
                    <a:pt x="3274" y="196749"/>
                  </a:lnTo>
                  <a:lnTo>
                    <a:pt x="1606" y="213470"/>
                  </a:lnTo>
                  <a:lnTo>
                    <a:pt x="453" y="229641"/>
                  </a:lnTo>
                  <a:lnTo>
                    <a:pt x="0" y="245110"/>
                  </a:lnTo>
                  <a:lnTo>
                    <a:pt x="751" y="259658"/>
                  </a:lnTo>
                  <a:lnTo>
                    <a:pt x="2888" y="273260"/>
                  </a:lnTo>
                  <a:lnTo>
                    <a:pt x="6289" y="286041"/>
                  </a:lnTo>
                  <a:lnTo>
                    <a:pt x="10715" y="298171"/>
                  </a:lnTo>
                  <a:lnTo>
                    <a:pt x="15933" y="309809"/>
                  </a:lnTo>
                  <a:lnTo>
                    <a:pt x="22386" y="320761"/>
                  </a:lnTo>
                  <a:lnTo>
                    <a:pt x="31138" y="330520"/>
                  </a:lnTo>
                  <a:lnTo>
                    <a:pt x="42576" y="338885"/>
                  </a:lnTo>
                  <a:lnTo>
                    <a:pt x="56156" y="345485"/>
                  </a:lnTo>
                  <a:lnTo>
                    <a:pt x="70799" y="349636"/>
                  </a:lnTo>
                  <a:lnTo>
                    <a:pt x="85756" y="351198"/>
                  </a:lnTo>
                  <a:lnTo>
                    <a:pt x="100678" y="350312"/>
                  </a:lnTo>
                  <a:lnTo>
                    <a:pt x="115442" y="347144"/>
                  </a:lnTo>
                  <a:lnTo>
                    <a:pt x="130036" y="342010"/>
                  </a:lnTo>
                  <a:lnTo>
                    <a:pt x="144649" y="335160"/>
                  </a:lnTo>
                  <a:lnTo>
                    <a:pt x="159619" y="326677"/>
                  </a:lnTo>
                  <a:lnTo>
                    <a:pt x="175099" y="316753"/>
                  </a:lnTo>
                  <a:lnTo>
                    <a:pt x="190753" y="305669"/>
                  </a:lnTo>
                  <a:lnTo>
                    <a:pt x="205883" y="293704"/>
                  </a:lnTo>
                  <a:lnTo>
                    <a:pt x="220133" y="281107"/>
                  </a:lnTo>
                  <a:lnTo>
                    <a:pt x="233481" y="268224"/>
                  </a:lnTo>
                  <a:lnTo>
                    <a:pt x="246059" y="255503"/>
                  </a:lnTo>
                  <a:lnTo>
                    <a:pt x="258029" y="243169"/>
                  </a:lnTo>
                  <a:lnTo>
                    <a:pt x="269220" y="231261"/>
                  </a:lnTo>
                  <a:lnTo>
                    <a:pt x="279145" y="219723"/>
                  </a:lnTo>
                  <a:lnTo>
                    <a:pt x="287590" y="208560"/>
                  </a:lnTo>
                  <a:lnTo>
                    <a:pt x="292971" y="200576"/>
                  </a:lnTo>
                  <a:lnTo>
                    <a:pt x="293783" y="199446"/>
                  </a:lnTo>
                  <a:lnTo>
                    <a:pt x="291532" y="204260"/>
                  </a:lnTo>
                  <a:lnTo>
                    <a:pt x="287641" y="212952"/>
                  </a:lnTo>
                  <a:lnTo>
                    <a:pt x="283137" y="223539"/>
                  </a:lnTo>
                  <a:lnTo>
                    <a:pt x="278571" y="234830"/>
                  </a:lnTo>
                  <a:lnTo>
                    <a:pt x="274322" y="246741"/>
                  </a:lnTo>
                  <a:lnTo>
                    <a:pt x="270751" y="259974"/>
                  </a:lnTo>
                  <a:lnTo>
                    <a:pt x="267975" y="274846"/>
                  </a:lnTo>
                  <a:lnTo>
                    <a:pt x="266090" y="290777"/>
                  </a:lnTo>
                  <a:lnTo>
                    <a:pt x="265263" y="306569"/>
                  </a:lnTo>
                  <a:lnTo>
                    <a:pt x="265496" y="321516"/>
                  </a:lnTo>
                  <a:lnTo>
                    <a:pt x="267125" y="334957"/>
                  </a:lnTo>
                  <a:lnTo>
                    <a:pt x="270878" y="346070"/>
                  </a:lnTo>
                  <a:lnTo>
                    <a:pt x="276962" y="354631"/>
                  </a:lnTo>
                  <a:lnTo>
                    <a:pt x="285132" y="360427"/>
                  </a:lnTo>
                  <a:lnTo>
                    <a:pt x="294975" y="362993"/>
                  </a:lnTo>
                  <a:lnTo>
                    <a:pt x="306067" y="362394"/>
                  </a:lnTo>
                  <a:lnTo>
                    <a:pt x="317731" y="359267"/>
                  </a:lnTo>
                  <a:lnTo>
                    <a:pt x="329087" y="354514"/>
                  </a:lnTo>
                  <a:lnTo>
                    <a:pt x="339677" y="348800"/>
                  </a:lnTo>
                  <a:lnTo>
                    <a:pt x="349429" y="342206"/>
                  </a:lnTo>
                  <a:lnTo>
                    <a:pt x="358446" y="334351"/>
                  </a:lnTo>
                  <a:lnTo>
                    <a:pt x="366871" y="325112"/>
                  </a:lnTo>
                  <a:lnTo>
                    <a:pt x="374361" y="314788"/>
                  </a:lnTo>
                  <a:lnTo>
                    <a:pt x="380117" y="303934"/>
                  </a:lnTo>
                  <a:lnTo>
                    <a:pt x="383836" y="292927"/>
                  </a:lnTo>
                  <a:lnTo>
                    <a:pt x="385521" y="281941"/>
                  </a:lnTo>
                  <a:lnTo>
                    <a:pt x="385214" y="271038"/>
                  </a:lnTo>
                  <a:lnTo>
                    <a:pt x="383146" y="260236"/>
                  </a:lnTo>
                  <a:lnTo>
                    <a:pt x="379335" y="249846"/>
                  </a:lnTo>
                  <a:lnTo>
                    <a:pt x="373511" y="240469"/>
                  </a:lnTo>
                  <a:lnTo>
                    <a:pt x="365717" y="232351"/>
                  </a:lnTo>
                  <a:lnTo>
                    <a:pt x="356474" y="225556"/>
                  </a:lnTo>
                  <a:lnTo>
                    <a:pt x="345499" y="219480"/>
                  </a:lnTo>
                  <a:lnTo>
                    <a:pt x="329592" y="213590"/>
                  </a:lnTo>
                  <a:lnTo>
                    <a:pt x="303300" y="206916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2861816" y="7192938"/>
              <a:ext cx="128278" cy="147399"/>
            </a:xfrm>
            <a:custGeom>
              <a:avLst/>
              <a:gdLst/>
              <a:ahLst/>
              <a:cxnLst/>
              <a:rect l="0" t="0" r="0" b="0"/>
              <a:pathLst>
                <a:path w="128278" h="147399">
                  <a:moveTo>
                    <a:pt x="1935" y="0"/>
                  </a:moveTo>
                  <a:lnTo>
                    <a:pt x="7602" y="8868"/>
                  </a:lnTo>
                  <a:lnTo>
                    <a:pt x="11246" y="17856"/>
                  </a:lnTo>
                  <a:lnTo>
                    <a:pt x="13155" y="27860"/>
                  </a:lnTo>
                  <a:lnTo>
                    <a:pt x="13656" y="39186"/>
                  </a:lnTo>
                  <a:lnTo>
                    <a:pt x="13037" y="52294"/>
                  </a:lnTo>
                  <a:lnTo>
                    <a:pt x="11566" y="67251"/>
                  </a:lnTo>
                  <a:lnTo>
                    <a:pt x="9471" y="83493"/>
                  </a:lnTo>
                  <a:lnTo>
                    <a:pt x="6932" y="100070"/>
                  </a:lnTo>
                  <a:lnTo>
                    <a:pt x="4093" y="116365"/>
                  </a:lnTo>
                  <a:lnTo>
                    <a:pt x="1390" y="130992"/>
                  </a:lnTo>
                  <a:lnTo>
                    <a:pt x="0" y="140513"/>
                  </a:lnTo>
                  <a:lnTo>
                    <a:pt x="498" y="142941"/>
                  </a:lnTo>
                  <a:lnTo>
                    <a:pt x="2132" y="139880"/>
                  </a:lnTo>
                  <a:lnTo>
                    <a:pt x="4414" y="133106"/>
                  </a:lnTo>
                  <a:lnTo>
                    <a:pt x="7105" y="123874"/>
                  </a:lnTo>
                  <a:lnTo>
                    <a:pt x="10070" y="113019"/>
                  </a:lnTo>
                  <a:lnTo>
                    <a:pt x="13385" y="101093"/>
                  </a:lnTo>
                  <a:lnTo>
                    <a:pt x="17296" y="88458"/>
                  </a:lnTo>
                  <a:lnTo>
                    <a:pt x="21898" y="75352"/>
                  </a:lnTo>
                  <a:lnTo>
                    <a:pt x="27295" y="61935"/>
                  </a:lnTo>
                  <a:lnTo>
                    <a:pt x="33676" y="48309"/>
                  </a:lnTo>
                  <a:lnTo>
                    <a:pt x="41046" y="34574"/>
                  </a:lnTo>
                  <a:lnTo>
                    <a:pt x="49266" y="21756"/>
                  </a:lnTo>
                  <a:lnTo>
                    <a:pt x="58155" y="11729"/>
                  </a:lnTo>
                  <a:lnTo>
                    <a:pt x="67527" y="5301"/>
                  </a:lnTo>
                  <a:lnTo>
                    <a:pt x="76749" y="2617"/>
                  </a:lnTo>
                  <a:lnTo>
                    <a:pt x="84796" y="3690"/>
                  </a:lnTo>
                  <a:lnTo>
                    <a:pt x="91201" y="8128"/>
                  </a:lnTo>
                  <a:lnTo>
                    <a:pt x="96007" y="15613"/>
                  </a:lnTo>
                  <a:lnTo>
                    <a:pt x="99481" y="26101"/>
                  </a:lnTo>
                  <a:lnTo>
                    <a:pt x="101935" y="39285"/>
                  </a:lnTo>
                  <a:lnTo>
                    <a:pt x="103807" y="54334"/>
                  </a:lnTo>
                  <a:lnTo>
                    <a:pt x="105620" y="70108"/>
                  </a:lnTo>
                  <a:lnTo>
                    <a:pt x="107667" y="85879"/>
                  </a:lnTo>
                  <a:lnTo>
                    <a:pt x="110067" y="100754"/>
                  </a:lnTo>
                  <a:lnTo>
                    <a:pt x="113216" y="114955"/>
                  </a:lnTo>
                  <a:lnTo>
                    <a:pt x="118513" y="129716"/>
                  </a:lnTo>
                  <a:lnTo>
                    <a:pt x="128277" y="147398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3022272" y="6976458"/>
              <a:ext cx="172463" cy="395465"/>
            </a:xfrm>
            <a:custGeom>
              <a:avLst/>
              <a:gdLst/>
              <a:ahLst/>
              <a:cxnLst/>
              <a:rect l="0" t="0" r="0" b="0"/>
              <a:pathLst>
                <a:path w="172463" h="395465">
                  <a:moveTo>
                    <a:pt x="167863" y="121723"/>
                  </a:moveTo>
                  <a:lnTo>
                    <a:pt x="170663" y="106988"/>
                  </a:lnTo>
                  <a:lnTo>
                    <a:pt x="172165" y="92436"/>
                  </a:lnTo>
                  <a:lnTo>
                    <a:pt x="172462" y="76660"/>
                  </a:lnTo>
                  <a:lnTo>
                    <a:pt x="171437" y="60290"/>
                  </a:lnTo>
                  <a:lnTo>
                    <a:pt x="168672" y="44743"/>
                  </a:lnTo>
                  <a:lnTo>
                    <a:pt x="164088" y="30782"/>
                  </a:lnTo>
                  <a:lnTo>
                    <a:pt x="157582" y="18989"/>
                  </a:lnTo>
                  <a:lnTo>
                    <a:pt x="148870" y="10057"/>
                  </a:lnTo>
                  <a:lnTo>
                    <a:pt x="138023" y="4066"/>
                  </a:lnTo>
                  <a:lnTo>
                    <a:pt x="125860" y="791"/>
                  </a:lnTo>
                  <a:lnTo>
                    <a:pt x="113707" y="0"/>
                  </a:lnTo>
                  <a:lnTo>
                    <a:pt x="102320" y="1318"/>
                  </a:lnTo>
                  <a:lnTo>
                    <a:pt x="91900" y="4620"/>
                  </a:lnTo>
                  <a:lnTo>
                    <a:pt x="82368" y="10098"/>
                  </a:lnTo>
                  <a:lnTo>
                    <a:pt x="73551" y="17675"/>
                  </a:lnTo>
                  <a:lnTo>
                    <a:pt x="65272" y="27183"/>
                  </a:lnTo>
                  <a:lnTo>
                    <a:pt x="57384" y="38539"/>
                  </a:lnTo>
                  <a:lnTo>
                    <a:pt x="49776" y="51513"/>
                  </a:lnTo>
                  <a:lnTo>
                    <a:pt x="42526" y="65783"/>
                  </a:lnTo>
                  <a:lnTo>
                    <a:pt x="35883" y="81031"/>
                  </a:lnTo>
                  <a:lnTo>
                    <a:pt x="29934" y="96995"/>
                  </a:lnTo>
                  <a:lnTo>
                    <a:pt x="24617" y="113628"/>
                  </a:lnTo>
                  <a:lnTo>
                    <a:pt x="19812" y="131085"/>
                  </a:lnTo>
                  <a:lnTo>
                    <a:pt x="15399" y="149382"/>
                  </a:lnTo>
                  <a:lnTo>
                    <a:pt x="11434" y="168246"/>
                  </a:lnTo>
                  <a:lnTo>
                    <a:pt x="8143" y="187216"/>
                  </a:lnTo>
                  <a:lnTo>
                    <a:pt x="5595" y="206011"/>
                  </a:lnTo>
                  <a:lnTo>
                    <a:pt x="3714" y="224377"/>
                  </a:lnTo>
                  <a:lnTo>
                    <a:pt x="2368" y="242015"/>
                  </a:lnTo>
                  <a:lnTo>
                    <a:pt x="1425" y="258843"/>
                  </a:lnTo>
                  <a:lnTo>
                    <a:pt x="774" y="274940"/>
                  </a:lnTo>
                  <a:lnTo>
                    <a:pt x="329" y="290451"/>
                  </a:lnTo>
                  <a:lnTo>
                    <a:pt x="32" y="305516"/>
                  </a:lnTo>
                  <a:lnTo>
                    <a:pt x="0" y="320093"/>
                  </a:lnTo>
                  <a:lnTo>
                    <a:pt x="511" y="333969"/>
                  </a:lnTo>
                  <a:lnTo>
                    <a:pt x="1672" y="347071"/>
                  </a:lnTo>
                  <a:lnTo>
                    <a:pt x="3474" y="359029"/>
                  </a:lnTo>
                  <a:lnTo>
                    <a:pt x="6153" y="370277"/>
                  </a:lnTo>
                  <a:lnTo>
                    <a:pt x="11067" y="381801"/>
                  </a:lnTo>
                  <a:lnTo>
                    <a:pt x="20464" y="395464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3021679" y="7130193"/>
              <a:ext cx="306379" cy="231953"/>
            </a:xfrm>
            <a:custGeom>
              <a:avLst/>
              <a:gdLst/>
              <a:ahLst/>
              <a:cxnLst/>
              <a:rect l="0" t="0" r="0" b="0"/>
              <a:pathLst>
                <a:path w="306379" h="231953">
                  <a:moveTo>
                    <a:pt x="0" y="62745"/>
                  </a:moveTo>
                  <a:lnTo>
                    <a:pt x="8935" y="68612"/>
                  </a:lnTo>
                  <a:lnTo>
                    <a:pt x="18562" y="74177"/>
                  </a:lnTo>
                  <a:lnTo>
                    <a:pt x="29859" y="79967"/>
                  </a:lnTo>
                  <a:lnTo>
                    <a:pt x="42872" y="85701"/>
                  </a:lnTo>
                  <a:lnTo>
                    <a:pt x="57648" y="90734"/>
                  </a:lnTo>
                  <a:lnTo>
                    <a:pt x="74017" y="94756"/>
                  </a:lnTo>
                  <a:lnTo>
                    <a:pt x="91358" y="97781"/>
                  </a:lnTo>
                  <a:lnTo>
                    <a:pt x="108746" y="99971"/>
                  </a:lnTo>
                  <a:lnTo>
                    <a:pt x="125653" y="101517"/>
                  </a:lnTo>
                  <a:lnTo>
                    <a:pt x="141932" y="102590"/>
                  </a:lnTo>
                  <a:lnTo>
                    <a:pt x="157630" y="103325"/>
                  </a:lnTo>
                  <a:lnTo>
                    <a:pt x="172852" y="103817"/>
                  </a:lnTo>
                  <a:lnTo>
                    <a:pt x="187551" y="103810"/>
                  </a:lnTo>
                  <a:lnTo>
                    <a:pt x="201516" y="102743"/>
                  </a:lnTo>
                  <a:lnTo>
                    <a:pt x="214694" y="100394"/>
                  </a:lnTo>
                  <a:lnTo>
                    <a:pt x="227174" y="97019"/>
                  </a:lnTo>
                  <a:lnTo>
                    <a:pt x="239096" y="93143"/>
                  </a:lnTo>
                  <a:lnTo>
                    <a:pt x="250599" y="89121"/>
                  </a:lnTo>
                  <a:lnTo>
                    <a:pt x="261801" y="84795"/>
                  </a:lnTo>
                  <a:lnTo>
                    <a:pt x="272789" y="79607"/>
                  </a:lnTo>
                  <a:lnTo>
                    <a:pt x="283607" y="73298"/>
                  </a:lnTo>
                  <a:lnTo>
                    <a:pt x="293482" y="65755"/>
                  </a:lnTo>
                  <a:lnTo>
                    <a:pt x="300910" y="56856"/>
                  </a:lnTo>
                  <a:lnTo>
                    <a:pt x="305259" y="46692"/>
                  </a:lnTo>
                  <a:lnTo>
                    <a:pt x="306378" y="35968"/>
                  </a:lnTo>
                  <a:lnTo>
                    <a:pt x="304169" y="25849"/>
                  </a:lnTo>
                  <a:lnTo>
                    <a:pt x="298945" y="16952"/>
                  </a:lnTo>
                  <a:lnTo>
                    <a:pt x="291422" y="9679"/>
                  </a:lnTo>
                  <a:lnTo>
                    <a:pt x="282496" y="4468"/>
                  </a:lnTo>
                  <a:lnTo>
                    <a:pt x="272804" y="1339"/>
                  </a:lnTo>
                  <a:lnTo>
                    <a:pt x="262711" y="0"/>
                  </a:lnTo>
                  <a:lnTo>
                    <a:pt x="252410" y="65"/>
                  </a:lnTo>
                  <a:lnTo>
                    <a:pt x="242008" y="1178"/>
                  </a:lnTo>
                  <a:lnTo>
                    <a:pt x="231717" y="3208"/>
                  </a:lnTo>
                  <a:lnTo>
                    <a:pt x="221874" y="6239"/>
                  </a:lnTo>
                  <a:lnTo>
                    <a:pt x="212619" y="10242"/>
                  </a:lnTo>
                  <a:lnTo>
                    <a:pt x="203928" y="15234"/>
                  </a:lnTo>
                  <a:lnTo>
                    <a:pt x="195703" y="21341"/>
                  </a:lnTo>
                  <a:lnTo>
                    <a:pt x="187834" y="28527"/>
                  </a:lnTo>
                  <a:lnTo>
                    <a:pt x="180227" y="36624"/>
                  </a:lnTo>
                  <a:lnTo>
                    <a:pt x="172804" y="45430"/>
                  </a:lnTo>
                  <a:lnTo>
                    <a:pt x="165515" y="54765"/>
                  </a:lnTo>
                  <a:lnTo>
                    <a:pt x="158484" y="64643"/>
                  </a:lnTo>
                  <a:lnTo>
                    <a:pt x="151988" y="75259"/>
                  </a:lnTo>
                  <a:lnTo>
                    <a:pt x="146148" y="86673"/>
                  </a:lnTo>
                  <a:lnTo>
                    <a:pt x="141243" y="99289"/>
                  </a:lnTo>
                  <a:lnTo>
                    <a:pt x="137780" y="113886"/>
                  </a:lnTo>
                  <a:lnTo>
                    <a:pt x="135902" y="130692"/>
                  </a:lnTo>
                  <a:lnTo>
                    <a:pt x="135609" y="148674"/>
                  </a:lnTo>
                  <a:lnTo>
                    <a:pt x="136924" y="165903"/>
                  </a:lnTo>
                  <a:lnTo>
                    <a:pt x="139702" y="181327"/>
                  </a:lnTo>
                  <a:lnTo>
                    <a:pt x="143836" y="194611"/>
                  </a:lnTo>
                  <a:lnTo>
                    <a:pt x="149351" y="205691"/>
                  </a:lnTo>
                  <a:lnTo>
                    <a:pt x="156151" y="214794"/>
                  </a:lnTo>
                  <a:lnTo>
                    <a:pt x="164665" y="221975"/>
                  </a:lnTo>
                  <a:lnTo>
                    <a:pt x="175880" y="227007"/>
                  </a:lnTo>
                  <a:lnTo>
                    <a:pt x="190065" y="229964"/>
                  </a:lnTo>
                  <a:lnTo>
                    <a:pt x="205848" y="231327"/>
                  </a:lnTo>
                  <a:lnTo>
                    <a:pt x="222112" y="231952"/>
                  </a:lnTo>
                  <a:lnTo>
                    <a:pt x="240289" y="231896"/>
                  </a:lnTo>
                  <a:lnTo>
                    <a:pt x="263212" y="231201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3357579" y="6982368"/>
              <a:ext cx="253697" cy="389967"/>
            </a:xfrm>
            <a:custGeom>
              <a:avLst/>
              <a:gdLst/>
              <a:ahLst/>
              <a:cxnLst/>
              <a:rect l="0" t="0" r="0" b="0"/>
              <a:pathLst>
                <a:path w="253697" h="389967">
                  <a:moveTo>
                    <a:pt x="253696" y="0"/>
                  </a:moveTo>
                  <a:lnTo>
                    <a:pt x="245029" y="8868"/>
                  </a:lnTo>
                  <a:lnTo>
                    <a:pt x="237962" y="17855"/>
                  </a:lnTo>
                  <a:lnTo>
                    <a:pt x="231852" y="27851"/>
                  </a:lnTo>
                  <a:lnTo>
                    <a:pt x="226278" y="38831"/>
                  </a:lnTo>
                  <a:lnTo>
                    <a:pt x="220768" y="50643"/>
                  </a:lnTo>
                  <a:lnTo>
                    <a:pt x="215060" y="63106"/>
                  </a:lnTo>
                  <a:lnTo>
                    <a:pt x="209240" y="76217"/>
                  </a:lnTo>
                  <a:lnTo>
                    <a:pt x="203633" y="90145"/>
                  </a:lnTo>
                  <a:lnTo>
                    <a:pt x="198414" y="104920"/>
                  </a:lnTo>
                  <a:lnTo>
                    <a:pt x="193605" y="120434"/>
                  </a:lnTo>
                  <a:lnTo>
                    <a:pt x="189148" y="136532"/>
                  </a:lnTo>
                  <a:lnTo>
                    <a:pt x="184967" y="153063"/>
                  </a:lnTo>
                  <a:lnTo>
                    <a:pt x="180990" y="169740"/>
                  </a:lnTo>
                  <a:lnTo>
                    <a:pt x="177158" y="186163"/>
                  </a:lnTo>
                  <a:lnTo>
                    <a:pt x="173434" y="202134"/>
                  </a:lnTo>
                  <a:lnTo>
                    <a:pt x="169949" y="217638"/>
                  </a:lnTo>
                  <a:lnTo>
                    <a:pt x="166988" y="232743"/>
                  </a:lnTo>
                  <a:lnTo>
                    <a:pt x="164660" y="247531"/>
                  </a:lnTo>
                  <a:lnTo>
                    <a:pt x="162758" y="261921"/>
                  </a:lnTo>
                  <a:lnTo>
                    <a:pt x="160866" y="275671"/>
                  </a:lnTo>
                  <a:lnTo>
                    <a:pt x="158748" y="288708"/>
                  </a:lnTo>
                  <a:lnTo>
                    <a:pt x="156663" y="301259"/>
                  </a:lnTo>
                  <a:lnTo>
                    <a:pt x="155250" y="313760"/>
                  </a:lnTo>
                  <a:lnTo>
                    <a:pt x="154829" y="326440"/>
                  </a:lnTo>
                  <a:lnTo>
                    <a:pt x="155758" y="338187"/>
                  </a:lnTo>
                  <a:lnTo>
                    <a:pt x="158263" y="345082"/>
                  </a:lnTo>
                  <a:lnTo>
                    <a:pt x="161372" y="344396"/>
                  </a:lnTo>
                  <a:lnTo>
                    <a:pt x="163923" y="337632"/>
                  </a:lnTo>
                  <a:lnTo>
                    <a:pt x="165568" y="326991"/>
                  </a:lnTo>
                  <a:lnTo>
                    <a:pt x="166157" y="314675"/>
                  </a:lnTo>
                  <a:lnTo>
                    <a:pt x="165727" y="302008"/>
                  </a:lnTo>
                  <a:lnTo>
                    <a:pt x="164282" y="289564"/>
                  </a:lnTo>
                  <a:lnTo>
                    <a:pt x="161705" y="277513"/>
                  </a:lnTo>
                  <a:lnTo>
                    <a:pt x="158032" y="265855"/>
                  </a:lnTo>
                  <a:lnTo>
                    <a:pt x="153106" y="254852"/>
                  </a:lnTo>
                  <a:lnTo>
                    <a:pt x="146518" y="245046"/>
                  </a:lnTo>
                  <a:lnTo>
                    <a:pt x="138189" y="236639"/>
                  </a:lnTo>
                  <a:lnTo>
                    <a:pt x="128173" y="230006"/>
                  </a:lnTo>
                  <a:lnTo>
                    <a:pt x="116475" y="225831"/>
                  </a:lnTo>
                  <a:lnTo>
                    <a:pt x="103285" y="224253"/>
                  </a:lnTo>
                  <a:lnTo>
                    <a:pt x="89379" y="225127"/>
                  </a:lnTo>
                  <a:lnTo>
                    <a:pt x="75973" y="228289"/>
                  </a:lnTo>
                  <a:lnTo>
                    <a:pt x="63705" y="233407"/>
                  </a:lnTo>
                  <a:lnTo>
                    <a:pt x="52676" y="239907"/>
                  </a:lnTo>
                  <a:lnTo>
                    <a:pt x="42725" y="247091"/>
                  </a:lnTo>
                  <a:lnTo>
                    <a:pt x="33629" y="254510"/>
                  </a:lnTo>
                  <a:lnTo>
                    <a:pt x="25332" y="262115"/>
                  </a:lnTo>
                  <a:lnTo>
                    <a:pt x="17963" y="270134"/>
                  </a:lnTo>
                  <a:lnTo>
                    <a:pt x="11525" y="278686"/>
                  </a:lnTo>
                  <a:lnTo>
                    <a:pt x="6216" y="288075"/>
                  </a:lnTo>
                  <a:lnTo>
                    <a:pt x="2479" y="298830"/>
                  </a:lnTo>
                  <a:lnTo>
                    <a:pt x="417" y="311097"/>
                  </a:lnTo>
                  <a:lnTo>
                    <a:pt x="0" y="324235"/>
                  </a:lnTo>
                  <a:lnTo>
                    <a:pt x="1233" y="337053"/>
                  </a:lnTo>
                  <a:lnTo>
                    <a:pt x="3964" y="348886"/>
                  </a:lnTo>
                  <a:lnTo>
                    <a:pt x="8407" y="359437"/>
                  </a:lnTo>
                  <a:lnTo>
                    <a:pt x="15195" y="368525"/>
                  </a:lnTo>
                  <a:lnTo>
                    <a:pt x="24457" y="376218"/>
                  </a:lnTo>
                  <a:lnTo>
                    <a:pt x="35574" y="382416"/>
                  </a:lnTo>
                  <a:lnTo>
                    <a:pt x="47484" y="386772"/>
                  </a:lnTo>
                  <a:lnTo>
                    <a:pt x="59489" y="389260"/>
                  </a:lnTo>
                  <a:lnTo>
                    <a:pt x="71292" y="389966"/>
                  </a:lnTo>
                  <a:lnTo>
                    <a:pt x="82817" y="388931"/>
                  </a:lnTo>
                  <a:lnTo>
                    <a:pt x="94082" y="386347"/>
                  </a:lnTo>
                  <a:lnTo>
                    <a:pt x="105138" y="382511"/>
                  </a:lnTo>
                  <a:lnTo>
                    <a:pt x="116035" y="377728"/>
                  </a:lnTo>
                  <a:lnTo>
                    <a:pt x="126818" y="372256"/>
                  </a:lnTo>
                  <a:lnTo>
                    <a:pt x="137521" y="366297"/>
                  </a:lnTo>
                  <a:lnTo>
                    <a:pt x="148168" y="359999"/>
                  </a:lnTo>
                  <a:lnTo>
                    <a:pt x="158763" y="353476"/>
                  </a:lnTo>
                  <a:lnTo>
                    <a:pt x="168863" y="347106"/>
                  </a:lnTo>
                  <a:lnTo>
                    <a:pt x="178580" y="340913"/>
                  </a:lnTo>
                  <a:lnTo>
                    <a:pt x="188767" y="334353"/>
                  </a:lnTo>
                  <a:lnTo>
                    <a:pt x="201053" y="326384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3665542" y="7127137"/>
              <a:ext cx="198418" cy="216866"/>
            </a:xfrm>
            <a:custGeom>
              <a:avLst/>
              <a:gdLst/>
              <a:ahLst/>
              <a:cxnLst/>
              <a:rect l="0" t="0" r="0" b="0"/>
              <a:pathLst>
                <a:path w="198418" h="216866">
                  <a:moveTo>
                    <a:pt x="198417" y="34215"/>
                  </a:moveTo>
                  <a:lnTo>
                    <a:pt x="192482" y="28415"/>
                  </a:lnTo>
                  <a:lnTo>
                    <a:pt x="186277" y="23491"/>
                  </a:lnTo>
                  <a:lnTo>
                    <a:pt x="179181" y="18988"/>
                  </a:lnTo>
                  <a:lnTo>
                    <a:pt x="171242" y="14767"/>
                  </a:lnTo>
                  <a:lnTo>
                    <a:pt x="162594" y="10754"/>
                  </a:lnTo>
                  <a:lnTo>
                    <a:pt x="153400" y="6901"/>
                  </a:lnTo>
                  <a:lnTo>
                    <a:pt x="143800" y="3494"/>
                  </a:lnTo>
                  <a:lnTo>
                    <a:pt x="133911" y="1115"/>
                  </a:lnTo>
                  <a:lnTo>
                    <a:pt x="123818" y="0"/>
                  </a:lnTo>
                  <a:lnTo>
                    <a:pt x="113585" y="65"/>
                  </a:lnTo>
                  <a:lnTo>
                    <a:pt x="103255" y="1098"/>
                  </a:lnTo>
                  <a:lnTo>
                    <a:pt x="92861" y="2871"/>
                  </a:lnTo>
                  <a:lnTo>
                    <a:pt x="82422" y="5347"/>
                  </a:lnTo>
                  <a:lnTo>
                    <a:pt x="71954" y="8679"/>
                  </a:lnTo>
                  <a:lnTo>
                    <a:pt x="61470" y="12881"/>
                  </a:lnTo>
                  <a:lnTo>
                    <a:pt x="51142" y="17837"/>
                  </a:lnTo>
                  <a:lnTo>
                    <a:pt x="41279" y="23387"/>
                  </a:lnTo>
                  <a:lnTo>
                    <a:pt x="32020" y="29391"/>
                  </a:lnTo>
                  <a:lnTo>
                    <a:pt x="23498" y="36049"/>
                  </a:lnTo>
                  <a:lnTo>
                    <a:pt x="15920" y="43883"/>
                  </a:lnTo>
                  <a:lnTo>
                    <a:pt x="9317" y="53081"/>
                  </a:lnTo>
                  <a:lnTo>
                    <a:pt x="4054" y="63531"/>
                  </a:lnTo>
                  <a:lnTo>
                    <a:pt x="873" y="74995"/>
                  </a:lnTo>
                  <a:lnTo>
                    <a:pt x="0" y="87212"/>
                  </a:lnTo>
                  <a:lnTo>
                    <a:pt x="1363" y="99482"/>
                  </a:lnTo>
                  <a:lnTo>
                    <a:pt x="4862" y="110720"/>
                  </a:lnTo>
                  <a:lnTo>
                    <a:pt x="10214" y="120418"/>
                  </a:lnTo>
                  <a:lnTo>
                    <a:pt x="17043" y="128588"/>
                  </a:lnTo>
                  <a:lnTo>
                    <a:pt x="24980" y="135472"/>
                  </a:lnTo>
                  <a:lnTo>
                    <a:pt x="33719" y="141364"/>
                  </a:lnTo>
                  <a:lnTo>
                    <a:pt x="43024" y="146529"/>
                  </a:lnTo>
                  <a:lnTo>
                    <a:pt x="52722" y="151173"/>
                  </a:lnTo>
                  <a:lnTo>
                    <a:pt x="62689" y="155460"/>
                  </a:lnTo>
                  <a:lnTo>
                    <a:pt x="72840" y="159666"/>
                  </a:lnTo>
                  <a:lnTo>
                    <a:pt x="83115" y="164177"/>
                  </a:lnTo>
                  <a:lnTo>
                    <a:pt x="93456" y="169181"/>
                  </a:lnTo>
                  <a:lnTo>
                    <a:pt x="103180" y="174848"/>
                  </a:lnTo>
                  <a:lnTo>
                    <a:pt x="111038" y="181408"/>
                  </a:lnTo>
                  <a:lnTo>
                    <a:pt x="116489" y="188885"/>
                  </a:lnTo>
                  <a:lnTo>
                    <a:pt x="119164" y="196668"/>
                  </a:lnTo>
                  <a:lnTo>
                    <a:pt x="118539" y="203664"/>
                  </a:lnTo>
                  <a:lnTo>
                    <a:pt x="114664" y="209321"/>
                  </a:lnTo>
                  <a:lnTo>
                    <a:pt x="107859" y="213437"/>
                  </a:lnTo>
                  <a:lnTo>
                    <a:pt x="98425" y="215907"/>
                  </a:lnTo>
                  <a:lnTo>
                    <a:pt x="86815" y="216865"/>
                  </a:lnTo>
                  <a:lnTo>
                    <a:pt x="74278" y="216741"/>
                  </a:lnTo>
                  <a:lnTo>
                    <a:pt x="61543" y="216138"/>
                  </a:lnTo>
                  <a:lnTo>
                    <a:pt x="47502" y="215006"/>
                  </a:lnTo>
                  <a:lnTo>
                    <a:pt x="29961" y="213199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3937658" y="7008026"/>
              <a:ext cx="170671" cy="184913"/>
            </a:xfrm>
            <a:custGeom>
              <a:avLst/>
              <a:gdLst/>
              <a:ahLst/>
              <a:cxnLst/>
              <a:rect l="0" t="0" r="0" b="0"/>
              <a:pathLst>
                <a:path w="170671" h="184913">
                  <a:moveTo>
                    <a:pt x="31586" y="16456"/>
                  </a:moveTo>
                  <a:lnTo>
                    <a:pt x="43321" y="10722"/>
                  </a:lnTo>
                  <a:lnTo>
                    <a:pt x="54449" y="6440"/>
                  </a:lnTo>
                  <a:lnTo>
                    <a:pt x="66053" y="3238"/>
                  </a:lnTo>
                  <a:lnTo>
                    <a:pt x="78386" y="1049"/>
                  </a:lnTo>
                  <a:lnTo>
                    <a:pt x="91695" y="0"/>
                  </a:lnTo>
                  <a:lnTo>
                    <a:pt x="105990" y="63"/>
                  </a:lnTo>
                  <a:lnTo>
                    <a:pt x="120649" y="1232"/>
                  </a:lnTo>
                  <a:lnTo>
                    <a:pt x="134566" y="3609"/>
                  </a:lnTo>
                  <a:lnTo>
                    <a:pt x="147159" y="7136"/>
                  </a:lnTo>
                  <a:lnTo>
                    <a:pt x="157729" y="11791"/>
                  </a:lnTo>
                  <a:lnTo>
                    <a:pt x="165240" y="17665"/>
                  </a:lnTo>
                  <a:lnTo>
                    <a:pt x="169432" y="24684"/>
                  </a:lnTo>
                  <a:lnTo>
                    <a:pt x="170670" y="32499"/>
                  </a:lnTo>
                  <a:lnTo>
                    <a:pt x="169548" y="40582"/>
                  </a:lnTo>
                  <a:lnTo>
                    <a:pt x="166650" y="48608"/>
                  </a:lnTo>
                  <a:lnTo>
                    <a:pt x="162305" y="56454"/>
                  </a:lnTo>
                  <a:lnTo>
                    <a:pt x="156582" y="64102"/>
                  </a:lnTo>
                  <a:lnTo>
                    <a:pt x="149631" y="71580"/>
                  </a:lnTo>
                  <a:lnTo>
                    <a:pt x="141678" y="78924"/>
                  </a:lnTo>
                  <a:lnTo>
                    <a:pt x="132963" y="86167"/>
                  </a:lnTo>
                  <a:lnTo>
                    <a:pt x="123691" y="93341"/>
                  </a:lnTo>
                  <a:lnTo>
                    <a:pt x="114023" y="100466"/>
                  </a:lnTo>
                  <a:lnTo>
                    <a:pt x="104081" y="107558"/>
                  </a:lnTo>
                  <a:lnTo>
                    <a:pt x="93948" y="114625"/>
                  </a:lnTo>
                  <a:lnTo>
                    <a:pt x="83686" y="121676"/>
                  </a:lnTo>
                  <a:lnTo>
                    <a:pt x="73337" y="128717"/>
                  </a:lnTo>
                  <a:lnTo>
                    <a:pt x="62933" y="135750"/>
                  </a:lnTo>
                  <a:lnTo>
                    <a:pt x="52658" y="142779"/>
                  </a:lnTo>
                  <a:lnTo>
                    <a:pt x="42832" y="149805"/>
                  </a:lnTo>
                  <a:lnTo>
                    <a:pt x="33602" y="156818"/>
                  </a:lnTo>
                  <a:lnTo>
                    <a:pt x="25240" y="163518"/>
                  </a:lnTo>
                  <a:lnTo>
                    <a:pt x="17411" y="169970"/>
                  </a:lnTo>
                  <a:lnTo>
                    <a:pt x="9427" y="176741"/>
                  </a:lnTo>
                  <a:lnTo>
                    <a:pt x="0" y="184912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3885016" y="7392980"/>
              <a:ext cx="21058" cy="31586"/>
            </a:xfrm>
            <a:custGeom>
              <a:avLst/>
              <a:gdLst/>
              <a:ahLst/>
              <a:cxnLst/>
              <a:rect l="0" t="0" r="0" b="0"/>
              <a:pathLst>
                <a:path w="21058" h="31586">
                  <a:moveTo>
                    <a:pt x="21057" y="0"/>
                  </a:moveTo>
                  <a:lnTo>
                    <a:pt x="17937" y="9359"/>
                  </a:lnTo>
                  <a:lnTo>
                    <a:pt x="15468" y="16768"/>
                  </a:lnTo>
                  <a:lnTo>
                    <a:pt x="0" y="31585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305326" y="7582492"/>
              <a:ext cx="31587" cy="357970"/>
            </a:xfrm>
            <a:custGeom>
              <a:avLst/>
              <a:gdLst/>
              <a:ahLst/>
              <a:cxnLst/>
              <a:rect l="0" t="0" r="0" b="0"/>
              <a:pathLst>
                <a:path w="31587" h="357970">
                  <a:moveTo>
                    <a:pt x="31586" y="0"/>
                  </a:moveTo>
                  <a:lnTo>
                    <a:pt x="28652" y="8802"/>
                  </a:lnTo>
                  <a:lnTo>
                    <a:pt x="25870" y="17150"/>
                  </a:lnTo>
                  <a:lnTo>
                    <a:pt x="22970" y="25857"/>
                  </a:lnTo>
                  <a:lnTo>
                    <a:pt x="19930" y="35323"/>
                  </a:lnTo>
                  <a:lnTo>
                    <a:pt x="16765" y="46114"/>
                  </a:lnTo>
                  <a:lnTo>
                    <a:pt x="13506" y="58414"/>
                  </a:lnTo>
                  <a:lnTo>
                    <a:pt x="10340" y="72079"/>
                  </a:lnTo>
                  <a:lnTo>
                    <a:pt x="7597" y="86845"/>
                  </a:lnTo>
                  <a:lnTo>
                    <a:pt x="5422" y="102444"/>
                  </a:lnTo>
                  <a:lnTo>
                    <a:pt x="3793" y="118645"/>
                  </a:lnTo>
                  <a:lnTo>
                    <a:pt x="2617" y="135271"/>
                  </a:lnTo>
                  <a:lnTo>
                    <a:pt x="1788" y="152193"/>
                  </a:lnTo>
                  <a:lnTo>
                    <a:pt x="1214" y="169319"/>
                  </a:lnTo>
                  <a:lnTo>
                    <a:pt x="820" y="186581"/>
                  </a:lnTo>
                  <a:lnTo>
                    <a:pt x="552" y="203934"/>
                  </a:lnTo>
                  <a:lnTo>
                    <a:pt x="371" y="221181"/>
                  </a:lnTo>
                  <a:lnTo>
                    <a:pt x="248" y="237993"/>
                  </a:lnTo>
                  <a:lnTo>
                    <a:pt x="166" y="254230"/>
                  </a:lnTo>
                  <a:lnTo>
                    <a:pt x="111" y="269913"/>
                  </a:lnTo>
                  <a:lnTo>
                    <a:pt x="75" y="285138"/>
                  </a:lnTo>
                  <a:lnTo>
                    <a:pt x="50" y="299995"/>
                  </a:lnTo>
                  <a:lnTo>
                    <a:pt x="33" y="313972"/>
                  </a:lnTo>
                  <a:lnTo>
                    <a:pt x="21" y="327332"/>
                  </a:lnTo>
                  <a:lnTo>
                    <a:pt x="10" y="341254"/>
                  </a:lnTo>
                  <a:lnTo>
                    <a:pt x="0" y="357969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263212" y="7607758"/>
              <a:ext cx="261155" cy="353762"/>
            </a:xfrm>
            <a:custGeom>
              <a:avLst/>
              <a:gdLst/>
              <a:ahLst/>
              <a:cxnLst/>
              <a:rect l="0" t="0" r="0" b="0"/>
              <a:pathLst>
                <a:path w="261155" h="353762">
                  <a:moveTo>
                    <a:pt x="0" y="48434"/>
                  </a:moveTo>
                  <a:lnTo>
                    <a:pt x="6069" y="42566"/>
                  </a:lnTo>
                  <a:lnTo>
                    <a:pt x="13554" y="37001"/>
                  </a:lnTo>
                  <a:lnTo>
                    <a:pt x="23234" y="31207"/>
                  </a:lnTo>
                  <a:lnTo>
                    <a:pt x="34548" y="25299"/>
                  </a:lnTo>
                  <a:lnTo>
                    <a:pt x="46531" y="19617"/>
                  </a:lnTo>
                  <a:lnTo>
                    <a:pt x="58561" y="14347"/>
                  </a:lnTo>
                  <a:lnTo>
                    <a:pt x="70702" y="9670"/>
                  </a:lnTo>
                  <a:lnTo>
                    <a:pt x="83510" y="5833"/>
                  </a:lnTo>
                  <a:lnTo>
                    <a:pt x="97259" y="2890"/>
                  </a:lnTo>
                  <a:lnTo>
                    <a:pt x="111609" y="896"/>
                  </a:lnTo>
                  <a:lnTo>
                    <a:pt x="125795" y="0"/>
                  </a:lnTo>
                  <a:lnTo>
                    <a:pt x="139382" y="175"/>
                  </a:lnTo>
                  <a:lnTo>
                    <a:pt x="152439" y="1256"/>
                  </a:lnTo>
                  <a:lnTo>
                    <a:pt x="165347" y="3043"/>
                  </a:lnTo>
                  <a:lnTo>
                    <a:pt x="178353" y="5359"/>
                  </a:lnTo>
                  <a:lnTo>
                    <a:pt x="191224" y="8217"/>
                  </a:lnTo>
                  <a:lnTo>
                    <a:pt x="203346" y="11813"/>
                  </a:lnTo>
                  <a:lnTo>
                    <a:pt x="214430" y="16201"/>
                  </a:lnTo>
                  <a:lnTo>
                    <a:pt x="224501" y="21452"/>
                  </a:lnTo>
                  <a:lnTo>
                    <a:pt x="233727" y="27733"/>
                  </a:lnTo>
                  <a:lnTo>
                    <a:pt x="242289" y="35055"/>
                  </a:lnTo>
                  <a:lnTo>
                    <a:pt x="249869" y="43922"/>
                  </a:lnTo>
                  <a:lnTo>
                    <a:pt x="255684" y="55373"/>
                  </a:lnTo>
                  <a:lnTo>
                    <a:pt x="259443" y="69738"/>
                  </a:lnTo>
                  <a:lnTo>
                    <a:pt x="261154" y="86249"/>
                  </a:lnTo>
                  <a:lnTo>
                    <a:pt x="260865" y="103474"/>
                  </a:lnTo>
                  <a:lnTo>
                    <a:pt x="258812" y="120497"/>
                  </a:lnTo>
                  <a:lnTo>
                    <a:pt x="255182" y="136972"/>
                  </a:lnTo>
                  <a:lnTo>
                    <a:pt x="250012" y="152861"/>
                  </a:lnTo>
                  <a:lnTo>
                    <a:pt x="243461" y="168241"/>
                  </a:lnTo>
                  <a:lnTo>
                    <a:pt x="235624" y="183058"/>
                  </a:lnTo>
                  <a:lnTo>
                    <a:pt x="226463" y="197111"/>
                  </a:lnTo>
                  <a:lnTo>
                    <a:pt x="216081" y="210351"/>
                  </a:lnTo>
                  <a:lnTo>
                    <a:pt x="204856" y="222873"/>
                  </a:lnTo>
                  <a:lnTo>
                    <a:pt x="193329" y="234825"/>
                  </a:lnTo>
                  <a:lnTo>
                    <a:pt x="181833" y="246349"/>
                  </a:lnTo>
                  <a:lnTo>
                    <a:pt x="170335" y="257563"/>
                  </a:lnTo>
                  <a:lnTo>
                    <a:pt x="158550" y="268561"/>
                  </a:lnTo>
                  <a:lnTo>
                    <a:pt x="146328" y="279403"/>
                  </a:lnTo>
                  <a:lnTo>
                    <a:pt x="133831" y="289975"/>
                  </a:lnTo>
                  <a:lnTo>
                    <a:pt x="121434" y="299999"/>
                  </a:lnTo>
                  <a:lnTo>
                    <a:pt x="109352" y="309367"/>
                  </a:lnTo>
                  <a:lnTo>
                    <a:pt x="97627" y="317961"/>
                  </a:lnTo>
                  <a:lnTo>
                    <a:pt x="86221" y="325590"/>
                  </a:lnTo>
                  <a:lnTo>
                    <a:pt x="75081" y="332233"/>
                  </a:lnTo>
                  <a:lnTo>
                    <a:pt x="64597" y="337881"/>
                  </a:lnTo>
                  <a:lnTo>
                    <a:pt x="54574" y="342990"/>
                  </a:lnTo>
                  <a:lnTo>
                    <a:pt x="44128" y="348008"/>
                  </a:lnTo>
                  <a:lnTo>
                    <a:pt x="31586" y="353761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554612" y="7772005"/>
              <a:ext cx="141866" cy="202825"/>
            </a:xfrm>
            <a:custGeom>
              <a:avLst/>
              <a:gdLst/>
              <a:ahLst/>
              <a:cxnLst/>
              <a:rect l="0" t="0" r="0" b="0"/>
              <a:pathLst>
                <a:path w="141866" h="202825">
                  <a:moveTo>
                    <a:pt x="13927" y="31585"/>
                  </a:moveTo>
                  <a:lnTo>
                    <a:pt x="10993" y="43388"/>
                  </a:lnTo>
                  <a:lnTo>
                    <a:pt x="8211" y="55157"/>
                  </a:lnTo>
                  <a:lnTo>
                    <a:pt x="5320" y="68043"/>
                  </a:lnTo>
                  <a:lnTo>
                    <a:pt x="2626" y="81717"/>
                  </a:lnTo>
                  <a:lnTo>
                    <a:pt x="757" y="95398"/>
                  </a:lnTo>
                  <a:lnTo>
                    <a:pt x="0" y="108623"/>
                  </a:lnTo>
                  <a:lnTo>
                    <a:pt x="313" y="121593"/>
                  </a:lnTo>
                  <a:lnTo>
                    <a:pt x="1515" y="134969"/>
                  </a:lnTo>
                  <a:lnTo>
                    <a:pt x="3412" y="149096"/>
                  </a:lnTo>
                  <a:lnTo>
                    <a:pt x="6312" y="163363"/>
                  </a:lnTo>
                  <a:lnTo>
                    <a:pt x="10993" y="176428"/>
                  </a:lnTo>
                  <a:lnTo>
                    <a:pt x="17737" y="187604"/>
                  </a:lnTo>
                  <a:lnTo>
                    <a:pt x="26367" y="196225"/>
                  </a:lnTo>
                  <a:lnTo>
                    <a:pt x="36526" y="201351"/>
                  </a:lnTo>
                  <a:lnTo>
                    <a:pt x="47838" y="202824"/>
                  </a:lnTo>
                  <a:lnTo>
                    <a:pt x="59822" y="201101"/>
                  </a:lnTo>
                  <a:lnTo>
                    <a:pt x="71924" y="196844"/>
                  </a:lnTo>
                  <a:lnTo>
                    <a:pt x="83825" y="190697"/>
                  </a:lnTo>
                  <a:lnTo>
                    <a:pt x="95101" y="183188"/>
                  </a:lnTo>
                  <a:lnTo>
                    <a:pt x="105148" y="174721"/>
                  </a:lnTo>
                  <a:lnTo>
                    <a:pt x="113756" y="165591"/>
                  </a:lnTo>
                  <a:lnTo>
                    <a:pt x="121046" y="156006"/>
                  </a:lnTo>
                  <a:lnTo>
                    <a:pt x="127266" y="146112"/>
                  </a:lnTo>
                  <a:lnTo>
                    <a:pt x="132669" y="136001"/>
                  </a:lnTo>
                  <a:lnTo>
                    <a:pt x="137148" y="125411"/>
                  </a:lnTo>
                  <a:lnTo>
                    <a:pt x="140260" y="113778"/>
                  </a:lnTo>
                  <a:lnTo>
                    <a:pt x="141865" y="100876"/>
                  </a:lnTo>
                  <a:lnTo>
                    <a:pt x="141791" y="86954"/>
                  </a:lnTo>
                  <a:lnTo>
                    <a:pt x="139689" y="72539"/>
                  </a:lnTo>
                  <a:lnTo>
                    <a:pt x="135558" y="58008"/>
                  </a:lnTo>
                  <a:lnTo>
                    <a:pt x="129359" y="44185"/>
                  </a:lnTo>
                  <a:lnTo>
                    <a:pt x="120854" y="32354"/>
                  </a:lnTo>
                  <a:lnTo>
                    <a:pt x="110142" y="23037"/>
                  </a:lnTo>
                  <a:lnTo>
                    <a:pt x="97762" y="16075"/>
                  </a:lnTo>
                  <a:lnTo>
                    <a:pt x="82991" y="10310"/>
                  </a:lnTo>
                  <a:lnTo>
                    <a:pt x="61180" y="5241"/>
                  </a:lnTo>
                  <a:lnTo>
                    <a:pt x="24455" y="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926508" y="7674758"/>
              <a:ext cx="273586" cy="271101"/>
            </a:xfrm>
            <a:custGeom>
              <a:avLst/>
              <a:gdLst/>
              <a:ahLst/>
              <a:cxnLst/>
              <a:rect l="0" t="0" r="0" b="0"/>
              <a:pathLst>
                <a:path w="273586" h="271101">
                  <a:moveTo>
                    <a:pt x="0" y="13019"/>
                  </a:moveTo>
                  <a:lnTo>
                    <a:pt x="67" y="24688"/>
                  </a:lnTo>
                  <a:lnTo>
                    <a:pt x="707" y="35176"/>
                  </a:lnTo>
                  <a:lnTo>
                    <a:pt x="1999" y="45482"/>
                  </a:lnTo>
                  <a:lnTo>
                    <a:pt x="3686" y="55957"/>
                  </a:lnTo>
                  <a:lnTo>
                    <a:pt x="5354" y="66949"/>
                  </a:lnTo>
                  <a:lnTo>
                    <a:pt x="6767" y="78591"/>
                  </a:lnTo>
                  <a:lnTo>
                    <a:pt x="7865" y="90846"/>
                  </a:lnTo>
                  <a:lnTo>
                    <a:pt x="8676" y="103600"/>
                  </a:lnTo>
                  <a:lnTo>
                    <a:pt x="9255" y="116735"/>
                  </a:lnTo>
                  <a:lnTo>
                    <a:pt x="9661" y="130149"/>
                  </a:lnTo>
                  <a:lnTo>
                    <a:pt x="9941" y="143759"/>
                  </a:lnTo>
                  <a:lnTo>
                    <a:pt x="10132" y="157510"/>
                  </a:lnTo>
                  <a:lnTo>
                    <a:pt x="10262" y="171524"/>
                  </a:lnTo>
                  <a:lnTo>
                    <a:pt x="10350" y="186079"/>
                  </a:lnTo>
                  <a:lnTo>
                    <a:pt x="10418" y="201267"/>
                  </a:lnTo>
                  <a:lnTo>
                    <a:pt x="10803" y="216553"/>
                  </a:lnTo>
                  <a:lnTo>
                    <a:pt x="12126" y="230903"/>
                  </a:lnTo>
                  <a:lnTo>
                    <a:pt x="14650" y="243787"/>
                  </a:lnTo>
                  <a:lnTo>
                    <a:pt x="18338" y="254368"/>
                  </a:lnTo>
                  <a:lnTo>
                    <a:pt x="23845" y="260724"/>
                  </a:lnTo>
                  <a:lnTo>
                    <a:pt x="31181" y="262068"/>
                  </a:lnTo>
                  <a:lnTo>
                    <a:pt x="38680" y="259617"/>
                  </a:lnTo>
                  <a:lnTo>
                    <a:pt x="45918" y="254552"/>
                  </a:lnTo>
                  <a:lnTo>
                    <a:pt x="52805" y="247703"/>
                  </a:lnTo>
                  <a:lnTo>
                    <a:pt x="59136" y="239646"/>
                  </a:lnTo>
                  <a:lnTo>
                    <a:pt x="64839" y="230770"/>
                  </a:lnTo>
                  <a:lnTo>
                    <a:pt x="69971" y="221179"/>
                  </a:lnTo>
                  <a:lnTo>
                    <a:pt x="74644" y="210744"/>
                  </a:lnTo>
                  <a:lnTo>
                    <a:pt x="78969" y="199463"/>
                  </a:lnTo>
                  <a:lnTo>
                    <a:pt x="83043" y="187613"/>
                  </a:lnTo>
                  <a:lnTo>
                    <a:pt x="86938" y="175657"/>
                  </a:lnTo>
                  <a:lnTo>
                    <a:pt x="90704" y="163864"/>
                  </a:lnTo>
                  <a:lnTo>
                    <a:pt x="94218" y="151996"/>
                  </a:lnTo>
                  <a:lnTo>
                    <a:pt x="97198" y="139429"/>
                  </a:lnTo>
                  <a:lnTo>
                    <a:pt x="99538" y="125967"/>
                  </a:lnTo>
                  <a:lnTo>
                    <a:pt x="101390" y="115445"/>
                  </a:lnTo>
                  <a:lnTo>
                    <a:pt x="103019" y="112784"/>
                  </a:lnTo>
                  <a:lnTo>
                    <a:pt x="104632" y="116609"/>
                  </a:lnTo>
                  <a:lnTo>
                    <a:pt x="106466" y="124540"/>
                  </a:lnTo>
                  <a:lnTo>
                    <a:pt x="108466" y="134908"/>
                  </a:lnTo>
                  <a:lnTo>
                    <a:pt x="110322" y="146710"/>
                  </a:lnTo>
                  <a:lnTo>
                    <a:pt x="111859" y="159359"/>
                  </a:lnTo>
                  <a:lnTo>
                    <a:pt x="113375" y="172354"/>
                  </a:lnTo>
                  <a:lnTo>
                    <a:pt x="115528" y="185190"/>
                  </a:lnTo>
                  <a:lnTo>
                    <a:pt x="118638" y="197619"/>
                  </a:lnTo>
                  <a:lnTo>
                    <a:pt x="122541" y="209600"/>
                  </a:lnTo>
                  <a:lnTo>
                    <a:pt x="126778" y="221191"/>
                  </a:lnTo>
                  <a:lnTo>
                    <a:pt x="131050" y="232465"/>
                  </a:lnTo>
                  <a:lnTo>
                    <a:pt x="135715" y="243173"/>
                  </a:lnTo>
                  <a:lnTo>
                    <a:pt x="141663" y="252767"/>
                  </a:lnTo>
                  <a:lnTo>
                    <a:pt x="149297" y="261017"/>
                  </a:lnTo>
                  <a:lnTo>
                    <a:pt x="158543" y="267370"/>
                  </a:lnTo>
                  <a:lnTo>
                    <a:pt x="169123" y="270827"/>
                  </a:lnTo>
                  <a:lnTo>
                    <a:pt x="180712" y="271100"/>
                  </a:lnTo>
                  <a:lnTo>
                    <a:pt x="192544" y="268369"/>
                  </a:lnTo>
                  <a:lnTo>
                    <a:pt x="203480" y="262888"/>
                  </a:lnTo>
                  <a:lnTo>
                    <a:pt x="212976" y="255094"/>
                  </a:lnTo>
                  <a:lnTo>
                    <a:pt x="221178" y="245492"/>
                  </a:lnTo>
                  <a:lnTo>
                    <a:pt x="228616" y="234548"/>
                  </a:lnTo>
                  <a:lnTo>
                    <a:pt x="235694" y="222641"/>
                  </a:lnTo>
                  <a:lnTo>
                    <a:pt x="242468" y="210056"/>
                  </a:lnTo>
                  <a:lnTo>
                    <a:pt x="248732" y="197003"/>
                  </a:lnTo>
                  <a:lnTo>
                    <a:pt x="254394" y="183627"/>
                  </a:lnTo>
                  <a:lnTo>
                    <a:pt x="259334" y="169863"/>
                  </a:lnTo>
                  <a:lnTo>
                    <a:pt x="263347" y="155477"/>
                  </a:lnTo>
                  <a:lnTo>
                    <a:pt x="266412" y="140392"/>
                  </a:lnTo>
                  <a:lnTo>
                    <a:pt x="268656" y="124836"/>
                  </a:lnTo>
                  <a:lnTo>
                    <a:pt x="270253" y="109239"/>
                  </a:lnTo>
                  <a:lnTo>
                    <a:pt x="271367" y="93849"/>
                  </a:lnTo>
                  <a:lnTo>
                    <a:pt x="272134" y="78413"/>
                  </a:lnTo>
                  <a:lnTo>
                    <a:pt x="272658" y="62298"/>
                  </a:lnTo>
                  <a:lnTo>
                    <a:pt x="273013" y="45234"/>
                  </a:lnTo>
                  <a:lnTo>
                    <a:pt x="273283" y="28056"/>
                  </a:lnTo>
                  <a:lnTo>
                    <a:pt x="273472" y="12179"/>
                  </a:lnTo>
                  <a:lnTo>
                    <a:pt x="273585" y="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1258153" y="7736034"/>
              <a:ext cx="184252" cy="215900"/>
            </a:xfrm>
            <a:custGeom>
              <a:avLst/>
              <a:gdLst/>
              <a:ahLst/>
              <a:cxnLst/>
              <a:rect l="0" t="0" r="0" b="0"/>
              <a:pathLst>
                <a:path w="184252" h="215900">
                  <a:moveTo>
                    <a:pt x="15795" y="109671"/>
                  </a:moveTo>
                  <a:lnTo>
                    <a:pt x="27530" y="109537"/>
                  </a:lnTo>
                  <a:lnTo>
                    <a:pt x="38659" y="108257"/>
                  </a:lnTo>
                  <a:lnTo>
                    <a:pt x="50258" y="105663"/>
                  </a:lnTo>
                  <a:lnTo>
                    <a:pt x="62419" y="101943"/>
                  </a:lnTo>
                  <a:lnTo>
                    <a:pt x="75079" y="97311"/>
                  </a:lnTo>
                  <a:lnTo>
                    <a:pt x="88126" y="91978"/>
                  </a:lnTo>
                  <a:lnTo>
                    <a:pt x="101132" y="86130"/>
                  </a:lnTo>
                  <a:lnTo>
                    <a:pt x="113400" y="79916"/>
                  </a:lnTo>
                  <a:lnTo>
                    <a:pt x="124605" y="73441"/>
                  </a:lnTo>
                  <a:lnTo>
                    <a:pt x="134600" y="66621"/>
                  </a:lnTo>
                  <a:lnTo>
                    <a:pt x="143248" y="59203"/>
                  </a:lnTo>
                  <a:lnTo>
                    <a:pt x="150608" y="51105"/>
                  </a:lnTo>
                  <a:lnTo>
                    <a:pt x="156399" y="42545"/>
                  </a:lnTo>
                  <a:lnTo>
                    <a:pt x="159941" y="33955"/>
                  </a:lnTo>
                  <a:lnTo>
                    <a:pt x="161056" y="25592"/>
                  </a:lnTo>
                  <a:lnTo>
                    <a:pt x="159687" y="17859"/>
                  </a:lnTo>
                  <a:lnTo>
                    <a:pt x="155653" y="11351"/>
                  </a:lnTo>
                  <a:lnTo>
                    <a:pt x="149128" y="6280"/>
                  </a:lnTo>
                  <a:lnTo>
                    <a:pt x="140698" y="2690"/>
                  </a:lnTo>
                  <a:lnTo>
                    <a:pt x="131146" y="639"/>
                  </a:lnTo>
                  <a:lnTo>
                    <a:pt x="121027" y="0"/>
                  </a:lnTo>
                  <a:lnTo>
                    <a:pt x="110644" y="516"/>
                  </a:lnTo>
                  <a:lnTo>
                    <a:pt x="100148" y="1917"/>
                  </a:lnTo>
                  <a:lnTo>
                    <a:pt x="89614" y="3973"/>
                  </a:lnTo>
                  <a:lnTo>
                    <a:pt x="79235" y="6826"/>
                  </a:lnTo>
                  <a:lnTo>
                    <a:pt x="69332" y="10950"/>
                  </a:lnTo>
                  <a:lnTo>
                    <a:pt x="60038" y="16504"/>
                  </a:lnTo>
                  <a:lnTo>
                    <a:pt x="51320" y="23354"/>
                  </a:lnTo>
                  <a:lnTo>
                    <a:pt x="43077" y="31248"/>
                  </a:lnTo>
                  <a:lnTo>
                    <a:pt x="35202" y="39930"/>
                  </a:lnTo>
                  <a:lnTo>
                    <a:pt x="27759" y="49183"/>
                  </a:lnTo>
                  <a:lnTo>
                    <a:pt x="20980" y="58837"/>
                  </a:lnTo>
                  <a:lnTo>
                    <a:pt x="14941" y="68787"/>
                  </a:lnTo>
                  <a:lnTo>
                    <a:pt x="9732" y="79433"/>
                  </a:lnTo>
                  <a:lnTo>
                    <a:pt x="5531" y="91638"/>
                  </a:lnTo>
                  <a:lnTo>
                    <a:pt x="2346" y="105727"/>
                  </a:lnTo>
                  <a:lnTo>
                    <a:pt x="359" y="120919"/>
                  </a:lnTo>
                  <a:lnTo>
                    <a:pt x="0" y="135663"/>
                  </a:lnTo>
                  <a:lnTo>
                    <a:pt x="1352" y="149092"/>
                  </a:lnTo>
                  <a:lnTo>
                    <a:pt x="4208" y="161037"/>
                  </a:lnTo>
                  <a:lnTo>
                    <a:pt x="8260" y="171669"/>
                  </a:lnTo>
                  <a:lnTo>
                    <a:pt x="13209" y="181255"/>
                  </a:lnTo>
                  <a:lnTo>
                    <a:pt x="18971" y="189896"/>
                  </a:lnTo>
                  <a:lnTo>
                    <a:pt x="25661" y="197503"/>
                  </a:lnTo>
                  <a:lnTo>
                    <a:pt x="33289" y="204104"/>
                  </a:lnTo>
                  <a:lnTo>
                    <a:pt x="42378" y="209524"/>
                  </a:lnTo>
                  <a:lnTo>
                    <a:pt x="53985" y="213336"/>
                  </a:lnTo>
                  <a:lnTo>
                    <a:pt x="68457" y="215447"/>
                  </a:lnTo>
                  <a:lnTo>
                    <a:pt x="85043" y="215899"/>
                  </a:lnTo>
                  <a:lnTo>
                    <a:pt x="102317" y="214689"/>
                  </a:lnTo>
                  <a:lnTo>
                    <a:pt x="119356" y="211996"/>
                  </a:lnTo>
                  <a:lnTo>
                    <a:pt x="135218" y="208409"/>
                  </a:lnTo>
                  <a:lnTo>
                    <a:pt x="150254" y="204484"/>
                  </a:lnTo>
                  <a:lnTo>
                    <a:pt x="165770" y="199882"/>
                  </a:lnTo>
                  <a:lnTo>
                    <a:pt x="184251" y="193899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219838" y="8056275"/>
              <a:ext cx="211831" cy="389555"/>
            </a:xfrm>
            <a:custGeom>
              <a:avLst/>
              <a:gdLst/>
              <a:ahLst/>
              <a:cxnLst/>
              <a:rect l="0" t="0" r="0" b="0"/>
              <a:pathLst>
                <a:path w="211831" h="389555">
                  <a:moveTo>
                    <a:pt x="85488" y="0"/>
                  </a:moveTo>
                  <a:lnTo>
                    <a:pt x="84047" y="8674"/>
                  </a:lnTo>
                  <a:lnTo>
                    <a:pt x="82133" y="21022"/>
                  </a:lnTo>
                  <a:lnTo>
                    <a:pt x="80310" y="35199"/>
                  </a:lnTo>
                  <a:lnTo>
                    <a:pt x="78806" y="50463"/>
                  </a:lnTo>
                  <a:lnTo>
                    <a:pt x="77490" y="66448"/>
                  </a:lnTo>
                  <a:lnTo>
                    <a:pt x="76009" y="82930"/>
                  </a:lnTo>
                  <a:lnTo>
                    <a:pt x="74165" y="99754"/>
                  </a:lnTo>
                  <a:lnTo>
                    <a:pt x="71928" y="116812"/>
                  </a:lnTo>
                  <a:lnTo>
                    <a:pt x="69349" y="134030"/>
                  </a:lnTo>
                  <a:lnTo>
                    <a:pt x="66496" y="151356"/>
                  </a:lnTo>
                  <a:lnTo>
                    <a:pt x="63274" y="168756"/>
                  </a:lnTo>
                  <a:lnTo>
                    <a:pt x="59433" y="186203"/>
                  </a:lnTo>
                  <a:lnTo>
                    <a:pt x="54887" y="203681"/>
                  </a:lnTo>
                  <a:lnTo>
                    <a:pt x="49698" y="221010"/>
                  </a:lnTo>
                  <a:lnTo>
                    <a:pt x="43991" y="237878"/>
                  </a:lnTo>
                  <a:lnTo>
                    <a:pt x="37897" y="254154"/>
                  </a:lnTo>
                  <a:lnTo>
                    <a:pt x="31686" y="269863"/>
                  </a:lnTo>
                  <a:lnTo>
                    <a:pt x="25751" y="285105"/>
                  </a:lnTo>
                  <a:lnTo>
                    <a:pt x="20276" y="299986"/>
                  </a:lnTo>
                  <a:lnTo>
                    <a:pt x="15109" y="314439"/>
                  </a:lnTo>
                  <a:lnTo>
                    <a:pt x="9873" y="328230"/>
                  </a:lnTo>
                  <a:lnTo>
                    <a:pt x="4394" y="341271"/>
                  </a:lnTo>
                  <a:lnTo>
                    <a:pt x="285" y="352975"/>
                  </a:lnTo>
                  <a:lnTo>
                    <a:pt x="0" y="361604"/>
                  </a:lnTo>
                  <a:lnTo>
                    <a:pt x="3735" y="366167"/>
                  </a:lnTo>
                  <a:lnTo>
                    <a:pt x="11021" y="367619"/>
                  </a:lnTo>
                  <a:lnTo>
                    <a:pt x="21180" y="367115"/>
                  </a:lnTo>
                  <a:lnTo>
                    <a:pt x="33528" y="365770"/>
                  </a:lnTo>
                  <a:lnTo>
                    <a:pt x="47472" y="364678"/>
                  </a:lnTo>
                  <a:lnTo>
                    <a:pt x="62549" y="364375"/>
                  </a:lnTo>
                  <a:lnTo>
                    <a:pt x="78417" y="364960"/>
                  </a:lnTo>
                  <a:lnTo>
                    <a:pt x="94828" y="366327"/>
                  </a:lnTo>
                  <a:lnTo>
                    <a:pt x="111601" y="368314"/>
                  </a:lnTo>
                  <a:lnTo>
                    <a:pt x="128288" y="370759"/>
                  </a:lnTo>
                  <a:lnTo>
                    <a:pt x="144194" y="373538"/>
                  </a:lnTo>
                  <a:lnTo>
                    <a:pt x="158990" y="376544"/>
                  </a:lnTo>
                  <a:lnTo>
                    <a:pt x="172257" y="379553"/>
                  </a:lnTo>
                  <a:lnTo>
                    <a:pt x="184608" y="382512"/>
                  </a:lnTo>
                  <a:lnTo>
                    <a:pt x="197124" y="385679"/>
                  </a:lnTo>
                  <a:lnTo>
                    <a:pt x="211830" y="389554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450106" y="8218557"/>
              <a:ext cx="150019" cy="212838"/>
            </a:xfrm>
            <a:custGeom>
              <a:avLst/>
              <a:gdLst/>
              <a:ahLst/>
              <a:cxnLst/>
              <a:rect l="0" t="0" r="0" b="0"/>
              <a:pathLst>
                <a:path w="150019" h="212838">
                  <a:moveTo>
                    <a:pt x="13148" y="111459"/>
                  </a:moveTo>
                  <a:lnTo>
                    <a:pt x="22016" y="114258"/>
                  </a:lnTo>
                  <a:lnTo>
                    <a:pt x="31003" y="115761"/>
                  </a:lnTo>
                  <a:lnTo>
                    <a:pt x="41003" y="116063"/>
                  </a:lnTo>
                  <a:lnTo>
                    <a:pt x="52157" y="115210"/>
                  </a:lnTo>
                  <a:lnTo>
                    <a:pt x="64616" y="113093"/>
                  </a:lnTo>
                  <a:lnTo>
                    <a:pt x="78314" y="109767"/>
                  </a:lnTo>
                  <a:lnTo>
                    <a:pt x="92559" y="105260"/>
                  </a:lnTo>
                  <a:lnTo>
                    <a:pt x="106192" y="99492"/>
                  </a:lnTo>
                  <a:lnTo>
                    <a:pt x="118596" y="92531"/>
                  </a:lnTo>
                  <a:lnTo>
                    <a:pt x="129207" y="84249"/>
                  </a:lnTo>
                  <a:lnTo>
                    <a:pt x="137279" y="74255"/>
                  </a:lnTo>
                  <a:lnTo>
                    <a:pt x="142656" y="62507"/>
                  </a:lnTo>
                  <a:lnTo>
                    <a:pt x="145333" y="49718"/>
                  </a:lnTo>
                  <a:lnTo>
                    <a:pt x="145184" y="37138"/>
                  </a:lnTo>
                  <a:lnTo>
                    <a:pt x="142418" y="25473"/>
                  </a:lnTo>
                  <a:lnTo>
                    <a:pt x="137329" y="15374"/>
                  </a:lnTo>
                  <a:lnTo>
                    <a:pt x="130110" y="7654"/>
                  </a:lnTo>
                  <a:lnTo>
                    <a:pt x="121080" y="2516"/>
                  </a:lnTo>
                  <a:lnTo>
                    <a:pt x="110783" y="0"/>
                  </a:lnTo>
                  <a:lnTo>
                    <a:pt x="99888" y="259"/>
                  </a:lnTo>
                  <a:lnTo>
                    <a:pt x="88829" y="3088"/>
                  </a:lnTo>
                  <a:lnTo>
                    <a:pt x="77966" y="7880"/>
                  </a:lnTo>
                  <a:lnTo>
                    <a:pt x="67671" y="13836"/>
                  </a:lnTo>
                  <a:lnTo>
                    <a:pt x="58085" y="20396"/>
                  </a:lnTo>
                  <a:lnTo>
                    <a:pt x="49327" y="27575"/>
                  </a:lnTo>
                  <a:lnTo>
                    <a:pt x="41582" y="35831"/>
                  </a:lnTo>
                  <a:lnTo>
                    <a:pt x="34850" y="45344"/>
                  </a:lnTo>
                  <a:lnTo>
                    <a:pt x="28988" y="55851"/>
                  </a:lnTo>
                  <a:lnTo>
                    <a:pt x="23808" y="66831"/>
                  </a:lnTo>
                  <a:lnTo>
                    <a:pt x="19134" y="77922"/>
                  </a:lnTo>
                  <a:lnTo>
                    <a:pt x="14824" y="88963"/>
                  </a:lnTo>
                  <a:lnTo>
                    <a:pt x="10768" y="99903"/>
                  </a:lnTo>
                  <a:lnTo>
                    <a:pt x="6897" y="110749"/>
                  </a:lnTo>
                  <a:lnTo>
                    <a:pt x="3483" y="121846"/>
                  </a:lnTo>
                  <a:lnTo>
                    <a:pt x="1102" y="133829"/>
                  </a:lnTo>
                  <a:lnTo>
                    <a:pt x="0" y="146958"/>
                  </a:lnTo>
                  <a:lnTo>
                    <a:pt x="584" y="160694"/>
                  </a:lnTo>
                  <a:lnTo>
                    <a:pt x="3562" y="173921"/>
                  </a:lnTo>
                  <a:lnTo>
                    <a:pt x="9086" y="186024"/>
                  </a:lnTo>
                  <a:lnTo>
                    <a:pt x="16694" y="196416"/>
                  </a:lnTo>
                  <a:lnTo>
                    <a:pt x="25620" y="204335"/>
                  </a:lnTo>
                  <a:lnTo>
                    <a:pt x="35302" y="209609"/>
                  </a:lnTo>
                  <a:lnTo>
                    <a:pt x="46053" y="212387"/>
                  </a:lnTo>
                  <a:lnTo>
                    <a:pt x="58917" y="212837"/>
                  </a:lnTo>
                  <a:lnTo>
                    <a:pt x="74282" y="211304"/>
                  </a:lnTo>
                  <a:lnTo>
                    <a:pt x="90891" y="208519"/>
                  </a:lnTo>
                  <a:lnTo>
                    <a:pt x="107816" y="205230"/>
                  </a:lnTo>
                  <a:lnTo>
                    <a:pt x="126546" y="201154"/>
                  </a:lnTo>
                  <a:lnTo>
                    <a:pt x="150018" y="195687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821223" y="8066804"/>
              <a:ext cx="10529" cy="326384"/>
            </a:xfrm>
            <a:custGeom>
              <a:avLst/>
              <a:gdLst/>
              <a:ahLst/>
              <a:cxnLst/>
              <a:rect l="0" t="0" r="0" b="0"/>
              <a:pathLst>
                <a:path w="10529" h="326384">
                  <a:moveTo>
                    <a:pt x="10528" y="0"/>
                  </a:moveTo>
                  <a:lnTo>
                    <a:pt x="10528" y="14869"/>
                  </a:lnTo>
                  <a:lnTo>
                    <a:pt x="10528" y="30700"/>
                  </a:lnTo>
                  <a:lnTo>
                    <a:pt x="10528" y="49070"/>
                  </a:lnTo>
                  <a:lnTo>
                    <a:pt x="10528" y="69159"/>
                  </a:lnTo>
                  <a:lnTo>
                    <a:pt x="10528" y="89340"/>
                  </a:lnTo>
                  <a:lnTo>
                    <a:pt x="10524" y="108647"/>
                  </a:lnTo>
                  <a:lnTo>
                    <a:pt x="10351" y="126806"/>
                  </a:lnTo>
                  <a:lnTo>
                    <a:pt x="9703" y="143899"/>
                  </a:lnTo>
                  <a:lnTo>
                    <a:pt x="8454" y="160124"/>
                  </a:lnTo>
                  <a:lnTo>
                    <a:pt x="6801" y="175696"/>
                  </a:lnTo>
                  <a:lnTo>
                    <a:pt x="5153" y="190794"/>
                  </a:lnTo>
                  <a:lnTo>
                    <a:pt x="3750" y="205556"/>
                  </a:lnTo>
                  <a:lnTo>
                    <a:pt x="2658" y="220087"/>
                  </a:lnTo>
                  <a:lnTo>
                    <a:pt x="1850" y="234458"/>
                  </a:lnTo>
                  <a:lnTo>
                    <a:pt x="1271" y="248710"/>
                  </a:lnTo>
                  <a:lnTo>
                    <a:pt x="866" y="262660"/>
                  </a:lnTo>
                  <a:lnTo>
                    <a:pt x="542" y="277480"/>
                  </a:lnTo>
                  <a:lnTo>
                    <a:pt x="269" y="296709"/>
                  </a:lnTo>
                  <a:lnTo>
                    <a:pt x="0" y="326383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715938" y="8277374"/>
              <a:ext cx="210571" cy="15136"/>
            </a:xfrm>
            <a:custGeom>
              <a:avLst/>
              <a:gdLst/>
              <a:ahLst/>
              <a:cxnLst/>
              <a:rect l="0" t="0" r="0" b="0"/>
              <a:pathLst>
                <a:path w="210571" h="15136">
                  <a:moveTo>
                    <a:pt x="0" y="10528"/>
                  </a:moveTo>
                  <a:lnTo>
                    <a:pt x="9002" y="13327"/>
                  </a:lnTo>
                  <a:lnTo>
                    <a:pt x="19270" y="14828"/>
                  </a:lnTo>
                  <a:lnTo>
                    <a:pt x="31858" y="15135"/>
                  </a:lnTo>
                  <a:lnTo>
                    <a:pt x="46558" y="14456"/>
                  </a:lnTo>
                  <a:lnTo>
                    <a:pt x="63002" y="12988"/>
                  </a:lnTo>
                  <a:lnTo>
                    <a:pt x="80789" y="10925"/>
                  </a:lnTo>
                  <a:lnTo>
                    <a:pt x="99401" y="8588"/>
                  </a:lnTo>
                  <a:lnTo>
                    <a:pt x="118248" y="6414"/>
                  </a:lnTo>
                  <a:lnTo>
                    <a:pt x="136965" y="4625"/>
                  </a:lnTo>
                  <a:lnTo>
                    <a:pt x="154674" y="3255"/>
                  </a:lnTo>
                  <a:lnTo>
                    <a:pt x="171631" y="2104"/>
                  </a:lnTo>
                  <a:lnTo>
                    <a:pt x="189320" y="1077"/>
                  </a:lnTo>
                  <a:lnTo>
                    <a:pt x="210570" y="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1194489" y="8182617"/>
              <a:ext cx="332144" cy="198367"/>
            </a:xfrm>
            <a:custGeom>
              <a:avLst/>
              <a:gdLst/>
              <a:ahLst/>
              <a:cxnLst/>
              <a:rect l="0" t="0" r="0" b="0"/>
              <a:pathLst>
                <a:path w="332144" h="198367">
                  <a:moveTo>
                    <a:pt x="37345" y="0"/>
                  </a:moveTo>
                  <a:lnTo>
                    <a:pt x="31545" y="11936"/>
                  </a:lnTo>
                  <a:lnTo>
                    <a:pt x="26620" y="24985"/>
                  </a:lnTo>
                  <a:lnTo>
                    <a:pt x="22118" y="40465"/>
                  </a:lnTo>
                  <a:lnTo>
                    <a:pt x="17897" y="57859"/>
                  </a:lnTo>
                  <a:lnTo>
                    <a:pt x="13883" y="76172"/>
                  </a:lnTo>
                  <a:lnTo>
                    <a:pt x="10026" y="94717"/>
                  </a:lnTo>
                  <a:lnTo>
                    <a:pt x="6447" y="113015"/>
                  </a:lnTo>
                  <a:lnTo>
                    <a:pt x="3420" y="130662"/>
                  </a:lnTo>
                  <a:lnTo>
                    <a:pt x="1069" y="147499"/>
                  </a:lnTo>
                  <a:lnTo>
                    <a:pt x="0" y="162936"/>
                  </a:lnTo>
                  <a:lnTo>
                    <a:pt x="1329" y="175881"/>
                  </a:lnTo>
                  <a:lnTo>
                    <a:pt x="5446" y="185950"/>
                  </a:lnTo>
                  <a:lnTo>
                    <a:pt x="11788" y="193067"/>
                  </a:lnTo>
                  <a:lnTo>
                    <a:pt x="19257" y="197120"/>
                  </a:lnTo>
                  <a:lnTo>
                    <a:pt x="27088" y="198366"/>
                  </a:lnTo>
                  <a:lnTo>
                    <a:pt x="34918" y="197308"/>
                  </a:lnTo>
                  <a:lnTo>
                    <a:pt x="42612" y="194489"/>
                  </a:lnTo>
                  <a:lnTo>
                    <a:pt x="50149" y="190377"/>
                  </a:lnTo>
                  <a:lnTo>
                    <a:pt x="57547" y="185182"/>
                  </a:lnTo>
                  <a:lnTo>
                    <a:pt x="64835" y="178873"/>
                  </a:lnTo>
                  <a:lnTo>
                    <a:pt x="72046" y="171520"/>
                  </a:lnTo>
                  <a:lnTo>
                    <a:pt x="79367" y="163294"/>
                  </a:lnTo>
                  <a:lnTo>
                    <a:pt x="87122" y="154395"/>
                  </a:lnTo>
                  <a:lnTo>
                    <a:pt x="95445" y="144999"/>
                  </a:lnTo>
                  <a:lnTo>
                    <a:pt x="103984" y="135248"/>
                  </a:lnTo>
                  <a:lnTo>
                    <a:pt x="112030" y="125250"/>
                  </a:lnTo>
                  <a:lnTo>
                    <a:pt x="119221" y="115075"/>
                  </a:lnTo>
                  <a:lnTo>
                    <a:pt x="125693" y="104615"/>
                  </a:lnTo>
                  <a:lnTo>
                    <a:pt x="131879" y="93601"/>
                  </a:lnTo>
                  <a:lnTo>
                    <a:pt x="138070" y="81929"/>
                  </a:lnTo>
                  <a:lnTo>
                    <a:pt x="144059" y="69648"/>
                  </a:lnTo>
                  <a:lnTo>
                    <a:pt x="149255" y="56872"/>
                  </a:lnTo>
                  <a:lnTo>
                    <a:pt x="153357" y="43814"/>
                  </a:lnTo>
                  <a:lnTo>
                    <a:pt x="155505" y="33902"/>
                  </a:lnTo>
                  <a:lnTo>
                    <a:pt x="155161" y="31062"/>
                  </a:lnTo>
                  <a:lnTo>
                    <a:pt x="153457" y="33571"/>
                  </a:lnTo>
                  <a:lnTo>
                    <a:pt x="151060" y="39488"/>
                  </a:lnTo>
                  <a:lnTo>
                    <a:pt x="148266" y="47780"/>
                  </a:lnTo>
                  <a:lnTo>
                    <a:pt x="145228" y="57794"/>
                  </a:lnTo>
                  <a:lnTo>
                    <a:pt x="142200" y="69048"/>
                  </a:lnTo>
                  <a:lnTo>
                    <a:pt x="139543" y="81178"/>
                  </a:lnTo>
                  <a:lnTo>
                    <a:pt x="137417" y="93913"/>
                  </a:lnTo>
                  <a:lnTo>
                    <a:pt x="135650" y="106899"/>
                  </a:lnTo>
                  <a:lnTo>
                    <a:pt x="133849" y="119698"/>
                  </a:lnTo>
                  <a:lnTo>
                    <a:pt x="131786" y="132090"/>
                  </a:lnTo>
                  <a:lnTo>
                    <a:pt x="129569" y="144209"/>
                  </a:lnTo>
                  <a:lnTo>
                    <a:pt x="127533" y="156421"/>
                  </a:lnTo>
                  <a:lnTo>
                    <a:pt x="125890" y="168904"/>
                  </a:lnTo>
                  <a:lnTo>
                    <a:pt x="125485" y="180530"/>
                  </a:lnTo>
                  <a:lnTo>
                    <a:pt x="127720" y="187847"/>
                  </a:lnTo>
                  <a:lnTo>
                    <a:pt x="132034" y="189042"/>
                  </a:lnTo>
                  <a:lnTo>
                    <a:pt x="136641" y="185981"/>
                  </a:lnTo>
                  <a:lnTo>
                    <a:pt x="140988" y="180102"/>
                  </a:lnTo>
                  <a:lnTo>
                    <a:pt x="145064" y="172068"/>
                  </a:lnTo>
                  <a:lnTo>
                    <a:pt x="148945" y="162353"/>
                  </a:lnTo>
                  <a:lnTo>
                    <a:pt x="152696" y="151530"/>
                  </a:lnTo>
                  <a:lnTo>
                    <a:pt x="156363" y="140251"/>
                  </a:lnTo>
                  <a:lnTo>
                    <a:pt x="159981" y="128914"/>
                  </a:lnTo>
                  <a:lnTo>
                    <a:pt x="163731" y="117687"/>
                  </a:lnTo>
                  <a:lnTo>
                    <a:pt x="167934" y="106613"/>
                  </a:lnTo>
                  <a:lnTo>
                    <a:pt x="172722" y="95681"/>
                  </a:lnTo>
                  <a:lnTo>
                    <a:pt x="177904" y="84863"/>
                  </a:lnTo>
                  <a:lnTo>
                    <a:pt x="183074" y="74133"/>
                  </a:lnTo>
                  <a:lnTo>
                    <a:pt x="188005" y="63473"/>
                  </a:lnTo>
                  <a:lnTo>
                    <a:pt x="192958" y="53195"/>
                  </a:lnTo>
                  <a:lnTo>
                    <a:pt x="198576" y="43899"/>
                  </a:lnTo>
                  <a:lnTo>
                    <a:pt x="205168" y="35856"/>
                  </a:lnTo>
                  <a:lnTo>
                    <a:pt x="212563" y="29812"/>
                  </a:lnTo>
                  <a:lnTo>
                    <a:pt x="220298" y="27099"/>
                  </a:lnTo>
                  <a:lnTo>
                    <a:pt x="228048" y="28145"/>
                  </a:lnTo>
                  <a:lnTo>
                    <a:pt x="235354" y="32917"/>
                  </a:lnTo>
                  <a:lnTo>
                    <a:pt x="241567" y="41370"/>
                  </a:lnTo>
                  <a:lnTo>
                    <a:pt x="246446" y="53080"/>
                  </a:lnTo>
                  <a:lnTo>
                    <a:pt x="250245" y="66919"/>
                  </a:lnTo>
                  <a:lnTo>
                    <a:pt x="253500" y="81327"/>
                  </a:lnTo>
                  <a:lnTo>
                    <a:pt x="256585" y="95375"/>
                  </a:lnTo>
                  <a:lnTo>
                    <a:pt x="259678" y="108902"/>
                  </a:lnTo>
                  <a:lnTo>
                    <a:pt x="262842" y="122203"/>
                  </a:lnTo>
                  <a:lnTo>
                    <a:pt x="266093" y="135514"/>
                  </a:lnTo>
                  <a:lnTo>
                    <a:pt x="269583" y="148606"/>
                  </a:lnTo>
                  <a:lnTo>
                    <a:pt x="273604" y="160887"/>
                  </a:lnTo>
                  <a:lnTo>
                    <a:pt x="278277" y="172062"/>
                  </a:lnTo>
                  <a:lnTo>
                    <a:pt x="283719" y="181518"/>
                  </a:lnTo>
                  <a:lnTo>
                    <a:pt x="290129" y="188202"/>
                  </a:lnTo>
                  <a:lnTo>
                    <a:pt x="297551" y="191796"/>
                  </a:lnTo>
                  <a:lnTo>
                    <a:pt x="306056" y="193373"/>
                  </a:lnTo>
                  <a:lnTo>
                    <a:pt x="316897" y="192705"/>
                  </a:lnTo>
                  <a:lnTo>
                    <a:pt x="332143" y="189512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1463461" y="8045746"/>
              <a:ext cx="10530" cy="21059"/>
            </a:xfrm>
            <a:custGeom>
              <a:avLst/>
              <a:gdLst/>
              <a:ahLst/>
              <a:cxnLst/>
              <a:rect l="0" t="0" r="0" b="0"/>
              <a:pathLst>
                <a:path w="10530" h="21059">
                  <a:moveTo>
                    <a:pt x="10529" y="0"/>
                  </a:moveTo>
                  <a:lnTo>
                    <a:pt x="0" y="21058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1726674" y="7997961"/>
              <a:ext cx="163780" cy="195185"/>
            </a:xfrm>
            <a:custGeom>
              <a:avLst/>
              <a:gdLst/>
              <a:ahLst/>
              <a:cxnLst/>
              <a:rect l="0" t="0" r="0" b="0"/>
              <a:pathLst>
                <a:path w="163780" h="195185">
                  <a:moveTo>
                    <a:pt x="0" y="68843"/>
                  </a:moveTo>
                  <a:lnTo>
                    <a:pt x="5934" y="60108"/>
                  </a:lnTo>
                  <a:lnTo>
                    <a:pt x="12139" y="52401"/>
                  </a:lnTo>
                  <a:lnTo>
                    <a:pt x="19239" y="45004"/>
                  </a:lnTo>
                  <a:lnTo>
                    <a:pt x="27352" y="37915"/>
                  </a:lnTo>
                  <a:lnTo>
                    <a:pt x="36647" y="31385"/>
                  </a:lnTo>
                  <a:lnTo>
                    <a:pt x="47099" y="25513"/>
                  </a:lnTo>
                  <a:lnTo>
                    <a:pt x="58697" y="20248"/>
                  </a:lnTo>
                  <a:lnTo>
                    <a:pt x="71532" y="15478"/>
                  </a:lnTo>
                  <a:lnTo>
                    <a:pt x="85530" y="11087"/>
                  </a:lnTo>
                  <a:lnTo>
                    <a:pt x="100334" y="7138"/>
                  </a:lnTo>
                  <a:lnTo>
                    <a:pt x="115416" y="3858"/>
                  </a:lnTo>
                  <a:lnTo>
                    <a:pt x="130420" y="1331"/>
                  </a:lnTo>
                  <a:lnTo>
                    <a:pt x="144236" y="0"/>
                  </a:lnTo>
                  <a:lnTo>
                    <a:pt x="154913" y="1607"/>
                  </a:lnTo>
                  <a:lnTo>
                    <a:pt x="161390" y="6788"/>
                  </a:lnTo>
                  <a:lnTo>
                    <a:pt x="163779" y="13824"/>
                  </a:lnTo>
                  <a:lnTo>
                    <a:pt x="163064" y="21886"/>
                  </a:lnTo>
                  <a:lnTo>
                    <a:pt x="160054" y="30657"/>
                  </a:lnTo>
                  <a:lnTo>
                    <a:pt x="155154" y="39948"/>
                  </a:lnTo>
                  <a:lnTo>
                    <a:pt x="148714" y="49611"/>
                  </a:lnTo>
                  <a:lnTo>
                    <a:pt x="141085" y="59374"/>
                  </a:lnTo>
                  <a:lnTo>
                    <a:pt x="132576" y="68850"/>
                  </a:lnTo>
                  <a:lnTo>
                    <a:pt x="123441" y="77856"/>
                  </a:lnTo>
                  <a:lnTo>
                    <a:pt x="114033" y="86547"/>
                  </a:lnTo>
                  <a:lnTo>
                    <a:pt x="104795" y="95305"/>
                  </a:lnTo>
                  <a:lnTo>
                    <a:pt x="95953" y="104342"/>
                  </a:lnTo>
                  <a:lnTo>
                    <a:pt x="87542" y="113549"/>
                  </a:lnTo>
                  <a:lnTo>
                    <a:pt x="79505" y="122584"/>
                  </a:lnTo>
                  <a:lnTo>
                    <a:pt x="71764" y="131256"/>
                  </a:lnTo>
                  <a:lnTo>
                    <a:pt x="64241" y="139537"/>
                  </a:lnTo>
                  <a:lnTo>
                    <a:pt x="56876" y="147479"/>
                  </a:lnTo>
                  <a:lnTo>
                    <a:pt x="49630" y="155148"/>
                  </a:lnTo>
                  <a:lnTo>
                    <a:pt x="42772" y="162504"/>
                  </a:lnTo>
                  <a:lnTo>
                    <a:pt x="36196" y="170221"/>
                  </a:lnTo>
                  <a:lnTo>
                    <a:pt x="29325" y="180092"/>
                  </a:lnTo>
                  <a:lnTo>
                    <a:pt x="21057" y="195184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1815841" y="8372129"/>
              <a:ext cx="5590" cy="16769"/>
            </a:xfrm>
            <a:custGeom>
              <a:avLst/>
              <a:gdLst/>
              <a:ahLst/>
              <a:cxnLst/>
              <a:rect l="0" t="0" r="0" b="0"/>
              <a:pathLst>
                <a:path w="5590" h="16769">
                  <a:moveTo>
                    <a:pt x="5589" y="0"/>
                  </a:moveTo>
                  <a:lnTo>
                    <a:pt x="2470" y="9359"/>
                  </a:lnTo>
                  <a:lnTo>
                    <a:pt x="0" y="16768"/>
                  </a:lnTo>
                  <a:lnTo>
                    <a:pt x="5589" y="10529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1252891" y="8203674"/>
              <a:ext cx="364167" cy="168456"/>
            </a:xfrm>
            <a:custGeom>
              <a:avLst/>
              <a:gdLst/>
              <a:ahLst/>
              <a:cxnLst/>
              <a:rect l="0" t="0" r="0" b="0"/>
              <a:pathLst>
                <a:path w="364167" h="168456">
                  <a:moveTo>
                    <a:pt x="0" y="0"/>
                  </a:moveTo>
                  <a:lnTo>
                    <a:pt x="3135" y="11601"/>
                  </a:lnTo>
                  <a:lnTo>
                    <a:pt x="7838" y="21449"/>
                  </a:lnTo>
                  <a:lnTo>
                    <a:pt x="14627" y="30450"/>
                  </a:lnTo>
                  <a:lnTo>
                    <a:pt x="23247" y="38719"/>
                  </a:lnTo>
                  <a:lnTo>
                    <a:pt x="33361" y="46098"/>
                  </a:lnTo>
                  <a:lnTo>
                    <a:pt x="44624" y="52562"/>
                  </a:lnTo>
                  <a:lnTo>
                    <a:pt x="56733" y="58069"/>
                  </a:lnTo>
                  <a:lnTo>
                    <a:pt x="69446" y="62475"/>
                  </a:lnTo>
                  <a:lnTo>
                    <a:pt x="82581" y="65810"/>
                  </a:lnTo>
                  <a:lnTo>
                    <a:pt x="96008" y="68237"/>
                  </a:lnTo>
                  <a:lnTo>
                    <a:pt x="109633" y="69959"/>
                  </a:lnTo>
                  <a:lnTo>
                    <a:pt x="123398" y="71152"/>
                  </a:lnTo>
                  <a:lnTo>
                    <a:pt x="137423" y="71802"/>
                  </a:lnTo>
                  <a:lnTo>
                    <a:pt x="151985" y="71715"/>
                  </a:lnTo>
                  <a:lnTo>
                    <a:pt x="167188" y="70843"/>
                  </a:lnTo>
                  <a:lnTo>
                    <a:pt x="182823" y="69273"/>
                  </a:lnTo>
                  <a:lnTo>
                    <a:pt x="198473" y="67150"/>
                  </a:lnTo>
                  <a:lnTo>
                    <a:pt x="213888" y="64609"/>
                  </a:lnTo>
                  <a:lnTo>
                    <a:pt x="229003" y="61768"/>
                  </a:lnTo>
                  <a:lnTo>
                    <a:pt x="243838" y="58715"/>
                  </a:lnTo>
                  <a:lnTo>
                    <a:pt x="258442" y="55516"/>
                  </a:lnTo>
                  <a:lnTo>
                    <a:pt x="272707" y="52216"/>
                  </a:lnTo>
                  <a:lnTo>
                    <a:pt x="286373" y="48847"/>
                  </a:lnTo>
                  <a:lnTo>
                    <a:pt x="299351" y="45432"/>
                  </a:lnTo>
                  <a:lnTo>
                    <a:pt x="311865" y="41985"/>
                  </a:lnTo>
                  <a:lnTo>
                    <a:pt x="324341" y="38519"/>
                  </a:lnTo>
                  <a:lnTo>
                    <a:pt x="336938" y="35073"/>
                  </a:lnTo>
                  <a:lnTo>
                    <a:pt x="346336" y="32860"/>
                  </a:lnTo>
                  <a:lnTo>
                    <a:pt x="348677" y="33050"/>
                  </a:lnTo>
                  <a:lnTo>
                    <a:pt x="345841" y="34681"/>
                  </a:lnTo>
                  <a:lnTo>
                    <a:pt x="339911" y="37066"/>
                  </a:lnTo>
                  <a:lnTo>
                    <a:pt x="332166" y="39880"/>
                  </a:lnTo>
                  <a:lnTo>
                    <a:pt x="323183" y="43119"/>
                  </a:lnTo>
                  <a:lnTo>
                    <a:pt x="313082" y="46991"/>
                  </a:lnTo>
                  <a:lnTo>
                    <a:pt x="301978" y="51569"/>
                  </a:lnTo>
                  <a:lnTo>
                    <a:pt x="289890" y="56783"/>
                  </a:lnTo>
                  <a:lnTo>
                    <a:pt x="276700" y="62509"/>
                  </a:lnTo>
                  <a:lnTo>
                    <a:pt x="262452" y="68618"/>
                  </a:lnTo>
                  <a:lnTo>
                    <a:pt x="247473" y="74838"/>
                  </a:lnTo>
                  <a:lnTo>
                    <a:pt x="232272" y="80780"/>
                  </a:lnTo>
                  <a:lnTo>
                    <a:pt x="217155" y="86260"/>
                  </a:lnTo>
                  <a:lnTo>
                    <a:pt x="202073" y="91429"/>
                  </a:lnTo>
                  <a:lnTo>
                    <a:pt x="186727" y="96668"/>
                  </a:lnTo>
                  <a:lnTo>
                    <a:pt x="170966" y="102195"/>
                  </a:lnTo>
                  <a:lnTo>
                    <a:pt x="155110" y="108061"/>
                  </a:lnTo>
                  <a:lnTo>
                    <a:pt x="139838" y="114233"/>
                  </a:lnTo>
                  <a:lnTo>
                    <a:pt x="125489" y="120647"/>
                  </a:lnTo>
                  <a:lnTo>
                    <a:pt x="112074" y="127244"/>
                  </a:lnTo>
                  <a:lnTo>
                    <a:pt x="99450" y="133971"/>
                  </a:lnTo>
                  <a:lnTo>
                    <a:pt x="87483" y="140794"/>
                  </a:lnTo>
                  <a:lnTo>
                    <a:pt x="77556" y="147764"/>
                  </a:lnTo>
                  <a:lnTo>
                    <a:pt x="72306" y="154207"/>
                  </a:lnTo>
                  <a:lnTo>
                    <a:pt x="72980" y="159001"/>
                  </a:lnTo>
                  <a:lnTo>
                    <a:pt x="79837" y="162241"/>
                  </a:lnTo>
                  <a:lnTo>
                    <a:pt x="92203" y="164367"/>
                  </a:lnTo>
                  <a:lnTo>
                    <a:pt x="108512" y="165589"/>
                  </a:lnTo>
                  <a:lnTo>
                    <a:pt x="126753" y="165854"/>
                  </a:lnTo>
                  <a:lnTo>
                    <a:pt x="145615" y="165200"/>
                  </a:lnTo>
                  <a:lnTo>
                    <a:pt x="164483" y="163771"/>
                  </a:lnTo>
                  <a:lnTo>
                    <a:pt x="183135" y="161737"/>
                  </a:lnTo>
                  <a:lnTo>
                    <a:pt x="201530" y="159254"/>
                  </a:lnTo>
                  <a:lnTo>
                    <a:pt x="219698" y="156451"/>
                  </a:lnTo>
                  <a:lnTo>
                    <a:pt x="237686" y="153423"/>
                  </a:lnTo>
                  <a:lnTo>
                    <a:pt x="255531" y="150241"/>
                  </a:lnTo>
                  <a:lnTo>
                    <a:pt x="272945" y="146952"/>
                  </a:lnTo>
                  <a:lnTo>
                    <a:pt x="289340" y="143590"/>
                  </a:lnTo>
                  <a:lnTo>
                    <a:pt x="304478" y="140179"/>
                  </a:lnTo>
                  <a:lnTo>
                    <a:pt x="318441" y="136736"/>
                  </a:lnTo>
                  <a:lnTo>
                    <a:pt x="331439" y="133271"/>
                  </a:lnTo>
                  <a:lnTo>
                    <a:pt x="343686" y="129814"/>
                  </a:lnTo>
                  <a:lnTo>
                    <a:pt x="354673" y="127195"/>
                  </a:lnTo>
                  <a:lnTo>
                    <a:pt x="362063" y="127123"/>
                  </a:lnTo>
                  <a:lnTo>
                    <a:pt x="364166" y="129579"/>
                  </a:lnTo>
                  <a:lnTo>
                    <a:pt x="362122" y="132940"/>
                  </a:lnTo>
                  <a:lnTo>
                    <a:pt x="357247" y="136513"/>
                  </a:lnTo>
                  <a:lnTo>
                    <a:pt x="350480" y="140114"/>
                  </a:lnTo>
                  <a:lnTo>
                    <a:pt x="342449" y="143699"/>
                  </a:lnTo>
                  <a:lnTo>
                    <a:pt x="333413" y="147267"/>
                  </a:lnTo>
                  <a:lnTo>
                    <a:pt x="323345" y="150818"/>
                  </a:lnTo>
                  <a:lnTo>
                    <a:pt x="312320" y="154351"/>
                  </a:lnTo>
                  <a:lnTo>
                    <a:pt x="301105" y="157720"/>
                  </a:lnTo>
                  <a:lnTo>
                    <a:pt x="289985" y="160961"/>
                  </a:lnTo>
                  <a:lnTo>
                    <a:pt x="277986" y="164358"/>
                  </a:lnTo>
                  <a:lnTo>
                    <a:pt x="263213" y="168455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2050521" y="8014160"/>
              <a:ext cx="86765" cy="368499"/>
            </a:xfrm>
            <a:custGeom>
              <a:avLst/>
              <a:gdLst/>
              <a:ahLst/>
              <a:cxnLst/>
              <a:rect l="0" t="0" r="0" b="0"/>
              <a:pathLst>
                <a:path w="86765" h="368499">
                  <a:moveTo>
                    <a:pt x="86764" y="0"/>
                  </a:moveTo>
                  <a:lnTo>
                    <a:pt x="83763" y="8870"/>
                  </a:lnTo>
                  <a:lnTo>
                    <a:pt x="80341" y="17856"/>
                  </a:lnTo>
                  <a:lnTo>
                    <a:pt x="76149" y="27851"/>
                  </a:lnTo>
                  <a:lnTo>
                    <a:pt x="71422" y="38832"/>
                  </a:lnTo>
                  <a:lnTo>
                    <a:pt x="66589" y="50643"/>
                  </a:lnTo>
                  <a:lnTo>
                    <a:pt x="61912" y="63106"/>
                  </a:lnTo>
                  <a:lnTo>
                    <a:pt x="57476" y="76216"/>
                  </a:lnTo>
                  <a:lnTo>
                    <a:pt x="53274" y="90145"/>
                  </a:lnTo>
                  <a:lnTo>
                    <a:pt x="49266" y="104926"/>
                  </a:lnTo>
                  <a:lnTo>
                    <a:pt x="45405" y="120612"/>
                  </a:lnTo>
                  <a:lnTo>
                    <a:pt x="41653" y="137359"/>
                  </a:lnTo>
                  <a:lnTo>
                    <a:pt x="37977" y="155139"/>
                  </a:lnTo>
                  <a:lnTo>
                    <a:pt x="34354" y="173468"/>
                  </a:lnTo>
                  <a:lnTo>
                    <a:pt x="30768" y="191540"/>
                  </a:lnTo>
                  <a:lnTo>
                    <a:pt x="27207" y="208913"/>
                  </a:lnTo>
                  <a:lnTo>
                    <a:pt x="23663" y="225509"/>
                  </a:lnTo>
                  <a:lnTo>
                    <a:pt x="20130" y="241422"/>
                  </a:lnTo>
                  <a:lnTo>
                    <a:pt x="16605" y="256798"/>
                  </a:lnTo>
                  <a:lnTo>
                    <a:pt x="13085" y="271939"/>
                  </a:lnTo>
                  <a:lnTo>
                    <a:pt x="9569" y="287266"/>
                  </a:lnTo>
                  <a:lnTo>
                    <a:pt x="6064" y="302971"/>
                  </a:lnTo>
                  <a:lnTo>
                    <a:pt x="2914" y="318324"/>
                  </a:lnTo>
                  <a:lnTo>
                    <a:pt x="588" y="333283"/>
                  </a:lnTo>
                  <a:lnTo>
                    <a:pt x="0" y="349164"/>
                  </a:lnTo>
                  <a:lnTo>
                    <a:pt x="2536" y="368498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1968829" y="7982576"/>
              <a:ext cx="273742" cy="136870"/>
            </a:xfrm>
            <a:custGeom>
              <a:avLst/>
              <a:gdLst/>
              <a:ahLst/>
              <a:cxnLst/>
              <a:rect l="0" t="0" r="0" b="0"/>
              <a:pathLst>
                <a:path w="273742" h="136870">
                  <a:moveTo>
                    <a:pt x="273741" y="0"/>
                  </a:moveTo>
                  <a:lnTo>
                    <a:pt x="262073" y="5867"/>
                  </a:lnTo>
                  <a:lnTo>
                    <a:pt x="251584" y="11431"/>
                  </a:lnTo>
                  <a:lnTo>
                    <a:pt x="241278" y="17230"/>
                  </a:lnTo>
                  <a:lnTo>
                    <a:pt x="230804" y="23311"/>
                  </a:lnTo>
                  <a:lnTo>
                    <a:pt x="219812" y="29642"/>
                  </a:lnTo>
                  <a:lnTo>
                    <a:pt x="208164" y="36169"/>
                  </a:lnTo>
                  <a:lnTo>
                    <a:pt x="195738" y="42845"/>
                  </a:lnTo>
                  <a:lnTo>
                    <a:pt x="182335" y="49628"/>
                  </a:lnTo>
                  <a:lnTo>
                    <a:pt x="167941" y="56490"/>
                  </a:lnTo>
                  <a:lnTo>
                    <a:pt x="152529" y="63572"/>
                  </a:lnTo>
                  <a:lnTo>
                    <a:pt x="135974" y="71166"/>
                  </a:lnTo>
                  <a:lnTo>
                    <a:pt x="118327" y="79384"/>
                  </a:lnTo>
                  <a:lnTo>
                    <a:pt x="100087" y="88023"/>
                  </a:lnTo>
                  <a:lnTo>
                    <a:pt x="82077" y="96667"/>
                  </a:lnTo>
                  <a:lnTo>
                    <a:pt x="64763" y="105065"/>
                  </a:lnTo>
                  <a:lnTo>
                    <a:pt x="48831" y="112848"/>
                  </a:lnTo>
                  <a:lnTo>
                    <a:pt x="33798" y="120218"/>
                  </a:lnTo>
                  <a:lnTo>
                    <a:pt x="18349" y="127818"/>
                  </a:lnTo>
                  <a:lnTo>
                    <a:pt x="0" y="136869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2222251" y="8024689"/>
              <a:ext cx="152475" cy="326385"/>
            </a:xfrm>
            <a:custGeom>
              <a:avLst/>
              <a:gdLst/>
              <a:ahLst/>
              <a:cxnLst/>
              <a:rect l="0" t="0" r="0" b="0"/>
              <a:pathLst>
                <a:path w="152475" h="326385">
                  <a:moveTo>
                    <a:pt x="9790" y="0"/>
                  </a:moveTo>
                  <a:lnTo>
                    <a:pt x="12657" y="8936"/>
                  </a:lnTo>
                  <a:lnTo>
                    <a:pt x="14799" y="18563"/>
                  </a:lnTo>
                  <a:lnTo>
                    <a:pt x="16402" y="29850"/>
                  </a:lnTo>
                  <a:lnTo>
                    <a:pt x="17583" y="42518"/>
                  </a:lnTo>
                  <a:lnTo>
                    <a:pt x="18431" y="55998"/>
                  </a:lnTo>
                  <a:lnTo>
                    <a:pt x="19029" y="69870"/>
                  </a:lnTo>
                  <a:lnTo>
                    <a:pt x="19444" y="83904"/>
                  </a:lnTo>
                  <a:lnTo>
                    <a:pt x="19727" y="97996"/>
                  </a:lnTo>
                  <a:lnTo>
                    <a:pt x="19916" y="112097"/>
                  </a:lnTo>
                  <a:lnTo>
                    <a:pt x="19875" y="126191"/>
                  </a:lnTo>
                  <a:lnTo>
                    <a:pt x="19314" y="140273"/>
                  </a:lnTo>
                  <a:lnTo>
                    <a:pt x="18120" y="154344"/>
                  </a:lnTo>
                  <a:lnTo>
                    <a:pt x="16334" y="168404"/>
                  </a:lnTo>
                  <a:lnTo>
                    <a:pt x="14064" y="182459"/>
                  </a:lnTo>
                  <a:lnTo>
                    <a:pt x="11426" y="196508"/>
                  </a:lnTo>
                  <a:lnTo>
                    <a:pt x="8520" y="210555"/>
                  </a:lnTo>
                  <a:lnTo>
                    <a:pt x="5423" y="224598"/>
                  </a:lnTo>
                  <a:lnTo>
                    <a:pt x="2224" y="238542"/>
                  </a:lnTo>
                  <a:lnTo>
                    <a:pt x="0" y="248938"/>
                  </a:lnTo>
                  <a:lnTo>
                    <a:pt x="127" y="251631"/>
                  </a:lnTo>
                  <a:lnTo>
                    <a:pt x="2335" y="248194"/>
                  </a:lnTo>
                  <a:lnTo>
                    <a:pt x="6062" y="240807"/>
                  </a:lnTo>
                  <a:lnTo>
                    <a:pt x="10849" y="230971"/>
                  </a:lnTo>
                  <a:lnTo>
                    <a:pt x="16362" y="219618"/>
                  </a:lnTo>
                  <a:lnTo>
                    <a:pt x="22368" y="207478"/>
                  </a:lnTo>
                  <a:lnTo>
                    <a:pt x="28708" y="195208"/>
                  </a:lnTo>
                  <a:lnTo>
                    <a:pt x="35272" y="183159"/>
                  </a:lnTo>
                  <a:lnTo>
                    <a:pt x="41987" y="171600"/>
                  </a:lnTo>
                  <a:lnTo>
                    <a:pt x="48803" y="160823"/>
                  </a:lnTo>
                  <a:lnTo>
                    <a:pt x="55695" y="150913"/>
                  </a:lnTo>
                  <a:lnTo>
                    <a:pt x="62969" y="142103"/>
                  </a:lnTo>
                  <a:lnTo>
                    <a:pt x="71224" y="134854"/>
                  </a:lnTo>
                  <a:lnTo>
                    <a:pt x="80700" y="129283"/>
                  </a:lnTo>
                  <a:lnTo>
                    <a:pt x="90998" y="125524"/>
                  </a:lnTo>
                  <a:lnTo>
                    <a:pt x="101295" y="123892"/>
                  </a:lnTo>
                  <a:lnTo>
                    <a:pt x="111103" y="124367"/>
                  </a:lnTo>
                  <a:lnTo>
                    <a:pt x="120127" y="127296"/>
                  </a:lnTo>
                  <a:lnTo>
                    <a:pt x="128108" y="133518"/>
                  </a:lnTo>
                  <a:lnTo>
                    <a:pt x="135022" y="143178"/>
                  </a:lnTo>
                  <a:lnTo>
                    <a:pt x="140851" y="155529"/>
                  </a:lnTo>
                  <a:lnTo>
                    <a:pt x="145482" y="169329"/>
                  </a:lnTo>
                  <a:lnTo>
                    <a:pt x="148968" y="183725"/>
                  </a:lnTo>
                  <a:lnTo>
                    <a:pt x="151330" y="198604"/>
                  </a:lnTo>
                  <a:lnTo>
                    <a:pt x="152474" y="214404"/>
                  </a:lnTo>
                  <a:lnTo>
                    <a:pt x="152472" y="231308"/>
                  </a:lnTo>
                  <a:lnTo>
                    <a:pt x="151669" y="248714"/>
                  </a:lnTo>
                  <a:lnTo>
                    <a:pt x="150520" y="267307"/>
                  </a:lnTo>
                  <a:lnTo>
                    <a:pt x="148926" y="290960"/>
                  </a:lnTo>
                  <a:lnTo>
                    <a:pt x="146661" y="326384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2435312" y="8108206"/>
              <a:ext cx="224833" cy="252825"/>
            </a:xfrm>
            <a:custGeom>
              <a:avLst/>
              <a:gdLst/>
              <a:ahLst/>
              <a:cxnLst/>
              <a:rect l="0" t="0" r="0" b="0"/>
              <a:pathLst>
                <a:path w="224833" h="252825">
                  <a:moveTo>
                    <a:pt x="17828" y="105996"/>
                  </a:moveTo>
                  <a:lnTo>
                    <a:pt x="29496" y="106064"/>
                  </a:lnTo>
                  <a:lnTo>
                    <a:pt x="39985" y="106704"/>
                  </a:lnTo>
                  <a:lnTo>
                    <a:pt x="50296" y="107996"/>
                  </a:lnTo>
                  <a:lnTo>
                    <a:pt x="60943" y="109682"/>
                  </a:lnTo>
                  <a:lnTo>
                    <a:pt x="72583" y="111350"/>
                  </a:lnTo>
                  <a:lnTo>
                    <a:pt x="85474" y="112759"/>
                  </a:lnTo>
                  <a:lnTo>
                    <a:pt x="99381" y="113684"/>
                  </a:lnTo>
                  <a:lnTo>
                    <a:pt x="113784" y="113847"/>
                  </a:lnTo>
                  <a:lnTo>
                    <a:pt x="128318" y="113174"/>
                  </a:lnTo>
                  <a:lnTo>
                    <a:pt x="142651" y="111754"/>
                  </a:lnTo>
                  <a:lnTo>
                    <a:pt x="156421" y="109736"/>
                  </a:lnTo>
                  <a:lnTo>
                    <a:pt x="169489" y="107267"/>
                  </a:lnTo>
                  <a:lnTo>
                    <a:pt x="181737" y="104306"/>
                  </a:lnTo>
                  <a:lnTo>
                    <a:pt x="192977" y="100640"/>
                  </a:lnTo>
                  <a:lnTo>
                    <a:pt x="203194" y="96199"/>
                  </a:lnTo>
                  <a:lnTo>
                    <a:pt x="212040" y="90571"/>
                  </a:lnTo>
                  <a:lnTo>
                    <a:pt x="218780" y="82972"/>
                  </a:lnTo>
                  <a:lnTo>
                    <a:pt x="223182" y="73163"/>
                  </a:lnTo>
                  <a:lnTo>
                    <a:pt x="224832" y="61845"/>
                  </a:lnTo>
                  <a:lnTo>
                    <a:pt x="222914" y="50332"/>
                  </a:lnTo>
                  <a:lnTo>
                    <a:pt x="217330" y="39415"/>
                  </a:lnTo>
                  <a:lnTo>
                    <a:pt x="208887" y="29497"/>
                  </a:lnTo>
                  <a:lnTo>
                    <a:pt x="198871" y="20842"/>
                  </a:lnTo>
                  <a:lnTo>
                    <a:pt x="188183" y="13445"/>
                  </a:lnTo>
                  <a:lnTo>
                    <a:pt x="177285" y="7445"/>
                  </a:lnTo>
                  <a:lnTo>
                    <a:pt x="166377" y="3222"/>
                  </a:lnTo>
                  <a:lnTo>
                    <a:pt x="155530" y="820"/>
                  </a:lnTo>
                  <a:lnTo>
                    <a:pt x="144756" y="0"/>
                  </a:lnTo>
                  <a:lnTo>
                    <a:pt x="134048" y="428"/>
                  </a:lnTo>
                  <a:lnTo>
                    <a:pt x="123392" y="1790"/>
                  </a:lnTo>
                  <a:lnTo>
                    <a:pt x="112774" y="3992"/>
                  </a:lnTo>
                  <a:lnTo>
                    <a:pt x="102184" y="7137"/>
                  </a:lnTo>
                  <a:lnTo>
                    <a:pt x="91614" y="11223"/>
                  </a:lnTo>
                  <a:lnTo>
                    <a:pt x="81057" y="16441"/>
                  </a:lnTo>
                  <a:lnTo>
                    <a:pt x="70509" y="23232"/>
                  </a:lnTo>
                  <a:lnTo>
                    <a:pt x="59973" y="31691"/>
                  </a:lnTo>
                  <a:lnTo>
                    <a:pt x="49608" y="41458"/>
                  </a:lnTo>
                  <a:lnTo>
                    <a:pt x="39722" y="51922"/>
                  </a:lnTo>
                  <a:lnTo>
                    <a:pt x="30452" y="62667"/>
                  </a:lnTo>
                  <a:lnTo>
                    <a:pt x="22092" y="73642"/>
                  </a:lnTo>
                  <a:lnTo>
                    <a:pt x="15155" y="85068"/>
                  </a:lnTo>
                  <a:lnTo>
                    <a:pt x="9788" y="97049"/>
                  </a:lnTo>
                  <a:lnTo>
                    <a:pt x="5828" y="109553"/>
                  </a:lnTo>
                  <a:lnTo>
                    <a:pt x="2997" y="122485"/>
                  </a:lnTo>
                  <a:lnTo>
                    <a:pt x="1023" y="135741"/>
                  </a:lnTo>
                  <a:lnTo>
                    <a:pt x="0" y="149068"/>
                  </a:lnTo>
                  <a:lnTo>
                    <a:pt x="361" y="162088"/>
                  </a:lnTo>
                  <a:lnTo>
                    <a:pt x="2241" y="174626"/>
                  </a:lnTo>
                  <a:lnTo>
                    <a:pt x="5809" y="186842"/>
                  </a:lnTo>
                  <a:lnTo>
                    <a:pt x="11410" y="199118"/>
                  </a:lnTo>
                  <a:lnTo>
                    <a:pt x="19048" y="211658"/>
                  </a:lnTo>
                  <a:lnTo>
                    <a:pt x="28925" y="223861"/>
                  </a:lnTo>
                  <a:lnTo>
                    <a:pt x="41585" y="234463"/>
                  </a:lnTo>
                  <a:lnTo>
                    <a:pt x="57053" y="242878"/>
                  </a:lnTo>
                  <a:lnTo>
                    <a:pt x="74455" y="248848"/>
                  </a:lnTo>
                  <a:lnTo>
                    <a:pt x="92351" y="252114"/>
                  </a:lnTo>
                  <a:lnTo>
                    <a:pt x="109860" y="252824"/>
                  </a:lnTo>
                  <a:lnTo>
                    <a:pt x="126680" y="251404"/>
                  </a:lnTo>
                  <a:lnTo>
                    <a:pt x="142807" y="248340"/>
                  </a:lnTo>
                  <a:lnTo>
                    <a:pt x="158337" y="244077"/>
                  </a:lnTo>
                  <a:lnTo>
                    <a:pt x="172799" y="239269"/>
                  </a:lnTo>
                  <a:lnTo>
                    <a:pt x="186554" y="234311"/>
                  </a:lnTo>
                  <a:lnTo>
                    <a:pt x="200813" y="228777"/>
                  </a:lnTo>
                  <a:lnTo>
                    <a:pt x="217869" y="22181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2731922" y="8129974"/>
              <a:ext cx="358701" cy="210571"/>
            </a:xfrm>
            <a:custGeom>
              <a:avLst/>
              <a:gdLst/>
              <a:ahLst/>
              <a:cxnLst/>
              <a:rect l="0" t="0" r="0" b="0"/>
              <a:pathLst>
                <a:path w="358701" h="210571">
                  <a:moveTo>
                    <a:pt x="47601" y="0"/>
                  </a:moveTo>
                  <a:lnTo>
                    <a:pt x="41801" y="8801"/>
                  </a:lnTo>
                  <a:lnTo>
                    <a:pt x="36876" y="17147"/>
                  </a:lnTo>
                  <a:lnTo>
                    <a:pt x="32374" y="25865"/>
                  </a:lnTo>
                  <a:lnTo>
                    <a:pt x="28153" y="35676"/>
                  </a:lnTo>
                  <a:lnTo>
                    <a:pt x="24139" y="47766"/>
                  </a:lnTo>
                  <a:lnTo>
                    <a:pt x="20278" y="62566"/>
                  </a:lnTo>
                  <a:lnTo>
                    <a:pt x="16526" y="79709"/>
                  </a:lnTo>
                  <a:lnTo>
                    <a:pt x="12850" y="98421"/>
                  </a:lnTo>
                  <a:lnTo>
                    <a:pt x="9233" y="118069"/>
                  </a:lnTo>
                  <a:lnTo>
                    <a:pt x="5820" y="137936"/>
                  </a:lnTo>
                  <a:lnTo>
                    <a:pt x="2907" y="157178"/>
                  </a:lnTo>
                  <a:lnTo>
                    <a:pt x="646" y="175320"/>
                  </a:lnTo>
                  <a:lnTo>
                    <a:pt x="0" y="189313"/>
                  </a:lnTo>
                  <a:lnTo>
                    <a:pt x="1566" y="195439"/>
                  </a:lnTo>
                  <a:lnTo>
                    <a:pt x="4073" y="195079"/>
                  </a:lnTo>
                  <a:lnTo>
                    <a:pt x="6941" y="190422"/>
                  </a:lnTo>
                  <a:lnTo>
                    <a:pt x="10004" y="182847"/>
                  </a:lnTo>
                  <a:lnTo>
                    <a:pt x="13198" y="173234"/>
                  </a:lnTo>
                  <a:lnTo>
                    <a:pt x="16488" y="162043"/>
                  </a:lnTo>
                  <a:lnTo>
                    <a:pt x="19846" y="149403"/>
                  </a:lnTo>
                  <a:lnTo>
                    <a:pt x="23256" y="135501"/>
                  </a:lnTo>
                  <a:lnTo>
                    <a:pt x="26867" y="120912"/>
                  </a:lnTo>
                  <a:lnTo>
                    <a:pt x="30978" y="106497"/>
                  </a:lnTo>
                  <a:lnTo>
                    <a:pt x="35713" y="92722"/>
                  </a:lnTo>
                  <a:lnTo>
                    <a:pt x="41199" y="79523"/>
                  </a:lnTo>
                  <a:lnTo>
                    <a:pt x="47638" y="66513"/>
                  </a:lnTo>
                  <a:lnTo>
                    <a:pt x="55047" y="53451"/>
                  </a:lnTo>
                  <a:lnTo>
                    <a:pt x="63294" y="41221"/>
                  </a:lnTo>
                  <a:lnTo>
                    <a:pt x="72200" y="31657"/>
                  </a:lnTo>
                  <a:lnTo>
                    <a:pt x="81593" y="25563"/>
                  </a:lnTo>
                  <a:lnTo>
                    <a:pt x="91169" y="22777"/>
                  </a:lnTo>
                  <a:lnTo>
                    <a:pt x="100517" y="22727"/>
                  </a:lnTo>
                  <a:lnTo>
                    <a:pt x="109427" y="24772"/>
                  </a:lnTo>
                  <a:lnTo>
                    <a:pt x="117714" y="28515"/>
                  </a:lnTo>
                  <a:lnTo>
                    <a:pt x="125134" y="33818"/>
                  </a:lnTo>
                  <a:lnTo>
                    <a:pt x="131639" y="40487"/>
                  </a:lnTo>
                  <a:lnTo>
                    <a:pt x="137178" y="48416"/>
                  </a:lnTo>
                  <a:lnTo>
                    <a:pt x="141608" y="57647"/>
                  </a:lnTo>
                  <a:lnTo>
                    <a:pt x="144964" y="68078"/>
                  </a:lnTo>
                  <a:lnTo>
                    <a:pt x="147577" y="79340"/>
                  </a:lnTo>
                  <a:lnTo>
                    <a:pt x="149954" y="90890"/>
                  </a:lnTo>
                  <a:lnTo>
                    <a:pt x="152406" y="102407"/>
                  </a:lnTo>
                  <a:lnTo>
                    <a:pt x="154886" y="114090"/>
                  </a:lnTo>
                  <a:lnTo>
                    <a:pt x="157098" y="126531"/>
                  </a:lnTo>
                  <a:lnTo>
                    <a:pt x="158909" y="139959"/>
                  </a:lnTo>
                  <a:lnTo>
                    <a:pt x="161213" y="152314"/>
                  </a:lnTo>
                  <a:lnTo>
                    <a:pt x="164951" y="159609"/>
                  </a:lnTo>
                  <a:lnTo>
                    <a:pt x="169577" y="160729"/>
                  </a:lnTo>
                  <a:lnTo>
                    <a:pt x="174801" y="157293"/>
                  </a:lnTo>
                  <a:lnTo>
                    <a:pt x="180504" y="151018"/>
                  </a:lnTo>
                  <a:lnTo>
                    <a:pt x="186749" y="142892"/>
                  </a:lnTo>
                  <a:lnTo>
                    <a:pt x="193750" y="133295"/>
                  </a:lnTo>
                  <a:lnTo>
                    <a:pt x="201557" y="122502"/>
                  </a:lnTo>
                  <a:lnTo>
                    <a:pt x="209913" y="110943"/>
                  </a:lnTo>
                  <a:lnTo>
                    <a:pt x="218365" y="99165"/>
                  </a:lnTo>
                  <a:lnTo>
                    <a:pt x="226646" y="87495"/>
                  </a:lnTo>
                  <a:lnTo>
                    <a:pt x="234833" y="76213"/>
                  </a:lnTo>
                  <a:lnTo>
                    <a:pt x="243242" y="65634"/>
                  </a:lnTo>
                  <a:lnTo>
                    <a:pt x="252053" y="55866"/>
                  </a:lnTo>
                  <a:lnTo>
                    <a:pt x="261446" y="47325"/>
                  </a:lnTo>
                  <a:lnTo>
                    <a:pt x="271670" y="40789"/>
                  </a:lnTo>
                  <a:lnTo>
                    <a:pt x="282767" y="36524"/>
                  </a:lnTo>
                  <a:lnTo>
                    <a:pt x="294305" y="34966"/>
                  </a:lnTo>
                  <a:lnTo>
                    <a:pt x="305510" y="36946"/>
                  </a:lnTo>
                  <a:lnTo>
                    <a:pt x="315963" y="42576"/>
                  </a:lnTo>
                  <a:lnTo>
                    <a:pt x="325437" y="51220"/>
                  </a:lnTo>
                  <a:lnTo>
                    <a:pt x="333728" y="61902"/>
                  </a:lnTo>
                  <a:lnTo>
                    <a:pt x="340853" y="73860"/>
                  </a:lnTo>
                  <a:lnTo>
                    <a:pt x="346824" y="86766"/>
                  </a:lnTo>
                  <a:lnTo>
                    <a:pt x="351553" y="100623"/>
                  </a:lnTo>
                  <a:lnTo>
                    <a:pt x="355104" y="115374"/>
                  </a:lnTo>
                  <a:lnTo>
                    <a:pt x="357509" y="130548"/>
                  </a:lnTo>
                  <a:lnTo>
                    <a:pt x="358682" y="145363"/>
                  </a:lnTo>
                  <a:lnTo>
                    <a:pt x="358700" y="159390"/>
                  </a:lnTo>
                  <a:lnTo>
                    <a:pt x="357909" y="172123"/>
                  </a:lnTo>
                  <a:lnTo>
                    <a:pt x="356770" y="184049"/>
                  </a:lnTo>
                  <a:lnTo>
                    <a:pt x="355185" y="196211"/>
                  </a:lnTo>
                  <a:lnTo>
                    <a:pt x="352928" y="21057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3316477" y="7919404"/>
              <a:ext cx="52643" cy="421141"/>
            </a:xfrm>
            <a:custGeom>
              <a:avLst/>
              <a:gdLst/>
              <a:ahLst/>
              <a:cxnLst/>
              <a:rect l="0" t="0" r="0" b="0"/>
              <a:pathLst>
                <a:path w="52643" h="421141">
                  <a:moveTo>
                    <a:pt x="52642" y="0"/>
                  </a:moveTo>
                  <a:lnTo>
                    <a:pt x="49709" y="12004"/>
                  </a:lnTo>
                  <a:lnTo>
                    <a:pt x="46927" y="25694"/>
                  </a:lnTo>
                  <a:lnTo>
                    <a:pt x="44026" y="42468"/>
                  </a:lnTo>
                  <a:lnTo>
                    <a:pt x="40986" y="61723"/>
                  </a:lnTo>
                  <a:lnTo>
                    <a:pt x="37821" y="82352"/>
                  </a:lnTo>
                  <a:lnTo>
                    <a:pt x="34557" y="103567"/>
                  </a:lnTo>
                  <a:lnTo>
                    <a:pt x="31219" y="124964"/>
                  </a:lnTo>
                  <a:lnTo>
                    <a:pt x="27828" y="146365"/>
                  </a:lnTo>
                  <a:lnTo>
                    <a:pt x="24404" y="167709"/>
                  </a:lnTo>
                  <a:lnTo>
                    <a:pt x="21122" y="188987"/>
                  </a:lnTo>
                  <a:lnTo>
                    <a:pt x="18298" y="210206"/>
                  </a:lnTo>
                  <a:lnTo>
                    <a:pt x="16062" y="231367"/>
                  </a:lnTo>
                  <a:lnTo>
                    <a:pt x="14222" y="252159"/>
                  </a:lnTo>
                  <a:lnTo>
                    <a:pt x="12372" y="271975"/>
                  </a:lnTo>
                  <a:lnTo>
                    <a:pt x="10277" y="290572"/>
                  </a:lnTo>
                  <a:lnTo>
                    <a:pt x="8038" y="308350"/>
                  </a:lnTo>
                  <a:lnTo>
                    <a:pt x="5988" y="326128"/>
                  </a:lnTo>
                  <a:lnTo>
                    <a:pt x="4312" y="344362"/>
                  </a:lnTo>
                  <a:lnTo>
                    <a:pt x="3032" y="362273"/>
                  </a:lnTo>
                  <a:lnTo>
                    <a:pt x="1959" y="379772"/>
                  </a:lnTo>
                  <a:lnTo>
                    <a:pt x="1002" y="398406"/>
                  </a:lnTo>
                  <a:lnTo>
                    <a:pt x="0" y="42114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3242777" y="7877975"/>
              <a:ext cx="365815" cy="525741"/>
            </a:xfrm>
            <a:custGeom>
              <a:avLst/>
              <a:gdLst/>
              <a:ahLst/>
              <a:cxnLst/>
              <a:rect l="0" t="0" r="0" b="0"/>
              <a:pathLst>
                <a:path w="365815" h="525741">
                  <a:moveTo>
                    <a:pt x="0" y="41429"/>
                  </a:moveTo>
                  <a:lnTo>
                    <a:pt x="3336" y="32762"/>
                  </a:lnTo>
                  <a:lnTo>
                    <a:pt x="9960" y="25696"/>
                  </a:lnTo>
                  <a:lnTo>
                    <a:pt x="20625" y="19595"/>
                  </a:lnTo>
                  <a:lnTo>
                    <a:pt x="34305" y="14367"/>
                  </a:lnTo>
                  <a:lnTo>
                    <a:pt x="49424" y="10154"/>
                  </a:lnTo>
                  <a:lnTo>
                    <a:pt x="64932" y="6948"/>
                  </a:lnTo>
                  <a:lnTo>
                    <a:pt x="80507" y="4606"/>
                  </a:lnTo>
                  <a:lnTo>
                    <a:pt x="96300" y="2942"/>
                  </a:lnTo>
                  <a:lnTo>
                    <a:pt x="112427" y="1783"/>
                  </a:lnTo>
                  <a:lnTo>
                    <a:pt x="128895" y="984"/>
                  </a:lnTo>
                  <a:lnTo>
                    <a:pt x="145657" y="441"/>
                  </a:lnTo>
                  <a:lnTo>
                    <a:pt x="162648" y="76"/>
                  </a:lnTo>
                  <a:lnTo>
                    <a:pt x="179808" y="0"/>
                  </a:lnTo>
                  <a:lnTo>
                    <a:pt x="197089" y="481"/>
                  </a:lnTo>
                  <a:lnTo>
                    <a:pt x="214450" y="1622"/>
                  </a:lnTo>
                  <a:lnTo>
                    <a:pt x="231702" y="3372"/>
                  </a:lnTo>
                  <a:lnTo>
                    <a:pt x="248518" y="5618"/>
                  </a:lnTo>
                  <a:lnTo>
                    <a:pt x="264752" y="8244"/>
                  </a:lnTo>
                  <a:lnTo>
                    <a:pt x="280264" y="11313"/>
                  </a:lnTo>
                  <a:lnTo>
                    <a:pt x="294842" y="15052"/>
                  </a:lnTo>
                  <a:lnTo>
                    <a:pt x="308463" y="19533"/>
                  </a:lnTo>
                  <a:lnTo>
                    <a:pt x="321255" y="24847"/>
                  </a:lnTo>
                  <a:lnTo>
                    <a:pt x="333394" y="31172"/>
                  </a:lnTo>
                  <a:lnTo>
                    <a:pt x="345019" y="38508"/>
                  </a:lnTo>
                  <a:lnTo>
                    <a:pt x="355284" y="46876"/>
                  </a:lnTo>
                  <a:lnTo>
                    <a:pt x="362451" y="56396"/>
                  </a:lnTo>
                  <a:lnTo>
                    <a:pt x="365814" y="67018"/>
                  </a:lnTo>
                  <a:lnTo>
                    <a:pt x="365459" y="78404"/>
                  </a:lnTo>
                  <a:lnTo>
                    <a:pt x="361722" y="90039"/>
                  </a:lnTo>
                  <a:lnTo>
                    <a:pt x="355171" y="101593"/>
                  </a:lnTo>
                  <a:lnTo>
                    <a:pt x="346437" y="112620"/>
                  </a:lnTo>
                  <a:lnTo>
                    <a:pt x="336091" y="122493"/>
                  </a:lnTo>
                  <a:lnTo>
                    <a:pt x="324587" y="130986"/>
                  </a:lnTo>
                  <a:lnTo>
                    <a:pt x="312106" y="138366"/>
                  </a:lnTo>
                  <a:lnTo>
                    <a:pt x="298592" y="145179"/>
                  </a:lnTo>
                  <a:lnTo>
                    <a:pt x="284092" y="151802"/>
                  </a:lnTo>
                  <a:lnTo>
                    <a:pt x="268760" y="158254"/>
                  </a:lnTo>
                  <a:lnTo>
                    <a:pt x="252783" y="164295"/>
                  </a:lnTo>
                  <a:lnTo>
                    <a:pt x="236332" y="169803"/>
                  </a:lnTo>
                  <a:lnTo>
                    <a:pt x="219708" y="174638"/>
                  </a:lnTo>
                  <a:lnTo>
                    <a:pt x="203321" y="178581"/>
                  </a:lnTo>
                  <a:lnTo>
                    <a:pt x="187369" y="181598"/>
                  </a:lnTo>
                  <a:lnTo>
                    <a:pt x="171708" y="183810"/>
                  </a:lnTo>
                  <a:lnTo>
                    <a:pt x="155965" y="185385"/>
                  </a:lnTo>
                  <a:lnTo>
                    <a:pt x="139963" y="186480"/>
                  </a:lnTo>
                  <a:lnTo>
                    <a:pt x="124991" y="187054"/>
                  </a:lnTo>
                  <a:lnTo>
                    <a:pt x="114572" y="186547"/>
                  </a:lnTo>
                  <a:lnTo>
                    <a:pt x="110658" y="185267"/>
                  </a:lnTo>
                  <a:lnTo>
                    <a:pt x="111835" y="184671"/>
                  </a:lnTo>
                  <a:lnTo>
                    <a:pt x="116545" y="185116"/>
                  </a:lnTo>
                  <a:lnTo>
                    <a:pt x="123873" y="186456"/>
                  </a:lnTo>
                  <a:lnTo>
                    <a:pt x="133165" y="188469"/>
                  </a:lnTo>
                  <a:lnTo>
                    <a:pt x="143899" y="191126"/>
                  </a:lnTo>
                  <a:lnTo>
                    <a:pt x="155664" y="194588"/>
                  </a:lnTo>
                  <a:lnTo>
                    <a:pt x="168147" y="198891"/>
                  </a:lnTo>
                  <a:lnTo>
                    <a:pt x="180961" y="204256"/>
                  </a:lnTo>
                  <a:lnTo>
                    <a:pt x="193641" y="211147"/>
                  </a:lnTo>
                  <a:lnTo>
                    <a:pt x="205949" y="219677"/>
                  </a:lnTo>
                  <a:lnTo>
                    <a:pt x="217841" y="229661"/>
                  </a:lnTo>
                  <a:lnTo>
                    <a:pt x="229368" y="240805"/>
                  </a:lnTo>
                  <a:lnTo>
                    <a:pt x="240602" y="252822"/>
                  </a:lnTo>
                  <a:lnTo>
                    <a:pt x="251453" y="265636"/>
                  </a:lnTo>
                  <a:lnTo>
                    <a:pt x="261674" y="279367"/>
                  </a:lnTo>
                  <a:lnTo>
                    <a:pt x="271177" y="294012"/>
                  </a:lnTo>
                  <a:lnTo>
                    <a:pt x="279865" y="309438"/>
                  </a:lnTo>
                  <a:lnTo>
                    <a:pt x="287555" y="325479"/>
                  </a:lnTo>
                  <a:lnTo>
                    <a:pt x="294241" y="341970"/>
                  </a:lnTo>
                  <a:lnTo>
                    <a:pt x="299901" y="358621"/>
                  </a:lnTo>
                  <a:lnTo>
                    <a:pt x="304412" y="375027"/>
                  </a:lnTo>
                  <a:lnTo>
                    <a:pt x="307815" y="390982"/>
                  </a:lnTo>
                  <a:lnTo>
                    <a:pt x="310118" y="406305"/>
                  </a:lnTo>
                  <a:lnTo>
                    <a:pt x="311223" y="420755"/>
                  </a:lnTo>
                  <a:lnTo>
                    <a:pt x="311189" y="434291"/>
                  </a:lnTo>
                  <a:lnTo>
                    <a:pt x="310201" y="447027"/>
                  </a:lnTo>
                  <a:lnTo>
                    <a:pt x="308476" y="459127"/>
                  </a:lnTo>
                  <a:lnTo>
                    <a:pt x="306206" y="470745"/>
                  </a:lnTo>
                  <a:lnTo>
                    <a:pt x="303510" y="481752"/>
                  </a:lnTo>
                  <a:lnTo>
                    <a:pt x="300058" y="492929"/>
                  </a:lnTo>
                  <a:lnTo>
                    <a:pt x="294433" y="506378"/>
                  </a:lnTo>
                  <a:lnTo>
                    <a:pt x="284270" y="52574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3600746" y="8121528"/>
              <a:ext cx="210571" cy="240959"/>
            </a:xfrm>
            <a:custGeom>
              <a:avLst/>
              <a:gdLst/>
              <a:ahLst/>
              <a:cxnLst/>
              <a:rect l="0" t="0" r="0" b="0"/>
              <a:pathLst>
                <a:path w="210571" h="240959">
                  <a:moveTo>
                    <a:pt x="0" y="134788"/>
                  </a:moveTo>
                  <a:lnTo>
                    <a:pt x="14669" y="137655"/>
                  </a:lnTo>
                  <a:lnTo>
                    <a:pt x="28580" y="139796"/>
                  </a:lnTo>
                  <a:lnTo>
                    <a:pt x="43078" y="141390"/>
                  </a:lnTo>
                  <a:lnTo>
                    <a:pt x="58279" y="142225"/>
                  </a:lnTo>
                  <a:lnTo>
                    <a:pt x="74104" y="141778"/>
                  </a:lnTo>
                  <a:lnTo>
                    <a:pt x="90415" y="139869"/>
                  </a:lnTo>
                  <a:lnTo>
                    <a:pt x="106760" y="136631"/>
                  </a:lnTo>
                  <a:lnTo>
                    <a:pt x="122420" y="132322"/>
                  </a:lnTo>
                  <a:lnTo>
                    <a:pt x="137048" y="127195"/>
                  </a:lnTo>
                  <a:lnTo>
                    <a:pt x="150325" y="121144"/>
                  </a:lnTo>
                  <a:lnTo>
                    <a:pt x="161798" y="113727"/>
                  </a:lnTo>
                  <a:lnTo>
                    <a:pt x="171389" y="104812"/>
                  </a:lnTo>
                  <a:lnTo>
                    <a:pt x="178847" y="94553"/>
                  </a:lnTo>
                  <a:lnTo>
                    <a:pt x="183592" y="83219"/>
                  </a:lnTo>
                  <a:lnTo>
                    <a:pt x="185562" y="71084"/>
                  </a:lnTo>
                  <a:lnTo>
                    <a:pt x="185124" y="58698"/>
                  </a:lnTo>
                  <a:lnTo>
                    <a:pt x="182789" y="46851"/>
                  </a:lnTo>
                  <a:lnTo>
                    <a:pt x="179029" y="35931"/>
                  </a:lnTo>
                  <a:lnTo>
                    <a:pt x="173916" y="26126"/>
                  </a:lnTo>
                  <a:lnTo>
                    <a:pt x="167137" y="17605"/>
                  </a:lnTo>
                  <a:lnTo>
                    <a:pt x="158654" y="10331"/>
                  </a:lnTo>
                  <a:lnTo>
                    <a:pt x="148688" y="4598"/>
                  </a:lnTo>
                  <a:lnTo>
                    <a:pt x="137548" y="1093"/>
                  </a:lnTo>
                  <a:lnTo>
                    <a:pt x="125539" y="0"/>
                  </a:lnTo>
                  <a:lnTo>
                    <a:pt x="113069" y="1213"/>
                  </a:lnTo>
                  <a:lnTo>
                    <a:pt x="100632" y="4610"/>
                  </a:lnTo>
                  <a:lnTo>
                    <a:pt x="88497" y="9894"/>
                  </a:lnTo>
                  <a:lnTo>
                    <a:pt x="76894" y="16678"/>
                  </a:lnTo>
                  <a:lnTo>
                    <a:pt x="66095" y="24584"/>
                  </a:lnTo>
                  <a:lnTo>
                    <a:pt x="56167" y="33308"/>
                  </a:lnTo>
                  <a:lnTo>
                    <a:pt x="47177" y="42772"/>
                  </a:lnTo>
                  <a:lnTo>
                    <a:pt x="39277" y="53109"/>
                  </a:lnTo>
                  <a:lnTo>
                    <a:pt x="32446" y="64323"/>
                  </a:lnTo>
                  <a:lnTo>
                    <a:pt x="26687" y="76295"/>
                  </a:lnTo>
                  <a:lnTo>
                    <a:pt x="22109" y="88864"/>
                  </a:lnTo>
                  <a:lnTo>
                    <a:pt x="18662" y="101873"/>
                  </a:lnTo>
                  <a:lnTo>
                    <a:pt x="16328" y="115033"/>
                  </a:lnTo>
                  <a:lnTo>
                    <a:pt x="15203" y="127940"/>
                  </a:lnTo>
                  <a:lnTo>
                    <a:pt x="15223" y="140398"/>
                  </a:lnTo>
                  <a:lnTo>
                    <a:pt x="16201" y="152390"/>
                  </a:lnTo>
                  <a:lnTo>
                    <a:pt x="17920" y="163983"/>
                  </a:lnTo>
                  <a:lnTo>
                    <a:pt x="20190" y="175260"/>
                  </a:lnTo>
                  <a:lnTo>
                    <a:pt x="23017" y="186140"/>
                  </a:lnTo>
                  <a:lnTo>
                    <a:pt x="26593" y="196381"/>
                  </a:lnTo>
                  <a:lnTo>
                    <a:pt x="30975" y="205897"/>
                  </a:lnTo>
                  <a:lnTo>
                    <a:pt x="36563" y="214593"/>
                  </a:lnTo>
                  <a:lnTo>
                    <a:pt x="44135" y="222289"/>
                  </a:lnTo>
                  <a:lnTo>
                    <a:pt x="53945" y="228975"/>
                  </a:lnTo>
                  <a:lnTo>
                    <a:pt x="65942" y="234465"/>
                  </a:lnTo>
                  <a:lnTo>
                    <a:pt x="80040" y="238330"/>
                  </a:lnTo>
                  <a:lnTo>
                    <a:pt x="95960" y="240479"/>
                  </a:lnTo>
                  <a:lnTo>
                    <a:pt x="113003" y="240958"/>
                  </a:lnTo>
                  <a:lnTo>
                    <a:pt x="130194" y="239767"/>
                  </a:lnTo>
                  <a:lnTo>
                    <a:pt x="146952" y="237087"/>
                  </a:lnTo>
                  <a:lnTo>
                    <a:pt x="162507" y="233509"/>
                  </a:lnTo>
                  <a:lnTo>
                    <a:pt x="177245" y="229590"/>
                  </a:lnTo>
                  <a:lnTo>
                    <a:pt x="192453" y="224993"/>
                  </a:lnTo>
                  <a:lnTo>
                    <a:pt x="210570" y="219016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3874487" y="8119445"/>
              <a:ext cx="94758" cy="368499"/>
            </a:xfrm>
            <a:custGeom>
              <a:avLst/>
              <a:gdLst/>
              <a:ahLst/>
              <a:cxnLst/>
              <a:rect l="0" t="0" r="0" b="0"/>
              <a:pathLst>
                <a:path w="94758" h="368499">
                  <a:moveTo>
                    <a:pt x="94757" y="0"/>
                  </a:moveTo>
                  <a:lnTo>
                    <a:pt x="88889" y="9003"/>
                  </a:lnTo>
                  <a:lnTo>
                    <a:pt x="83325" y="19270"/>
                  </a:lnTo>
                  <a:lnTo>
                    <a:pt x="77530" y="31854"/>
                  </a:lnTo>
                  <a:lnTo>
                    <a:pt x="71622" y="46382"/>
                  </a:lnTo>
                  <a:lnTo>
                    <a:pt x="65940" y="62178"/>
                  </a:lnTo>
                  <a:lnTo>
                    <a:pt x="60666" y="78710"/>
                  </a:lnTo>
                  <a:lnTo>
                    <a:pt x="55816" y="95498"/>
                  </a:lnTo>
                  <a:lnTo>
                    <a:pt x="51329" y="112048"/>
                  </a:lnTo>
                  <a:lnTo>
                    <a:pt x="47128" y="128136"/>
                  </a:lnTo>
                  <a:lnTo>
                    <a:pt x="43137" y="143901"/>
                  </a:lnTo>
                  <a:lnTo>
                    <a:pt x="39296" y="159719"/>
                  </a:lnTo>
                  <a:lnTo>
                    <a:pt x="35561" y="175808"/>
                  </a:lnTo>
                  <a:lnTo>
                    <a:pt x="31899" y="192057"/>
                  </a:lnTo>
                  <a:lnTo>
                    <a:pt x="28286" y="208127"/>
                  </a:lnTo>
                  <a:lnTo>
                    <a:pt x="24707" y="223824"/>
                  </a:lnTo>
                  <a:lnTo>
                    <a:pt x="21151" y="238959"/>
                  </a:lnTo>
                  <a:lnTo>
                    <a:pt x="17610" y="253276"/>
                  </a:lnTo>
                  <a:lnTo>
                    <a:pt x="14085" y="266724"/>
                  </a:lnTo>
                  <a:lnTo>
                    <a:pt x="10734" y="279568"/>
                  </a:lnTo>
                  <a:lnTo>
                    <a:pt x="7863" y="292273"/>
                  </a:lnTo>
                  <a:lnTo>
                    <a:pt x="5601" y="305110"/>
                  </a:lnTo>
                  <a:lnTo>
                    <a:pt x="3909" y="317758"/>
                  </a:lnTo>
                  <a:lnTo>
                    <a:pt x="2508" y="330745"/>
                  </a:lnTo>
                  <a:lnTo>
                    <a:pt x="1275" y="346336"/>
                  </a:lnTo>
                  <a:lnTo>
                    <a:pt x="0" y="368498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4032415" y="7993104"/>
              <a:ext cx="10529" cy="1"/>
            </a:xfrm>
            <a:custGeom>
              <a:avLst/>
              <a:gdLst/>
              <a:ahLst/>
              <a:cxnLst/>
              <a:rect l="0" t="0" r="0" b="0"/>
              <a:pathLst>
                <a:path w="10529" h="1">
                  <a:moveTo>
                    <a:pt x="10528" y="0"/>
                  </a:moveTo>
                  <a:lnTo>
                    <a:pt x="0" y="0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4089774" y="8119445"/>
              <a:ext cx="171113" cy="223627"/>
            </a:xfrm>
            <a:custGeom>
              <a:avLst/>
              <a:gdLst/>
              <a:ahLst/>
              <a:cxnLst/>
              <a:rect l="0" t="0" r="0" b="0"/>
              <a:pathLst>
                <a:path w="171113" h="223627">
                  <a:moveTo>
                    <a:pt x="68983" y="0"/>
                  </a:moveTo>
                  <a:lnTo>
                    <a:pt x="63183" y="8802"/>
                  </a:lnTo>
                  <a:lnTo>
                    <a:pt x="58258" y="17148"/>
                  </a:lnTo>
                  <a:lnTo>
                    <a:pt x="53751" y="25847"/>
                  </a:lnTo>
                  <a:lnTo>
                    <a:pt x="49357" y="34968"/>
                  </a:lnTo>
                  <a:lnTo>
                    <a:pt x="44695" y="44464"/>
                  </a:lnTo>
                  <a:lnTo>
                    <a:pt x="39585" y="54256"/>
                  </a:lnTo>
                  <a:lnTo>
                    <a:pt x="34180" y="64269"/>
                  </a:lnTo>
                  <a:lnTo>
                    <a:pt x="28856" y="74443"/>
                  </a:lnTo>
                  <a:lnTo>
                    <a:pt x="23831" y="84729"/>
                  </a:lnTo>
                  <a:lnTo>
                    <a:pt x="19153" y="95094"/>
                  </a:lnTo>
                  <a:lnTo>
                    <a:pt x="14784" y="105511"/>
                  </a:lnTo>
                  <a:lnTo>
                    <a:pt x="10667" y="115971"/>
                  </a:lnTo>
                  <a:lnTo>
                    <a:pt x="6902" y="126622"/>
                  </a:lnTo>
                  <a:lnTo>
                    <a:pt x="3747" y="137765"/>
                  </a:lnTo>
                  <a:lnTo>
                    <a:pt x="1302" y="149520"/>
                  </a:lnTo>
                  <a:lnTo>
                    <a:pt x="0" y="161687"/>
                  </a:lnTo>
                  <a:lnTo>
                    <a:pt x="640" y="173853"/>
                  </a:lnTo>
                  <a:lnTo>
                    <a:pt x="3493" y="185764"/>
                  </a:lnTo>
                  <a:lnTo>
                    <a:pt x="8682" y="196862"/>
                  </a:lnTo>
                  <a:lnTo>
                    <a:pt x="16435" y="206251"/>
                  </a:lnTo>
                  <a:lnTo>
                    <a:pt x="26607" y="213591"/>
                  </a:lnTo>
                  <a:lnTo>
                    <a:pt x="38469" y="218873"/>
                  </a:lnTo>
                  <a:lnTo>
                    <a:pt x="50945" y="222143"/>
                  </a:lnTo>
                  <a:lnTo>
                    <a:pt x="63372" y="223626"/>
                  </a:lnTo>
                  <a:lnTo>
                    <a:pt x="75813" y="223185"/>
                  </a:lnTo>
                  <a:lnTo>
                    <a:pt x="88837" y="220247"/>
                  </a:lnTo>
                  <a:lnTo>
                    <a:pt x="102734" y="214711"/>
                  </a:lnTo>
                  <a:lnTo>
                    <a:pt x="117018" y="206741"/>
                  </a:lnTo>
                  <a:lnTo>
                    <a:pt x="130628" y="196502"/>
                  </a:lnTo>
                  <a:lnTo>
                    <a:pt x="142994" y="184326"/>
                  </a:lnTo>
                  <a:lnTo>
                    <a:pt x="153567" y="170950"/>
                  </a:lnTo>
                  <a:lnTo>
                    <a:pt x="161608" y="157374"/>
                  </a:lnTo>
                  <a:lnTo>
                    <a:pt x="166970" y="144178"/>
                  </a:lnTo>
                  <a:lnTo>
                    <a:pt x="169976" y="131542"/>
                  </a:lnTo>
                  <a:lnTo>
                    <a:pt x="171112" y="119444"/>
                  </a:lnTo>
                  <a:lnTo>
                    <a:pt x="170843" y="107790"/>
                  </a:lnTo>
                  <a:lnTo>
                    <a:pt x="169399" y="96641"/>
                  </a:lnTo>
                  <a:lnTo>
                    <a:pt x="166769" y="86212"/>
                  </a:lnTo>
                  <a:lnTo>
                    <a:pt x="163034" y="76565"/>
                  </a:lnTo>
                  <a:lnTo>
                    <a:pt x="158054" y="67779"/>
                  </a:lnTo>
                  <a:lnTo>
                    <a:pt x="151423" y="60022"/>
                  </a:lnTo>
                  <a:lnTo>
                    <a:pt x="143066" y="53292"/>
                  </a:lnTo>
                  <a:lnTo>
                    <a:pt x="133200" y="47601"/>
                  </a:lnTo>
                  <a:lnTo>
                    <a:pt x="122134" y="43070"/>
                  </a:lnTo>
                  <a:lnTo>
                    <a:pt x="110187" y="39654"/>
                  </a:lnTo>
                  <a:lnTo>
                    <a:pt x="98024" y="37366"/>
                  </a:lnTo>
                  <a:lnTo>
                    <a:pt x="85359" y="36235"/>
                  </a:lnTo>
                  <a:lnTo>
                    <a:pt x="69966" y="37278"/>
                  </a:lnTo>
                  <a:lnTo>
                    <a:pt x="47926" y="42115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4327213" y="8182617"/>
              <a:ext cx="52643" cy="168457"/>
            </a:xfrm>
            <a:custGeom>
              <a:avLst/>
              <a:gdLst/>
              <a:ahLst/>
              <a:cxnLst/>
              <a:rect l="0" t="0" r="0" b="0"/>
              <a:pathLst>
                <a:path w="52643" h="168457">
                  <a:moveTo>
                    <a:pt x="52642" y="0"/>
                  </a:moveTo>
                  <a:lnTo>
                    <a:pt x="46842" y="8802"/>
                  </a:lnTo>
                  <a:lnTo>
                    <a:pt x="41917" y="17149"/>
                  </a:lnTo>
                  <a:lnTo>
                    <a:pt x="37414" y="25857"/>
                  </a:lnTo>
                  <a:lnTo>
                    <a:pt x="33194" y="35322"/>
                  </a:lnTo>
                  <a:lnTo>
                    <a:pt x="29180" y="46115"/>
                  </a:lnTo>
                  <a:lnTo>
                    <a:pt x="25319" y="58404"/>
                  </a:lnTo>
                  <a:lnTo>
                    <a:pt x="21566" y="71723"/>
                  </a:lnTo>
                  <a:lnTo>
                    <a:pt x="17890" y="85193"/>
                  </a:lnTo>
                  <a:lnTo>
                    <a:pt x="14273" y="98281"/>
                  </a:lnTo>
                  <a:lnTo>
                    <a:pt x="10848" y="110757"/>
                  </a:lnTo>
                  <a:lnTo>
                    <a:pt x="7564" y="123961"/>
                  </a:lnTo>
                  <a:lnTo>
                    <a:pt x="4131" y="141283"/>
                  </a:lnTo>
                  <a:lnTo>
                    <a:pt x="0" y="168456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4443026" y="8045746"/>
              <a:ext cx="10530" cy="21059"/>
            </a:xfrm>
            <a:custGeom>
              <a:avLst/>
              <a:gdLst/>
              <a:ahLst/>
              <a:cxnLst/>
              <a:rect l="0" t="0" r="0" b="0"/>
              <a:pathLst>
                <a:path w="10530" h="21059">
                  <a:moveTo>
                    <a:pt x="10529" y="0"/>
                  </a:moveTo>
                  <a:lnTo>
                    <a:pt x="0" y="21058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4477325" y="8135402"/>
              <a:ext cx="171633" cy="247257"/>
            </a:xfrm>
            <a:custGeom>
              <a:avLst/>
              <a:gdLst/>
              <a:ahLst/>
              <a:cxnLst/>
              <a:rect l="0" t="0" r="0" b="0"/>
              <a:pathLst>
                <a:path w="171633" h="247257">
                  <a:moveTo>
                    <a:pt x="7815" y="247256"/>
                  </a:moveTo>
                  <a:lnTo>
                    <a:pt x="4949" y="238321"/>
                  </a:lnTo>
                  <a:lnTo>
                    <a:pt x="2807" y="228694"/>
                  </a:lnTo>
                  <a:lnTo>
                    <a:pt x="1208" y="217411"/>
                  </a:lnTo>
                  <a:lnTo>
                    <a:pt x="200" y="204917"/>
                  </a:lnTo>
                  <a:lnTo>
                    <a:pt x="0" y="192086"/>
                  </a:lnTo>
                  <a:lnTo>
                    <a:pt x="656" y="179463"/>
                  </a:lnTo>
                  <a:lnTo>
                    <a:pt x="2067" y="167080"/>
                  </a:lnTo>
                  <a:lnTo>
                    <a:pt x="4079" y="154636"/>
                  </a:lnTo>
                  <a:lnTo>
                    <a:pt x="6546" y="141942"/>
                  </a:lnTo>
                  <a:lnTo>
                    <a:pt x="9506" y="129114"/>
                  </a:lnTo>
                  <a:lnTo>
                    <a:pt x="13171" y="116488"/>
                  </a:lnTo>
                  <a:lnTo>
                    <a:pt x="17595" y="104249"/>
                  </a:lnTo>
                  <a:lnTo>
                    <a:pt x="22531" y="92418"/>
                  </a:lnTo>
                  <a:lnTo>
                    <a:pt x="27536" y="80940"/>
                  </a:lnTo>
                  <a:lnTo>
                    <a:pt x="32351" y="69742"/>
                  </a:lnTo>
                  <a:lnTo>
                    <a:pt x="37058" y="58918"/>
                  </a:lnTo>
                  <a:lnTo>
                    <a:pt x="41978" y="48715"/>
                  </a:lnTo>
                  <a:lnTo>
                    <a:pt x="47298" y="39220"/>
                  </a:lnTo>
                  <a:lnTo>
                    <a:pt x="53363" y="30368"/>
                  </a:lnTo>
                  <a:lnTo>
                    <a:pt x="60731" y="22035"/>
                  </a:lnTo>
                  <a:lnTo>
                    <a:pt x="69581" y="14112"/>
                  </a:lnTo>
                  <a:lnTo>
                    <a:pt x="79610" y="7148"/>
                  </a:lnTo>
                  <a:lnTo>
                    <a:pt x="90252" y="2287"/>
                  </a:lnTo>
                  <a:lnTo>
                    <a:pt x="101106" y="0"/>
                  </a:lnTo>
                  <a:lnTo>
                    <a:pt x="111815" y="601"/>
                  </a:lnTo>
                  <a:lnTo>
                    <a:pt x="121998" y="4579"/>
                  </a:lnTo>
                  <a:lnTo>
                    <a:pt x="131504" y="11844"/>
                  </a:lnTo>
                  <a:lnTo>
                    <a:pt x="140208" y="21568"/>
                  </a:lnTo>
                  <a:lnTo>
                    <a:pt x="147916" y="32520"/>
                  </a:lnTo>
                  <a:lnTo>
                    <a:pt x="154617" y="43876"/>
                  </a:lnTo>
                  <a:lnTo>
                    <a:pt x="160289" y="55410"/>
                  </a:lnTo>
                  <a:lnTo>
                    <a:pt x="164809" y="67283"/>
                  </a:lnTo>
                  <a:lnTo>
                    <a:pt x="168217" y="79609"/>
                  </a:lnTo>
                  <a:lnTo>
                    <a:pt x="170525" y="92701"/>
                  </a:lnTo>
                  <a:lnTo>
                    <a:pt x="171632" y="107101"/>
                  </a:lnTo>
                  <a:lnTo>
                    <a:pt x="171601" y="122973"/>
                  </a:lnTo>
                  <a:lnTo>
                    <a:pt x="170614" y="139686"/>
                  </a:lnTo>
                  <a:lnTo>
                    <a:pt x="168889" y="156059"/>
                  </a:lnTo>
                  <a:lnTo>
                    <a:pt x="166625" y="171426"/>
                  </a:lnTo>
                  <a:lnTo>
                    <a:pt x="164131" y="185407"/>
                  </a:lnTo>
                  <a:lnTo>
                    <a:pt x="161580" y="199125"/>
                  </a:lnTo>
                  <a:lnTo>
                    <a:pt x="158755" y="214891"/>
                  </a:lnTo>
                  <a:lnTo>
                    <a:pt x="155214" y="236727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4864166" y="7874624"/>
              <a:ext cx="219886" cy="213237"/>
            </a:xfrm>
            <a:custGeom>
              <a:avLst/>
              <a:gdLst/>
              <a:ahLst/>
              <a:cxnLst/>
              <a:rect l="0" t="0" r="0" b="0"/>
              <a:pathLst>
                <a:path w="219886" h="213237">
                  <a:moveTo>
                    <a:pt x="0" y="55309"/>
                  </a:moveTo>
                  <a:lnTo>
                    <a:pt x="8868" y="46641"/>
                  </a:lnTo>
                  <a:lnTo>
                    <a:pt x="17855" y="39575"/>
                  </a:lnTo>
                  <a:lnTo>
                    <a:pt x="27846" y="33469"/>
                  </a:lnTo>
                  <a:lnTo>
                    <a:pt x="38654" y="28068"/>
                  </a:lnTo>
                  <a:lnTo>
                    <a:pt x="49817" y="23206"/>
                  </a:lnTo>
                  <a:lnTo>
                    <a:pt x="61022" y="18748"/>
                  </a:lnTo>
                  <a:lnTo>
                    <a:pt x="72134" y="14580"/>
                  </a:lnTo>
                  <a:lnTo>
                    <a:pt x="83118" y="10621"/>
                  </a:lnTo>
                  <a:lnTo>
                    <a:pt x="93994" y="6815"/>
                  </a:lnTo>
                  <a:lnTo>
                    <a:pt x="105110" y="3443"/>
                  </a:lnTo>
                  <a:lnTo>
                    <a:pt x="117104" y="1091"/>
                  </a:lnTo>
                  <a:lnTo>
                    <a:pt x="130250" y="0"/>
                  </a:lnTo>
                  <a:lnTo>
                    <a:pt x="144338" y="252"/>
                  </a:lnTo>
                  <a:lnTo>
                    <a:pt x="158865" y="1941"/>
                  </a:lnTo>
                  <a:lnTo>
                    <a:pt x="173470" y="4977"/>
                  </a:lnTo>
                  <a:lnTo>
                    <a:pt x="187343" y="9458"/>
                  </a:lnTo>
                  <a:lnTo>
                    <a:pt x="199207" y="15737"/>
                  </a:lnTo>
                  <a:lnTo>
                    <a:pt x="208537" y="23845"/>
                  </a:lnTo>
                  <a:lnTo>
                    <a:pt x="215153" y="33374"/>
                  </a:lnTo>
                  <a:lnTo>
                    <a:pt x="218867" y="43678"/>
                  </a:lnTo>
                  <a:lnTo>
                    <a:pt x="219885" y="54304"/>
                  </a:lnTo>
                  <a:lnTo>
                    <a:pt x="218674" y="64860"/>
                  </a:lnTo>
                  <a:lnTo>
                    <a:pt x="215752" y="74941"/>
                  </a:lnTo>
                  <a:lnTo>
                    <a:pt x="211577" y="84389"/>
                  </a:lnTo>
                  <a:lnTo>
                    <a:pt x="206508" y="93392"/>
                  </a:lnTo>
                  <a:lnTo>
                    <a:pt x="200817" y="102365"/>
                  </a:lnTo>
                  <a:lnTo>
                    <a:pt x="194692" y="111553"/>
                  </a:lnTo>
                  <a:lnTo>
                    <a:pt x="188105" y="120862"/>
                  </a:lnTo>
                  <a:lnTo>
                    <a:pt x="180845" y="129965"/>
                  </a:lnTo>
                  <a:lnTo>
                    <a:pt x="172846" y="138680"/>
                  </a:lnTo>
                  <a:lnTo>
                    <a:pt x="164184" y="146820"/>
                  </a:lnTo>
                  <a:lnTo>
                    <a:pt x="154990" y="154135"/>
                  </a:lnTo>
                  <a:lnTo>
                    <a:pt x="145393" y="160574"/>
                  </a:lnTo>
                  <a:lnTo>
                    <a:pt x="135337" y="166406"/>
                  </a:lnTo>
                  <a:lnTo>
                    <a:pt x="124601" y="172097"/>
                  </a:lnTo>
                  <a:lnTo>
                    <a:pt x="113128" y="177928"/>
                  </a:lnTo>
                  <a:lnTo>
                    <a:pt x="101220" y="183880"/>
                  </a:lnTo>
                  <a:lnTo>
                    <a:pt x="88074" y="190419"/>
                  </a:lnTo>
                  <a:lnTo>
                    <a:pt x="70299" y="199242"/>
                  </a:lnTo>
                  <a:lnTo>
                    <a:pt x="42114" y="213236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4895752" y="8372129"/>
              <a:ext cx="1" cy="31587"/>
            </a:xfrm>
            <a:custGeom>
              <a:avLst/>
              <a:gdLst/>
              <a:ahLst/>
              <a:cxnLst/>
              <a:rect l="0" t="0" r="0" b="0"/>
              <a:pathLst>
                <a:path w="1" h="31587">
                  <a:moveTo>
                    <a:pt x="0" y="0"/>
                  </a:moveTo>
                  <a:lnTo>
                    <a:pt x="0" y="31586"/>
                  </a:lnTo>
                </a:path>
              </a:pathLst>
            </a:custGeom>
            <a:ln w="762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" name="Freeform 183"/>
          <p:cNvSpPr/>
          <p:nvPr/>
        </p:nvSpPr>
        <p:spPr>
          <a:xfrm>
            <a:off x="1179192" y="10650280"/>
            <a:ext cx="852374" cy="400380"/>
          </a:xfrm>
          <a:custGeom>
            <a:avLst/>
            <a:gdLst/>
            <a:ahLst/>
            <a:cxnLst/>
            <a:rect l="0" t="0" r="0" b="0"/>
            <a:pathLst>
              <a:path w="852374" h="400380">
                <a:moveTo>
                  <a:pt x="0" y="172226"/>
                </a:moveTo>
                <a:lnTo>
                  <a:pt x="55170" y="172226"/>
                </a:lnTo>
                <a:lnTo>
                  <a:pt x="97049" y="172226"/>
                </a:lnTo>
                <a:lnTo>
                  <a:pt x="142959" y="172226"/>
                </a:lnTo>
                <a:lnTo>
                  <a:pt x="187539" y="172226"/>
                </a:lnTo>
                <a:lnTo>
                  <a:pt x="245860" y="172226"/>
                </a:lnTo>
                <a:lnTo>
                  <a:pt x="307488" y="177816"/>
                </a:lnTo>
                <a:lnTo>
                  <a:pt x="364721" y="181780"/>
                </a:lnTo>
                <a:lnTo>
                  <a:pt x="421087" y="182563"/>
                </a:lnTo>
                <a:lnTo>
                  <a:pt x="477281" y="188306"/>
                </a:lnTo>
                <a:lnTo>
                  <a:pt x="534611" y="192300"/>
                </a:lnTo>
                <a:lnTo>
                  <a:pt x="594809" y="196208"/>
                </a:lnTo>
                <a:lnTo>
                  <a:pt x="646777" y="202310"/>
                </a:lnTo>
                <a:lnTo>
                  <a:pt x="706715" y="206733"/>
                </a:lnTo>
                <a:lnTo>
                  <a:pt x="755971" y="228245"/>
                </a:lnTo>
                <a:lnTo>
                  <a:pt x="778492" y="250045"/>
                </a:lnTo>
                <a:lnTo>
                  <a:pt x="812952" y="306346"/>
                </a:lnTo>
                <a:lnTo>
                  <a:pt x="822616" y="328931"/>
                </a:lnTo>
                <a:lnTo>
                  <a:pt x="825661" y="331678"/>
                </a:lnTo>
                <a:lnTo>
                  <a:pt x="827691" y="328830"/>
                </a:lnTo>
                <a:lnTo>
                  <a:pt x="839728" y="273350"/>
                </a:lnTo>
                <a:lnTo>
                  <a:pt x="841776" y="220536"/>
                </a:lnTo>
                <a:lnTo>
                  <a:pt x="842180" y="165044"/>
                </a:lnTo>
                <a:lnTo>
                  <a:pt x="845380" y="112142"/>
                </a:lnTo>
                <a:lnTo>
                  <a:pt x="851341" y="61961"/>
                </a:lnTo>
                <a:lnTo>
                  <a:pt x="852373" y="20882"/>
                </a:lnTo>
                <a:lnTo>
                  <a:pt x="847839" y="11668"/>
                </a:lnTo>
                <a:lnTo>
                  <a:pt x="840137" y="5525"/>
                </a:lnTo>
                <a:lnTo>
                  <a:pt x="830322" y="1430"/>
                </a:lnTo>
                <a:lnTo>
                  <a:pt x="806940" y="0"/>
                </a:lnTo>
                <a:lnTo>
                  <a:pt x="761229" y="2653"/>
                </a:lnTo>
                <a:lnTo>
                  <a:pt x="703231" y="3439"/>
                </a:lnTo>
                <a:lnTo>
                  <a:pt x="641593" y="3672"/>
                </a:lnTo>
                <a:lnTo>
                  <a:pt x="578876" y="3741"/>
                </a:lnTo>
                <a:lnTo>
                  <a:pt x="518959" y="3762"/>
                </a:lnTo>
                <a:lnTo>
                  <a:pt x="464161" y="3767"/>
                </a:lnTo>
                <a:lnTo>
                  <a:pt x="414000" y="3770"/>
                </a:lnTo>
                <a:lnTo>
                  <a:pt x="355128" y="3770"/>
                </a:lnTo>
                <a:lnTo>
                  <a:pt x="304505" y="12175"/>
                </a:lnTo>
                <a:lnTo>
                  <a:pt x="243726" y="25101"/>
                </a:lnTo>
                <a:lnTo>
                  <a:pt x="203626" y="38556"/>
                </a:lnTo>
                <a:lnTo>
                  <a:pt x="164225" y="64064"/>
                </a:lnTo>
                <a:lnTo>
                  <a:pt x="141206" y="90265"/>
                </a:lnTo>
                <a:lnTo>
                  <a:pt x="132948" y="116302"/>
                </a:lnTo>
                <a:lnTo>
                  <a:pt x="127647" y="175086"/>
                </a:lnTo>
                <a:lnTo>
                  <a:pt x="126599" y="231759"/>
                </a:lnTo>
                <a:lnTo>
                  <a:pt x="128758" y="272794"/>
                </a:lnTo>
                <a:lnTo>
                  <a:pt x="144482" y="335122"/>
                </a:lnTo>
                <a:lnTo>
                  <a:pt x="152124" y="370619"/>
                </a:lnTo>
                <a:lnTo>
                  <a:pt x="157568" y="379358"/>
                </a:lnTo>
                <a:lnTo>
                  <a:pt x="172975" y="392186"/>
                </a:lnTo>
                <a:lnTo>
                  <a:pt x="194641" y="398667"/>
                </a:lnTo>
                <a:lnTo>
                  <a:pt x="218698" y="400379"/>
                </a:lnTo>
                <a:lnTo>
                  <a:pt x="279014" y="394484"/>
                </a:lnTo>
                <a:lnTo>
                  <a:pt x="336220" y="373691"/>
                </a:lnTo>
                <a:lnTo>
                  <a:pt x="371412" y="365280"/>
                </a:lnTo>
                <a:lnTo>
                  <a:pt x="430814" y="362438"/>
                </a:lnTo>
                <a:lnTo>
                  <a:pt x="492766" y="361946"/>
                </a:lnTo>
                <a:lnTo>
                  <a:pt x="536032" y="361832"/>
                </a:lnTo>
                <a:lnTo>
                  <a:pt x="596732" y="361766"/>
                </a:lnTo>
                <a:lnTo>
                  <a:pt x="639283" y="361747"/>
                </a:lnTo>
                <a:lnTo>
                  <a:pt x="663295" y="361739"/>
                </a:lnTo>
              </a:path>
            </a:pathLst>
          </a:custGeom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330200"/>
            <a:ext cx="5763514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FF"/>
                </a:solidFill>
                <a:latin typeface="Comic Sans MS - 35"/>
              </a:rPr>
              <a:t>Plans for Reconstruction</a:t>
            </a:r>
            <a:endParaRPr lang="en-US" sz="2600">
              <a:solidFill>
                <a:srgbClr val="0000FF"/>
              </a:solidFill>
              <a:latin typeface="Comic Sans MS - 35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2296" y="2125218"/>
            <a:ext cx="10859262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688334" y="1151763"/>
            <a:ext cx="0" cy="10430637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170928" y="1055751"/>
            <a:ext cx="0" cy="10526649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28700" y="1358900"/>
            <a:ext cx="1953514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5"/>
              </a:rPr>
              <a:t>Lincoln</a:t>
            </a:r>
            <a:endParaRPr lang="en-US" sz="2600">
              <a:solidFill>
                <a:srgbClr val="000000"/>
              </a:solidFill>
              <a:latin typeface="Arial - 35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1358900"/>
            <a:ext cx="2232914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5"/>
              </a:rPr>
              <a:t>Johnson</a:t>
            </a:r>
            <a:endParaRPr lang="en-US" sz="2600">
              <a:solidFill>
                <a:srgbClr val="000000"/>
              </a:solidFill>
              <a:latin typeface="Arial - 35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7300" y="1333500"/>
            <a:ext cx="2461514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5"/>
              </a:rPr>
              <a:t>Congress</a:t>
            </a:r>
            <a:endParaRPr lang="en-US" sz="2600">
              <a:solidFill>
                <a:srgbClr val="000000"/>
              </a:solidFill>
              <a:latin typeface="Arial - 35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76360" y="2221513"/>
            <a:ext cx="3131757" cy="314366"/>
            <a:chOff x="176360" y="2221513"/>
            <a:chExt cx="3131757" cy="314366"/>
          </a:xfrm>
        </p:grpSpPr>
        <p:sp>
          <p:nvSpPr>
            <p:cNvPr id="9" name="Freeform 8"/>
            <p:cNvSpPr/>
            <p:nvPr/>
          </p:nvSpPr>
          <p:spPr>
            <a:xfrm>
              <a:off x="176360" y="2358384"/>
              <a:ext cx="223724" cy="177495"/>
            </a:xfrm>
            <a:custGeom>
              <a:avLst/>
              <a:gdLst/>
              <a:ahLst/>
              <a:cxnLst/>
              <a:rect l="0" t="0" r="0" b="0"/>
              <a:pathLst>
                <a:path w="223724" h="177495">
                  <a:moveTo>
                    <a:pt x="34210" y="0"/>
                  </a:moveTo>
                  <a:lnTo>
                    <a:pt x="26974" y="27556"/>
                  </a:lnTo>
                  <a:lnTo>
                    <a:pt x="24332" y="83778"/>
                  </a:lnTo>
                  <a:lnTo>
                    <a:pt x="21631" y="110934"/>
                  </a:lnTo>
                  <a:lnTo>
                    <a:pt x="0" y="167813"/>
                  </a:lnTo>
                  <a:lnTo>
                    <a:pt x="2045" y="173876"/>
                  </a:lnTo>
                  <a:lnTo>
                    <a:pt x="8087" y="176749"/>
                  </a:lnTo>
                  <a:lnTo>
                    <a:pt x="16795" y="177494"/>
                  </a:lnTo>
                  <a:lnTo>
                    <a:pt x="51407" y="167364"/>
                  </a:lnTo>
                  <a:lnTo>
                    <a:pt x="113429" y="136914"/>
                  </a:lnTo>
                  <a:lnTo>
                    <a:pt x="175767" y="117208"/>
                  </a:lnTo>
                  <a:lnTo>
                    <a:pt x="223723" y="1052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21140" y="2379440"/>
              <a:ext cx="1" cy="115815"/>
            </a:xfrm>
            <a:custGeom>
              <a:avLst/>
              <a:gdLst/>
              <a:ahLst/>
              <a:cxnLst/>
              <a:rect l="0" t="0" r="0" b="0"/>
              <a:pathLst>
                <a:path w="1" h="115815">
                  <a:moveTo>
                    <a:pt x="0" y="0"/>
                  </a:moveTo>
                  <a:lnTo>
                    <a:pt x="0" y="58617"/>
                  </a:lnTo>
                  <a:lnTo>
                    <a:pt x="0" y="1158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42197" y="232679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00278" y="2408312"/>
              <a:ext cx="131433" cy="76414"/>
            </a:xfrm>
            <a:custGeom>
              <a:avLst/>
              <a:gdLst/>
              <a:ahLst/>
              <a:cxnLst/>
              <a:rect l="0" t="0" r="0" b="0"/>
              <a:pathLst>
                <a:path w="131433" h="76414">
                  <a:moveTo>
                    <a:pt x="15618" y="13243"/>
                  </a:moveTo>
                  <a:lnTo>
                    <a:pt x="0" y="58929"/>
                  </a:lnTo>
                  <a:lnTo>
                    <a:pt x="2048" y="48365"/>
                  </a:lnTo>
                  <a:lnTo>
                    <a:pt x="15367" y="21700"/>
                  </a:lnTo>
                  <a:lnTo>
                    <a:pt x="30714" y="8033"/>
                  </a:lnTo>
                  <a:lnTo>
                    <a:pt x="39720" y="2750"/>
                  </a:lnTo>
                  <a:lnTo>
                    <a:pt x="59086" y="0"/>
                  </a:lnTo>
                  <a:lnTo>
                    <a:pt x="79391" y="3848"/>
                  </a:lnTo>
                  <a:lnTo>
                    <a:pt x="100114" y="13356"/>
                  </a:lnTo>
                  <a:lnTo>
                    <a:pt x="114783" y="28501"/>
                  </a:lnTo>
                  <a:lnTo>
                    <a:pt x="124032" y="45760"/>
                  </a:lnTo>
                  <a:lnTo>
                    <a:pt x="131432" y="764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91718" y="2363323"/>
              <a:ext cx="87392" cy="131932"/>
            </a:xfrm>
            <a:custGeom>
              <a:avLst/>
              <a:gdLst/>
              <a:ahLst/>
              <a:cxnLst/>
              <a:rect l="0" t="0" r="0" b="0"/>
              <a:pathLst>
                <a:path w="87392" h="131932">
                  <a:moveTo>
                    <a:pt x="87391" y="5589"/>
                  </a:moveTo>
                  <a:lnTo>
                    <a:pt x="70623" y="0"/>
                  </a:lnTo>
                  <a:lnTo>
                    <a:pt x="53032" y="3495"/>
                  </a:lnTo>
                  <a:lnTo>
                    <a:pt x="43428" y="7702"/>
                  </a:lnTo>
                  <a:lnTo>
                    <a:pt x="26518" y="24856"/>
                  </a:lnTo>
                  <a:lnTo>
                    <a:pt x="2187" y="68406"/>
                  </a:lnTo>
                  <a:lnTo>
                    <a:pt x="0" y="89660"/>
                  </a:lnTo>
                  <a:lnTo>
                    <a:pt x="4097" y="109634"/>
                  </a:lnTo>
                  <a:lnTo>
                    <a:pt x="13716" y="126311"/>
                  </a:lnTo>
                  <a:lnTo>
                    <a:pt x="21897" y="130524"/>
                  </a:lnTo>
                  <a:lnTo>
                    <a:pt x="66334" y="1319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42280" y="2337327"/>
              <a:ext cx="115499" cy="128821"/>
            </a:xfrm>
            <a:custGeom>
              <a:avLst/>
              <a:gdLst/>
              <a:ahLst/>
              <a:cxnLst/>
              <a:rect l="0" t="0" r="0" b="0"/>
              <a:pathLst>
                <a:path w="115499" h="128821">
                  <a:moveTo>
                    <a:pt x="52642" y="0"/>
                  </a:moveTo>
                  <a:lnTo>
                    <a:pt x="23334" y="34897"/>
                  </a:lnTo>
                  <a:lnTo>
                    <a:pt x="16220" y="57234"/>
                  </a:lnTo>
                  <a:lnTo>
                    <a:pt x="14323" y="69741"/>
                  </a:lnTo>
                  <a:lnTo>
                    <a:pt x="18454" y="96116"/>
                  </a:lnTo>
                  <a:lnTo>
                    <a:pt x="22831" y="109701"/>
                  </a:lnTo>
                  <a:lnTo>
                    <a:pt x="30428" y="118757"/>
                  </a:lnTo>
                  <a:lnTo>
                    <a:pt x="51348" y="128820"/>
                  </a:lnTo>
                  <a:lnTo>
                    <a:pt x="63478" y="127994"/>
                  </a:lnTo>
                  <a:lnTo>
                    <a:pt x="89434" y="117717"/>
                  </a:lnTo>
                  <a:lnTo>
                    <a:pt x="107208" y="101452"/>
                  </a:lnTo>
                  <a:lnTo>
                    <a:pt x="113586" y="92201"/>
                  </a:lnTo>
                  <a:lnTo>
                    <a:pt x="115498" y="83694"/>
                  </a:lnTo>
                  <a:lnTo>
                    <a:pt x="114434" y="75683"/>
                  </a:lnTo>
                  <a:lnTo>
                    <a:pt x="111384" y="68003"/>
                  </a:lnTo>
                  <a:lnTo>
                    <a:pt x="95517" y="53230"/>
                  </a:lnTo>
                  <a:lnTo>
                    <a:pt x="84735" y="46015"/>
                  </a:lnTo>
                  <a:lnTo>
                    <a:pt x="60277" y="41118"/>
                  </a:lnTo>
                  <a:lnTo>
                    <a:pt x="26438" y="44938"/>
                  </a:lnTo>
                  <a:lnTo>
                    <a:pt x="0" y="526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010736" y="2263627"/>
              <a:ext cx="21058" cy="210571"/>
            </a:xfrm>
            <a:custGeom>
              <a:avLst/>
              <a:gdLst/>
              <a:ahLst/>
              <a:cxnLst/>
              <a:rect l="0" t="0" r="0" b="0"/>
              <a:pathLst>
                <a:path w="21058" h="210571">
                  <a:moveTo>
                    <a:pt x="21057" y="0"/>
                  </a:moveTo>
                  <a:lnTo>
                    <a:pt x="13821" y="27556"/>
                  </a:lnTo>
                  <a:lnTo>
                    <a:pt x="8059" y="90018"/>
                  </a:lnTo>
                  <a:lnTo>
                    <a:pt x="2388" y="145995"/>
                  </a:lnTo>
                  <a:lnTo>
                    <a:pt x="707" y="187147"/>
                  </a:lnTo>
                  <a:lnTo>
                    <a:pt x="0" y="210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116310" y="2379440"/>
              <a:ext cx="115525" cy="126344"/>
            </a:xfrm>
            <a:custGeom>
              <a:avLst/>
              <a:gdLst/>
              <a:ahLst/>
              <a:cxnLst/>
              <a:rect l="0" t="0" r="0" b="0"/>
              <a:pathLst>
                <a:path w="115525" h="126344">
                  <a:moveTo>
                    <a:pt x="10239" y="0"/>
                  </a:moveTo>
                  <a:lnTo>
                    <a:pt x="1906" y="37479"/>
                  </a:lnTo>
                  <a:lnTo>
                    <a:pt x="0" y="93193"/>
                  </a:lnTo>
                  <a:lnTo>
                    <a:pt x="966" y="76876"/>
                  </a:lnTo>
                  <a:lnTo>
                    <a:pt x="14376" y="21707"/>
                  </a:lnTo>
                  <a:lnTo>
                    <a:pt x="21186" y="15641"/>
                  </a:lnTo>
                  <a:lnTo>
                    <a:pt x="30405" y="12767"/>
                  </a:lnTo>
                  <a:lnTo>
                    <a:pt x="41231" y="12021"/>
                  </a:lnTo>
                  <a:lnTo>
                    <a:pt x="62618" y="20551"/>
                  </a:lnTo>
                  <a:lnTo>
                    <a:pt x="82652" y="37210"/>
                  </a:lnTo>
                  <a:lnTo>
                    <a:pt x="99354" y="60212"/>
                  </a:lnTo>
                  <a:lnTo>
                    <a:pt x="108338" y="86033"/>
                  </a:lnTo>
                  <a:lnTo>
                    <a:pt x="115524" y="1263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305534" y="2411026"/>
              <a:ext cx="126343" cy="21058"/>
            </a:xfrm>
            <a:custGeom>
              <a:avLst/>
              <a:gdLst/>
              <a:ahLst/>
              <a:cxnLst/>
              <a:rect l="0" t="0" r="0" b="0"/>
              <a:pathLst>
                <a:path w="126343" h="21058">
                  <a:moveTo>
                    <a:pt x="0" y="0"/>
                  </a:moveTo>
                  <a:lnTo>
                    <a:pt x="34791" y="14471"/>
                  </a:lnTo>
                  <a:lnTo>
                    <a:pt x="90537" y="19756"/>
                  </a:lnTo>
                  <a:lnTo>
                    <a:pt x="126342" y="210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686457" y="2274156"/>
              <a:ext cx="19161" cy="200042"/>
            </a:xfrm>
            <a:custGeom>
              <a:avLst/>
              <a:gdLst/>
              <a:ahLst/>
              <a:cxnLst/>
              <a:rect l="0" t="0" r="0" b="0"/>
              <a:pathLst>
                <a:path w="19161" h="200042">
                  <a:moveTo>
                    <a:pt x="19160" y="0"/>
                  </a:moveTo>
                  <a:lnTo>
                    <a:pt x="4505" y="49551"/>
                  </a:lnTo>
                  <a:lnTo>
                    <a:pt x="0" y="100079"/>
                  </a:lnTo>
                  <a:lnTo>
                    <a:pt x="5713" y="160885"/>
                  </a:lnTo>
                  <a:lnTo>
                    <a:pt x="8631" y="2000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793639" y="2274156"/>
              <a:ext cx="164599" cy="180297"/>
            </a:xfrm>
            <a:custGeom>
              <a:avLst/>
              <a:gdLst/>
              <a:ahLst/>
              <a:cxnLst/>
              <a:rect l="0" t="0" r="0" b="0"/>
              <a:pathLst>
                <a:path w="164599" h="180297">
                  <a:moveTo>
                    <a:pt x="38320" y="0"/>
                  </a:moveTo>
                  <a:lnTo>
                    <a:pt x="9011" y="55141"/>
                  </a:lnTo>
                  <a:lnTo>
                    <a:pt x="0" y="103555"/>
                  </a:lnTo>
                  <a:lnTo>
                    <a:pt x="8508" y="149356"/>
                  </a:lnTo>
                  <a:lnTo>
                    <a:pt x="16106" y="160402"/>
                  </a:lnTo>
                  <a:lnTo>
                    <a:pt x="37025" y="175794"/>
                  </a:lnTo>
                  <a:lnTo>
                    <a:pt x="58801" y="180296"/>
                  </a:lnTo>
                  <a:lnTo>
                    <a:pt x="69522" y="179859"/>
                  </a:lnTo>
                  <a:lnTo>
                    <a:pt x="112555" y="162476"/>
                  </a:lnTo>
                  <a:lnTo>
                    <a:pt x="145583" y="135098"/>
                  </a:lnTo>
                  <a:lnTo>
                    <a:pt x="164598" y="104759"/>
                  </a:lnTo>
                  <a:lnTo>
                    <a:pt x="164243" y="77755"/>
                  </a:lnTo>
                  <a:lnTo>
                    <a:pt x="160873" y="62365"/>
                  </a:lnTo>
                  <a:lnTo>
                    <a:pt x="152777" y="49765"/>
                  </a:lnTo>
                  <a:lnTo>
                    <a:pt x="128184" y="29527"/>
                  </a:lnTo>
                  <a:lnTo>
                    <a:pt x="97757" y="22091"/>
                  </a:lnTo>
                  <a:lnTo>
                    <a:pt x="67076" y="23856"/>
                  </a:lnTo>
                  <a:lnTo>
                    <a:pt x="33582" y="36834"/>
                  </a:lnTo>
                  <a:lnTo>
                    <a:pt x="17263" y="526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008866" y="2241616"/>
              <a:ext cx="97282" cy="80660"/>
            </a:xfrm>
            <a:custGeom>
              <a:avLst/>
              <a:gdLst/>
              <a:ahLst/>
              <a:cxnLst/>
              <a:rect l="0" t="0" r="0" b="0"/>
              <a:pathLst>
                <a:path w="97282" h="80660">
                  <a:moveTo>
                    <a:pt x="54720" y="954"/>
                  </a:moveTo>
                  <a:lnTo>
                    <a:pt x="30673" y="10529"/>
                  </a:lnTo>
                  <a:lnTo>
                    <a:pt x="16346" y="21197"/>
                  </a:lnTo>
                  <a:lnTo>
                    <a:pt x="716" y="45947"/>
                  </a:lnTo>
                  <a:lnTo>
                    <a:pt x="0" y="54346"/>
                  </a:lnTo>
                  <a:lnTo>
                    <a:pt x="5443" y="69917"/>
                  </a:lnTo>
                  <a:lnTo>
                    <a:pt x="13680" y="75006"/>
                  </a:lnTo>
                  <a:lnTo>
                    <a:pt x="38429" y="80659"/>
                  </a:lnTo>
                  <a:lnTo>
                    <a:pt x="59568" y="76933"/>
                  </a:lnTo>
                  <a:lnTo>
                    <a:pt x="76762" y="66308"/>
                  </a:lnTo>
                  <a:lnTo>
                    <a:pt x="92202" y="49887"/>
                  </a:lnTo>
                  <a:lnTo>
                    <a:pt x="96086" y="40595"/>
                  </a:lnTo>
                  <a:lnTo>
                    <a:pt x="97281" y="20912"/>
                  </a:lnTo>
                  <a:lnTo>
                    <a:pt x="92452" y="13090"/>
                  </a:lnTo>
                  <a:lnTo>
                    <a:pt x="74609" y="1278"/>
                  </a:lnTo>
                  <a:lnTo>
                    <a:pt x="65640" y="0"/>
                  </a:lnTo>
                  <a:lnTo>
                    <a:pt x="33663" y="114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063586" y="2221513"/>
              <a:ext cx="126343" cy="231628"/>
            </a:xfrm>
            <a:custGeom>
              <a:avLst/>
              <a:gdLst/>
              <a:ahLst/>
              <a:cxnLst/>
              <a:rect l="0" t="0" r="0" b="0"/>
              <a:pathLst>
                <a:path w="126343" h="231628">
                  <a:moveTo>
                    <a:pt x="126342" y="0"/>
                  </a:moveTo>
                  <a:lnTo>
                    <a:pt x="97033" y="55141"/>
                  </a:lnTo>
                  <a:lnTo>
                    <a:pt x="71341" y="114756"/>
                  </a:lnTo>
                  <a:lnTo>
                    <a:pt x="38294" y="169487"/>
                  </a:lnTo>
                  <a:lnTo>
                    <a:pt x="0" y="2316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176064" y="2358384"/>
              <a:ext cx="109911" cy="137351"/>
            </a:xfrm>
            <a:custGeom>
              <a:avLst/>
              <a:gdLst/>
              <a:ahLst/>
              <a:cxnLst/>
              <a:rect l="0" t="0" r="0" b="0"/>
              <a:pathLst>
                <a:path w="109911" h="137351">
                  <a:moveTo>
                    <a:pt x="55977" y="0"/>
                  </a:moveTo>
                  <a:lnTo>
                    <a:pt x="17604" y="43962"/>
                  </a:lnTo>
                  <a:lnTo>
                    <a:pt x="1974" y="79836"/>
                  </a:lnTo>
                  <a:lnTo>
                    <a:pt x="0" y="103333"/>
                  </a:lnTo>
                  <a:lnTo>
                    <a:pt x="1112" y="114512"/>
                  </a:lnTo>
                  <a:lnTo>
                    <a:pt x="5363" y="123134"/>
                  </a:lnTo>
                  <a:lnTo>
                    <a:pt x="19444" y="135834"/>
                  </a:lnTo>
                  <a:lnTo>
                    <a:pt x="28112" y="137350"/>
                  </a:lnTo>
                  <a:lnTo>
                    <a:pt x="47102" y="132794"/>
                  </a:lnTo>
                  <a:lnTo>
                    <a:pt x="79484" y="110805"/>
                  </a:lnTo>
                  <a:lnTo>
                    <a:pt x="94111" y="97600"/>
                  </a:lnTo>
                  <a:lnTo>
                    <a:pt x="109910" y="65833"/>
                  </a:lnTo>
                  <a:lnTo>
                    <a:pt x="109480" y="55587"/>
                  </a:lnTo>
                  <a:lnTo>
                    <a:pt x="105684" y="46416"/>
                  </a:lnTo>
                  <a:lnTo>
                    <a:pt x="99644" y="37963"/>
                  </a:lnTo>
                  <a:lnTo>
                    <a:pt x="90937" y="32327"/>
                  </a:lnTo>
                  <a:lnTo>
                    <a:pt x="45449" y="210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509075" y="2253099"/>
              <a:ext cx="28294" cy="252685"/>
            </a:xfrm>
            <a:custGeom>
              <a:avLst/>
              <a:gdLst/>
              <a:ahLst/>
              <a:cxnLst/>
              <a:rect l="0" t="0" r="0" b="0"/>
              <a:pathLst>
                <a:path w="28294" h="252685">
                  <a:moveTo>
                    <a:pt x="7236" y="0"/>
                  </a:moveTo>
                  <a:lnTo>
                    <a:pt x="0" y="27556"/>
                  </a:lnTo>
                  <a:lnTo>
                    <a:pt x="477" y="83778"/>
                  </a:lnTo>
                  <a:lnTo>
                    <a:pt x="11490" y="140291"/>
                  </a:lnTo>
                  <a:lnTo>
                    <a:pt x="21495" y="193646"/>
                  </a:lnTo>
                  <a:lnTo>
                    <a:pt x="28293" y="2526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484725" y="2233938"/>
              <a:ext cx="243077" cy="138955"/>
            </a:xfrm>
            <a:custGeom>
              <a:avLst/>
              <a:gdLst/>
              <a:ahLst/>
              <a:cxnLst/>
              <a:rect l="0" t="0" r="0" b="0"/>
              <a:pathLst>
                <a:path w="243077" h="138955">
                  <a:moveTo>
                    <a:pt x="0" y="71803"/>
                  </a:moveTo>
                  <a:lnTo>
                    <a:pt x="5590" y="49446"/>
                  </a:lnTo>
                  <a:lnTo>
                    <a:pt x="17692" y="32231"/>
                  </a:lnTo>
                  <a:lnTo>
                    <a:pt x="25833" y="24365"/>
                  </a:lnTo>
                  <a:lnTo>
                    <a:pt x="70826" y="7704"/>
                  </a:lnTo>
                  <a:lnTo>
                    <a:pt x="132100" y="0"/>
                  </a:lnTo>
                  <a:lnTo>
                    <a:pt x="189264" y="1598"/>
                  </a:lnTo>
                  <a:lnTo>
                    <a:pt x="216309" y="9015"/>
                  </a:lnTo>
                  <a:lnTo>
                    <a:pt x="240027" y="24010"/>
                  </a:lnTo>
                  <a:lnTo>
                    <a:pt x="243076" y="34092"/>
                  </a:lnTo>
                  <a:lnTo>
                    <a:pt x="240430" y="45493"/>
                  </a:lnTo>
                  <a:lnTo>
                    <a:pt x="226181" y="68298"/>
                  </a:lnTo>
                  <a:lnTo>
                    <a:pt x="178268" y="109484"/>
                  </a:lnTo>
                  <a:lnTo>
                    <a:pt x="115751" y="137786"/>
                  </a:lnTo>
                  <a:lnTo>
                    <a:pt x="97848" y="138954"/>
                  </a:lnTo>
                  <a:lnTo>
                    <a:pt x="73700" y="13497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768995" y="2242570"/>
              <a:ext cx="21058" cy="231628"/>
            </a:xfrm>
            <a:custGeom>
              <a:avLst/>
              <a:gdLst/>
              <a:ahLst/>
              <a:cxnLst/>
              <a:rect l="0" t="0" r="0" b="0"/>
              <a:pathLst>
                <a:path w="21058" h="231628">
                  <a:moveTo>
                    <a:pt x="0" y="0"/>
                  </a:moveTo>
                  <a:lnTo>
                    <a:pt x="0" y="50433"/>
                  </a:lnTo>
                  <a:lnTo>
                    <a:pt x="0" y="106580"/>
                  </a:lnTo>
                  <a:lnTo>
                    <a:pt x="1170" y="158441"/>
                  </a:lnTo>
                  <a:lnTo>
                    <a:pt x="11453" y="205472"/>
                  </a:lnTo>
                  <a:lnTo>
                    <a:pt x="21057" y="2316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876209" y="2328262"/>
              <a:ext cx="103357" cy="145936"/>
            </a:xfrm>
            <a:custGeom>
              <a:avLst/>
              <a:gdLst/>
              <a:ahLst/>
              <a:cxnLst/>
              <a:rect l="0" t="0" r="0" b="0"/>
              <a:pathLst>
                <a:path w="103357" h="145936">
                  <a:moveTo>
                    <a:pt x="103356" y="9065"/>
                  </a:moveTo>
                  <a:lnTo>
                    <a:pt x="65878" y="731"/>
                  </a:lnTo>
                  <a:lnTo>
                    <a:pt x="53804" y="0"/>
                  </a:lnTo>
                  <a:lnTo>
                    <a:pt x="31030" y="8545"/>
                  </a:lnTo>
                  <a:lnTo>
                    <a:pt x="20044" y="15737"/>
                  </a:lnTo>
                  <a:lnTo>
                    <a:pt x="12720" y="26381"/>
                  </a:lnTo>
                  <a:lnTo>
                    <a:pt x="2411" y="68138"/>
                  </a:lnTo>
                  <a:lnTo>
                    <a:pt x="0" y="96541"/>
                  </a:lnTo>
                  <a:lnTo>
                    <a:pt x="4036" y="105986"/>
                  </a:lnTo>
                  <a:lnTo>
                    <a:pt x="11406" y="112284"/>
                  </a:lnTo>
                  <a:lnTo>
                    <a:pt x="20999" y="116482"/>
                  </a:lnTo>
                  <a:lnTo>
                    <a:pt x="30904" y="115771"/>
                  </a:lnTo>
                  <a:lnTo>
                    <a:pt x="51268" y="105623"/>
                  </a:lnTo>
                  <a:lnTo>
                    <a:pt x="65778" y="83175"/>
                  </a:lnTo>
                  <a:lnTo>
                    <a:pt x="84625" y="32282"/>
                  </a:lnTo>
                  <a:lnTo>
                    <a:pt x="85019" y="26883"/>
                  </a:lnTo>
                  <a:lnTo>
                    <a:pt x="82943" y="25623"/>
                  </a:lnTo>
                  <a:lnTo>
                    <a:pt x="79219" y="27122"/>
                  </a:lnTo>
                  <a:lnTo>
                    <a:pt x="75081" y="41267"/>
                  </a:lnTo>
                  <a:lnTo>
                    <a:pt x="72424" y="94064"/>
                  </a:lnTo>
                  <a:lnTo>
                    <a:pt x="75716" y="106675"/>
                  </a:lnTo>
                  <a:lnTo>
                    <a:pt x="103356" y="1459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066228" y="2292118"/>
              <a:ext cx="241889" cy="203137"/>
            </a:xfrm>
            <a:custGeom>
              <a:avLst/>
              <a:gdLst/>
              <a:ahLst/>
              <a:cxnLst/>
              <a:rect l="0" t="0" r="0" b="0"/>
              <a:pathLst>
                <a:path w="241889" h="203137">
                  <a:moveTo>
                    <a:pt x="18622" y="3095"/>
                  </a:moveTo>
                  <a:lnTo>
                    <a:pt x="3968" y="58235"/>
                  </a:lnTo>
                  <a:lnTo>
                    <a:pt x="0" y="121265"/>
                  </a:lnTo>
                  <a:lnTo>
                    <a:pt x="3716" y="146861"/>
                  </a:lnTo>
                  <a:lnTo>
                    <a:pt x="6345" y="149242"/>
                  </a:lnTo>
                  <a:lnTo>
                    <a:pt x="9268" y="144980"/>
                  </a:lnTo>
                  <a:lnTo>
                    <a:pt x="29253" y="86838"/>
                  </a:lnTo>
                  <a:lnTo>
                    <a:pt x="48798" y="45113"/>
                  </a:lnTo>
                  <a:lnTo>
                    <a:pt x="68377" y="19184"/>
                  </a:lnTo>
                  <a:lnTo>
                    <a:pt x="94585" y="2273"/>
                  </a:lnTo>
                  <a:lnTo>
                    <a:pt x="120624" y="0"/>
                  </a:lnTo>
                  <a:lnTo>
                    <a:pt x="135756" y="1031"/>
                  </a:lnTo>
                  <a:lnTo>
                    <a:pt x="161928" y="11536"/>
                  </a:lnTo>
                  <a:lnTo>
                    <a:pt x="193274" y="37181"/>
                  </a:lnTo>
                  <a:lnTo>
                    <a:pt x="224827" y="82877"/>
                  </a:lnTo>
                  <a:lnTo>
                    <a:pt x="240896" y="117591"/>
                  </a:lnTo>
                  <a:lnTo>
                    <a:pt x="241888" y="161282"/>
                  </a:lnTo>
                  <a:lnTo>
                    <a:pt x="229192" y="20313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3699" y="2726881"/>
            <a:ext cx="3453349" cy="1361099"/>
            <a:chOff x="73699" y="2726881"/>
            <a:chExt cx="3453349" cy="1361099"/>
          </a:xfrm>
        </p:grpSpPr>
        <p:sp>
          <p:nvSpPr>
            <p:cNvPr id="29" name="Freeform 28"/>
            <p:cNvSpPr/>
            <p:nvPr/>
          </p:nvSpPr>
          <p:spPr>
            <a:xfrm>
              <a:off x="141333" y="2863751"/>
              <a:ext cx="27124" cy="221100"/>
            </a:xfrm>
            <a:custGeom>
              <a:avLst/>
              <a:gdLst/>
              <a:ahLst/>
              <a:cxnLst/>
              <a:rect l="0" t="0" r="0" b="0"/>
              <a:pathLst>
                <a:path w="27124" h="221100">
                  <a:moveTo>
                    <a:pt x="6066" y="0"/>
                  </a:moveTo>
                  <a:lnTo>
                    <a:pt x="0" y="51603"/>
                  </a:lnTo>
                  <a:lnTo>
                    <a:pt x="4919" y="114986"/>
                  </a:lnTo>
                  <a:lnTo>
                    <a:pt x="13785" y="174060"/>
                  </a:lnTo>
                  <a:lnTo>
                    <a:pt x="27123" y="2210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73741" y="2895337"/>
              <a:ext cx="118981" cy="174841"/>
            </a:xfrm>
            <a:custGeom>
              <a:avLst/>
              <a:gdLst/>
              <a:ahLst/>
              <a:cxnLst/>
              <a:rect l="0" t="0" r="0" b="0"/>
              <a:pathLst>
                <a:path w="118981" h="174841">
                  <a:moveTo>
                    <a:pt x="21057" y="10528"/>
                  </a:moveTo>
                  <a:lnTo>
                    <a:pt x="6586" y="53726"/>
                  </a:lnTo>
                  <a:lnTo>
                    <a:pt x="3121" y="106386"/>
                  </a:lnTo>
                  <a:lnTo>
                    <a:pt x="10153" y="150325"/>
                  </a:lnTo>
                  <a:lnTo>
                    <a:pt x="20500" y="170536"/>
                  </a:lnTo>
                  <a:lnTo>
                    <a:pt x="27705" y="174522"/>
                  </a:lnTo>
                  <a:lnTo>
                    <a:pt x="36017" y="174840"/>
                  </a:lnTo>
                  <a:lnTo>
                    <a:pt x="54612" y="168953"/>
                  </a:lnTo>
                  <a:lnTo>
                    <a:pt x="74575" y="158538"/>
                  </a:lnTo>
                  <a:lnTo>
                    <a:pt x="88906" y="142991"/>
                  </a:lnTo>
                  <a:lnTo>
                    <a:pt x="115300" y="83841"/>
                  </a:lnTo>
                  <a:lnTo>
                    <a:pt x="118980" y="73441"/>
                  </a:lnTo>
                  <a:lnTo>
                    <a:pt x="116831" y="52527"/>
                  </a:lnTo>
                  <a:lnTo>
                    <a:pt x="108077" y="32704"/>
                  </a:lnTo>
                  <a:lnTo>
                    <a:pt x="96387" y="16095"/>
                  </a:lnTo>
                  <a:lnTo>
                    <a:pt x="77154" y="7153"/>
                  </a:lnTo>
                  <a:lnTo>
                    <a:pt x="17786" y="942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56086" y="2862460"/>
              <a:ext cx="101014" cy="91093"/>
            </a:xfrm>
            <a:custGeom>
              <a:avLst/>
              <a:gdLst/>
              <a:ahLst/>
              <a:cxnLst/>
              <a:rect l="0" t="0" r="0" b="0"/>
              <a:pathLst>
                <a:path w="101014" h="91093">
                  <a:moveTo>
                    <a:pt x="70339" y="1291"/>
                  </a:moveTo>
                  <a:lnTo>
                    <a:pt x="26376" y="21535"/>
                  </a:lnTo>
                  <a:lnTo>
                    <a:pt x="1681" y="51873"/>
                  </a:lnTo>
                  <a:lnTo>
                    <a:pt x="0" y="61919"/>
                  </a:lnTo>
                  <a:lnTo>
                    <a:pt x="2390" y="70956"/>
                  </a:lnTo>
                  <a:lnTo>
                    <a:pt x="7492" y="79320"/>
                  </a:lnTo>
                  <a:lnTo>
                    <a:pt x="15573" y="84896"/>
                  </a:lnTo>
                  <a:lnTo>
                    <a:pt x="37030" y="91092"/>
                  </a:lnTo>
                  <a:lnTo>
                    <a:pt x="46963" y="90404"/>
                  </a:lnTo>
                  <a:lnTo>
                    <a:pt x="64239" y="83401"/>
                  </a:lnTo>
                  <a:lnTo>
                    <a:pt x="92708" y="60715"/>
                  </a:lnTo>
                  <a:lnTo>
                    <a:pt x="98120" y="50266"/>
                  </a:lnTo>
                  <a:lnTo>
                    <a:pt x="101013" y="26177"/>
                  </a:lnTo>
                  <a:lnTo>
                    <a:pt x="97808" y="16712"/>
                  </a:lnTo>
                  <a:lnTo>
                    <a:pt x="84887" y="3076"/>
                  </a:lnTo>
                  <a:lnTo>
                    <a:pt x="76528" y="141"/>
                  </a:lnTo>
                  <a:lnTo>
                    <a:pt x="57882" y="0"/>
                  </a:lnTo>
                  <a:lnTo>
                    <a:pt x="44135" y="3837"/>
                  </a:lnTo>
                  <a:lnTo>
                    <a:pt x="28225" y="11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36953" y="2821637"/>
              <a:ext cx="136872" cy="273742"/>
            </a:xfrm>
            <a:custGeom>
              <a:avLst/>
              <a:gdLst/>
              <a:ahLst/>
              <a:cxnLst/>
              <a:rect l="0" t="0" r="0" b="0"/>
              <a:pathLst>
                <a:path w="136872" h="273742">
                  <a:moveTo>
                    <a:pt x="136871" y="0"/>
                  </a:moveTo>
                  <a:lnTo>
                    <a:pt x="100954" y="53875"/>
                  </a:lnTo>
                  <a:lnTo>
                    <a:pt x="66573" y="111037"/>
                  </a:lnTo>
                  <a:lnTo>
                    <a:pt x="39753" y="164220"/>
                  </a:lnTo>
                  <a:lnTo>
                    <a:pt x="12572" y="220541"/>
                  </a:lnTo>
                  <a:lnTo>
                    <a:pt x="0" y="2737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67090" y="2958508"/>
              <a:ext cx="123429" cy="130767"/>
            </a:xfrm>
            <a:custGeom>
              <a:avLst/>
              <a:gdLst/>
              <a:ahLst/>
              <a:cxnLst/>
              <a:rect l="0" t="0" r="0" b="0"/>
              <a:pathLst>
                <a:path w="123429" h="130767">
                  <a:moveTo>
                    <a:pt x="38319" y="0"/>
                  </a:moveTo>
                  <a:lnTo>
                    <a:pt x="21508" y="19151"/>
                  </a:lnTo>
                  <a:lnTo>
                    <a:pt x="4742" y="52727"/>
                  </a:lnTo>
                  <a:lnTo>
                    <a:pt x="0" y="78806"/>
                  </a:lnTo>
                  <a:lnTo>
                    <a:pt x="4131" y="102875"/>
                  </a:lnTo>
                  <a:lnTo>
                    <a:pt x="8508" y="114207"/>
                  </a:lnTo>
                  <a:lnTo>
                    <a:pt x="16105" y="121762"/>
                  </a:lnTo>
                  <a:lnTo>
                    <a:pt x="37025" y="130155"/>
                  </a:lnTo>
                  <a:lnTo>
                    <a:pt x="58801" y="130766"/>
                  </a:lnTo>
                  <a:lnTo>
                    <a:pt x="79008" y="125969"/>
                  </a:lnTo>
                  <a:lnTo>
                    <a:pt x="95788" y="116037"/>
                  </a:lnTo>
                  <a:lnTo>
                    <a:pt x="118388" y="80525"/>
                  </a:lnTo>
                  <a:lnTo>
                    <a:pt x="123428" y="55676"/>
                  </a:lnTo>
                  <a:lnTo>
                    <a:pt x="123135" y="44136"/>
                  </a:lnTo>
                  <a:lnTo>
                    <a:pt x="118260" y="35273"/>
                  </a:lnTo>
                  <a:lnTo>
                    <a:pt x="100365" y="22306"/>
                  </a:lnTo>
                  <a:lnTo>
                    <a:pt x="83053" y="18882"/>
                  </a:lnTo>
                  <a:lnTo>
                    <a:pt x="59376" y="210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005460" y="2874280"/>
              <a:ext cx="100857" cy="174406"/>
            </a:xfrm>
            <a:custGeom>
              <a:avLst/>
              <a:gdLst/>
              <a:ahLst/>
              <a:cxnLst/>
              <a:rect l="0" t="0" r="0" b="0"/>
              <a:pathLst>
                <a:path w="100857" h="174406">
                  <a:moveTo>
                    <a:pt x="68447" y="0"/>
                  </a:moveTo>
                  <a:lnTo>
                    <a:pt x="35995" y="19151"/>
                  </a:lnTo>
                  <a:lnTo>
                    <a:pt x="15419" y="40487"/>
                  </a:lnTo>
                  <a:lnTo>
                    <a:pt x="3935" y="68687"/>
                  </a:lnTo>
                  <a:lnTo>
                    <a:pt x="0" y="100717"/>
                  </a:lnTo>
                  <a:lnTo>
                    <a:pt x="2151" y="134450"/>
                  </a:lnTo>
                  <a:lnTo>
                    <a:pt x="7872" y="148125"/>
                  </a:lnTo>
                  <a:lnTo>
                    <a:pt x="26707" y="169559"/>
                  </a:lnTo>
                  <a:lnTo>
                    <a:pt x="37111" y="173871"/>
                  </a:lnTo>
                  <a:lnTo>
                    <a:pt x="47556" y="174405"/>
                  </a:lnTo>
                  <a:lnTo>
                    <a:pt x="67351" y="168760"/>
                  </a:lnTo>
                  <a:lnTo>
                    <a:pt x="83947" y="158453"/>
                  </a:lnTo>
                  <a:lnTo>
                    <a:pt x="96003" y="139833"/>
                  </a:lnTo>
                  <a:lnTo>
                    <a:pt x="100856" y="128317"/>
                  </a:lnTo>
                  <a:lnTo>
                    <a:pt x="100008" y="103043"/>
                  </a:lnTo>
                  <a:lnTo>
                    <a:pt x="96507" y="89752"/>
                  </a:lnTo>
                  <a:lnTo>
                    <a:pt x="90663" y="79722"/>
                  </a:lnTo>
                  <a:lnTo>
                    <a:pt x="47390" y="421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247776" y="2766766"/>
              <a:ext cx="120930" cy="286499"/>
            </a:xfrm>
            <a:custGeom>
              <a:avLst/>
              <a:gdLst/>
              <a:ahLst/>
              <a:cxnLst/>
              <a:rect l="0" t="0" r="0" b="0"/>
              <a:pathLst>
                <a:path w="120930" h="286499">
                  <a:moveTo>
                    <a:pt x="120929" y="33814"/>
                  </a:moveTo>
                  <a:lnTo>
                    <a:pt x="65884" y="8621"/>
                  </a:lnTo>
                  <a:lnTo>
                    <a:pt x="41092" y="0"/>
                  </a:lnTo>
                  <a:lnTo>
                    <a:pt x="30270" y="743"/>
                  </a:lnTo>
                  <a:lnTo>
                    <a:pt x="12006" y="10927"/>
                  </a:lnTo>
                  <a:lnTo>
                    <a:pt x="2329" y="36511"/>
                  </a:lnTo>
                  <a:lnTo>
                    <a:pt x="0" y="84136"/>
                  </a:lnTo>
                  <a:lnTo>
                    <a:pt x="9694" y="142150"/>
                  </a:lnTo>
                  <a:lnTo>
                    <a:pt x="13881" y="195766"/>
                  </a:lnTo>
                  <a:lnTo>
                    <a:pt x="15296" y="256444"/>
                  </a:lnTo>
                  <a:lnTo>
                    <a:pt x="15644" y="2864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210777" y="2947979"/>
              <a:ext cx="115815" cy="31587"/>
            </a:xfrm>
            <a:custGeom>
              <a:avLst/>
              <a:gdLst/>
              <a:ahLst/>
              <a:cxnLst/>
              <a:rect l="0" t="0" r="0" b="0"/>
              <a:pathLst>
                <a:path w="115815" h="31587">
                  <a:moveTo>
                    <a:pt x="0" y="31586"/>
                  </a:moveTo>
                  <a:lnTo>
                    <a:pt x="33622" y="29246"/>
                  </a:lnTo>
                  <a:lnTo>
                    <a:pt x="93407" y="7867"/>
                  </a:lnTo>
                  <a:lnTo>
                    <a:pt x="11581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557332" y="2857715"/>
              <a:ext cx="150282" cy="206079"/>
            </a:xfrm>
            <a:custGeom>
              <a:avLst/>
              <a:gdLst/>
              <a:ahLst/>
              <a:cxnLst/>
              <a:rect l="0" t="0" r="0" b="0"/>
              <a:pathLst>
                <a:path w="150282" h="206079">
                  <a:moveTo>
                    <a:pt x="85114" y="27093"/>
                  </a:moveTo>
                  <a:lnTo>
                    <a:pt x="90703" y="4737"/>
                  </a:lnTo>
                  <a:lnTo>
                    <a:pt x="87670" y="491"/>
                  </a:lnTo>
                  <a:lnTo>
                    <a:pt x="80969" y="0"/>
                  </a:lnTo>
                  <a:lnTo>
                    <a:pt x="71822" y="2012"/>
                  </a:lnTo>
                  <a:lnTo>
                    <a:pt x="42181" y="21611"/>
                  </a:lnTo>
                  <a:lnTo>
                    <a:pt x="10299" y="52440"/>
                  </a:lnTo>
                  <a:lnTo>
                    <a:pt x="0" y="71114"/>
                  </a:lnTo>
                  <a:lnTo>
                    <a:pt x="295" y="79837"/>
                  </a:lnTo>
                  <a:lnTo>
                    <a:pt x="4002" y="87992"/>
                  </a:lnTo>
                  <a:lnTo>
                    <a:pt x="9982" y="95768"/>
                  </a:lnTo>
                  <a:lnTo>
                    <a:pt x="20988" y="99783"/>
                  </a:lnTo>
                  <a:lnTo>
                    <a:pt x="70013" y="102184"/>
                  </a:lnTo>
                  <a:lnTo>
                    <a:pt x="124313" y="110434"/>
                  </a:lnTo>
                  <a:lnTo>
                    <a:pt x="147769" y="121065"/>
                  </a:lnTo>
                  <a:lnTo>
                    <a:pt x="150281" y="129516"/>
                  </a:lnTo>
                  <a:lnTo>
                    <a:pt x="147276" y="139828"/>
                  </a:lnTo>
                  <a:lnTo>
                    <a:pt x="120009" y="178823"/>
                  </a:lnTo>
                  <a:lnTo>
                    <a:pt x="99843" y="191235"/>
                  </a:lnTo>
                  <a:lnTo>
                    <a:pt x="75282" y="199481"/>
                  </a:lnTo>
                  <a:lnTo>
                    <a:pt x="21943" y="2060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742641" y="2779523"/>
              <a:ext cx="26148" cy="231628"/>
            </a:xfrm>
            <a:custGeom>
              <a:avLst/>
              <a:gdLst/>
              <a:ahLst/>
              <a:cxnLst/>
              <a:rect l="0" t="0" r="0" b="0"/>
              <a:pathLst>
                <a:path w="26148" h="231628">
                  <a:moveTo>
                    <a:pt x="15618" y="0"/>
                  </a:moveTo>
                  <a:lnTo>
                    <a:pt x="4165" y="48931"/>
                  </a:lnTo>
                  <a:lnTo>
                    <a:pt x="0" y="77899"/>
                  </a:lnTo>
                  <a:lnTo>
                    <a:pt x="6857" y="131331"/>
                  </a:lnTo>
                  <a:lnTo>
                    <a:pt x="19477" y="191929"/>
                  </a:lnTo>
                  <a:lnTo>
                    <a:pt x="26147" y="2316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684560" y="2895337"/>
              <a:ext cx="115814" cy="21058"/>
            </a:xfrm>
            <a:custGeom>
              <a:avLst/>
              <a:gdLst/>
              <a:ahLst/>
              <a:cxnLst/>
              <a:rect l="0" t="0" r="0" b="0"/>
              <a:pathLst>
                <a:path w="115814" h="21058">
                  <a:moveTo>
                    <a:pt x="0" y="21057"/>
                  </a:moveTo>
                  <a:lnTo>
                    <a:pt x="62092" y="15468"/>
                  </a:lnTo>
                  <a:lnTo>
                    <a:pt x="11581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893531" y="2863751"/>
              <a:ext cx="180584" cy="166636"/>
            </a:xfrm>
            <a:custGeom>
              <a:avLst/>
              <a:gdLst/>
              <a:ahLst/>
              <a:cxnLst/>
              <a:rect l="0" t="0" r="0" b="0"/>
              <a:pathLst>
                <a:path w="180584" h="166636">
                  <a:moveTo>
                    <a:pt x="117412" y="0"/>
                  </a:moveTo>
                  <a:lnTo>
                    <a:pt x="77724" y="2340"/>
                  </a:lnTo>
                  <a:lnTo>
                    <a:pt x="55320" y="11179"/>
                  </a:lnTo>
                  <a:lnTo>
                    <a:pt x="22975" y="40487"/>
                  </a:lnTo>
                  <a:lnTo>
                    <a:pt x="2343" y="84396"/>
                  </a:lnTo>
                  <a:lnTo>
                    <a:pt x="0" y="134451"/>
                  </a:lnTo>
                  <a:lnTo>
                    <a:pt x="5212" y="146956"/>
                  </a:lnTo>
                  <a:lnTo>
                    <a:pt x="23481" y="163970"/>
                  </a:lnTo>
                  <a:lnTo>
                    <a:pt x="32565" y="166635"/>
                  </a:lnTo>
                  <a:lnTo>
                    <a:pt x="40960" y="166072"/>
                  </a:lnTo>
                  <a:lnTo>
                    <a:pt x="48897" y="163357"/>
                  </a:lnTo>
                  <a:lnTo>
                    <a:pt x="63954" y="150982"/>
                  </a:lnTo>
                  <a:lnTo>
                    <a:pt x="98587" y="104371"/>
                  </a:lnTo>
                  <a:lnTo>
                    <a:pt x="108266" y="83822"/>
                  </a:lnTo>
                  <a:lnTo>
                    <a:pt x="116775" y="34582"/>
                  </a:lnTo>
                  <a:lnTo>
                    <a:pt x="119327" y="33583"/>
                  </a:lnTo>
                  <a:lnTo>
                    <a:pt x="122198" y="36427"/>
                  </a:lnTo>
                  <a:lnTo>
                    <a:pt x="147680" y="89053"/>
                  </a:lnTo>
                  <a:lnTo>
                    <a:pt x="180583" y="1158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158342" y="2790052"/>
              <a:ext cx="10530" cy="231628"/>
            </a:xfrm>
            <a:custGeom>
              <a:avLst/>
              <a:gdLst/>
              <a:ahLst/>
              <a:cxnLst/>
              <a:rect l="0" t="0" r="0" b="0"/>
              <a:pathLst>
                <a:path w="10530" h="231628">
                  <a:moveTo>
                    <a:pt x="0" y="0"/>
                  </a:moveTo>
                  <a:lnTo>
                    <a:pt x="3120" y="54144"/>
                  </a:lnTo>
                  <a:lnTo>
                    <a:pt x="9065" y="109091"/>
                  </a:lnTo>
                  <a:lnTo>
                    <a:pt x="10095" y="162175"/>
                  </a:lnTo>
                  <a:lnTo>
                    <a:pt x="10336" y="192570"/>
                  </a:lnTo>
                  <a:lnTo>
                    <a:pt x="10529" y="2316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105700" y="2848547"/>
              <a:ext cx="256670" cy="156881"/>
            </a:xfrm>
            <a:custGeom>
              <a:avLst/>
              <a:gdLst/>
              <a:ahLst/>
              <a:cxnLst/>
              <a:rect l="0" t="0" r="0" b="0"/>
              <a:pathLst>
                <a:path w="256670" h="156881">
                  <a:moveTo>
                    <a:pt x="0" y="36261"/>
                  </a:moveTo>
                  <a:lnTo>
                    <a:pt x="11178" y="47440"/>
                  </a:lnTo>
                  <a:lnTo>
                    <a:pt x="73217" y="71105"/>
                  </a:lnTo>
                  <a:lnTo>
                    <a:pt x="121909" y="76221"/>
                  </a:lnTo>
                  <a:lnTo>
                    <a:pt x="178368" y="69544"/>
                  </a:lnTo>
                  <a:lnTo>
                    <a:pt x="224165" y="57951"/>
                  </a:lnTo>
                  <a:lnTo>
                    <a:pt x="249367" y="42392"/>
                  </a:lnTo>
                  <a:lnTo>
                    <a:pt x="255152" y="33329"/>
                  </a:lnTo>
                  <a:lnTo>
                    <a:pt x="256669" y="23778"/>
                  </a:lnTo>
                  <a:lnTo>
                    <a:pt x="255340" y="13901"/>
                  </a:lnTo>
                  <a:lnTo>
                    <a:pt x="249775" y="7317"/>
                  </a:lnTo>
                  <a:lnTo>
                    <a:pt x="231114" y="0"/>
                  </a:lnTo>
                  <a:lnTo>
                    <a:pt x="194300" y="1471"/>
                  </a:lnTo>
                  <a:lnTo>
                    <a:pt x="170583" y="12610"/>
                  </a:lnTo>
                  <a:lnTo>
                    <a:pt x="159345" y="20494"/>
                  </a:lnTo>
                  <a:lnTo>
                    <a:pt x="151854" y="31599"/>
                  </a:lnTo>
                  <a:lnTo>
                    <a:pt x="143529" y="59536"/>
                  </a:lnTo>
                  <a:lnTo>
                    <a:pt x="146069" y="91449"/>
                  </a:lnTo>
                  <a:lnTo>
                    <a:pt x="154996" y="121621"/>
                  </a:lnTo>
                  <a:lnTo>
                    <a:pt x="166763" y="142829"/>
                  </a:lnTo>
                  <a:lnTo>
                    <a:pt x="175516" y="149420"/>
                  </a:lnTo>
                  <a:lnTo>
                    <a:pt x="197720" y="156744"/>
                  </a:lnTo>
                  <a:lnTo>
                    <a:pt x="216947" y="156880"/>
                  </a:lnTo>
                  <a:lnTo>
                    <a:pt x="242155" y="1520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442612" y="2726881"/>
              <a:ext cx="31586" cy="84229"/>
            </a:xfrm>
            <a:custGeom>
              <a:avLst/>
              <a:gdLst/>
              <a:ahLst/>
              <a:cxnLst/>
              <a:rect l="0" t="0" r="0" b="0"/>
              <a:pathLst>
                <a:path w="31586" h="84229">
                  <a:moveTo>
                    <a:pt x="31585" y="0"/>
                  </a:moveTo>
                  <a:lnTo>
                    <a:pt x="15944" y="27556"/>
                  </a:lnTo>
                  <a:lnTo>
                    <a:pt x="0" y="842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479023" y="2821637"/>
              <a:ext cx="94354" cy="200043"/>
            </a:xfrm>
            <a:custGeom>
              <a:avLst/>
              <a:gdLst/>
              <a:ahLst/>
              <a:cxnLst/>
              <a:rect l="0" t="0" r="0" b="0"/>
              <a:pathLst>
                <a:path w="94354" h="200043">
                  <a:moveTo>
                    <a:pt x="79402" y="0"/>
                  </a:moveTo>
                  <a:lnTo>
                    <a:pt x="25527" y="20298"/>
                  </a:lnTo>
                  <a:lnTo>
                    <a:pt x="5155" y="35928"/>
                  </a:lnTo>
                  <a:lnTo>
                    <a:pt x="658" y="45009"/>
                  </a:lnTo>
                  <a:lnTo>
                    <a:pt x="0" y="54573"/>
                  </a:lnTo>
                  <a:lnTo>
                    <a:pt x="1901" y="64458"/>
                  </a:lnTo>
                  <a:lnTo>
                    <a:pt x="6677" y="72218"/>
                  </a:lnTo>
                  <a:lnTo>
                    <a:pt x="21344" y="83960"/>
                  </a:lnTo>
                  <a:lnTo>
                    <a:pt x="79851" y="114052"/>
                  </a:lnTo>
                  <a:lnTo>
                    <a:pt x="86720" y="122828"/>
                  </a:lnTo>
                  <a:lnTo>
                    <a:pt x="94353" y="145058"/>
                  </a:lnTo>
                  <a:lnTo>
                    <a:pt x="91709" y="156367"/>
                  </a:lnTo>
                  <a:lnTo>
                    <a:pt x="76293" y="178291"/>
                  </a:lnTo>
                  <a:lnTo>
                    <a:pt x="56963" y="190375"/>
                  </a:lnTo>
                  <a:lnTo>
                    <a:pt x="26760" y="2000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816215" y="2832166"/>
              <a:ext cx="175467" cy="265478"/>
            </a:xfrm>
            <a:custGeom>
              <a:avLst/>
              <a:gdLst/>
              <a:ahLst/>
              <a:cxnLst/>
              <a:rect l="0" t="0" r="0" b="0"/>
              <a:pathLst>
                <a:path w="175467" h="265478">
                  <a:moveTo>
                    <a:pt x="26480" y="0"/>
                  </a:moveTo>
                  <a:lnTo>
                    <a:pt x="26480" y="62478"/>
                  </a:lnTo>
                  <a:lnTo>
                    <a:pt x="26480" y="119186"/>
                  </a:lnTo>
                  <a:lnTo>
                    <a:pt x="26480" y="182684"/>
                  </a:lnTo>
                  <a:lnTo>
                    <a:pt x="26480" y="244619"/>
                  </a:lnTo>
                  <a:lnTo>
                    <a:pt x="26480" y="265477"/>
                  </a:lnTo>
                  <a:lnTo>
                    <a:pt x="20890" y="215114"/>
                  </a:lnTo>
                  <a:lnTo>
                    <a:pt x="9691" y="152543"/>
                  </a:lnTo>
                  <a:lnTo>
                    <a:pt x="6687" y="102390"/>
                  </a:lnTo>
                  <a:lnTo>
                    <a:pt x="2553" y="46048"/>
                  </a:lnTo>
                  <a:lnTo>
                    <a:pt x="0" y="34208"/>
                  </a:lnTo>
                  <a:lnTo>
                    <a:pt x="1807" y="25145"/>
                  </a:lnTo>
                  <a:lnTo>
                    <a:pt x="6522" y="17933"/>
                  </a:lnTo>
                  <a:lnTo>
                    <a:pt x="13175" y="11955"/>
                  </a:lnTo>
                  <a:lnTo>
                    <a:pt x="36164" y="8433"/>
                  </a:lnTo>
                  <a:lnTo>
                    <a:pt x="92993" y="15704"/>
                  </a:lnTo>
                  <a:lnTo>
                    <a:pt x="129635" y="30649"/>
                  </a:lnTo>
                  <a:lnTo>
                    <a:pt x="157130" y="49895"/>
                  </a:lnTo>
                  <a:lnTo>
                    <a:pt x="169554" y="69749"/>
                  </a:lnTo>
                  <a:lnTo>
                    <a:pt x="174505" y="81594"/>
                  </a:lnTo>
                  <a:lnTo>
                    <a:pt x="175466" y="91831"/>
                  </a:lnTo>
                  <a:lnTo>
                    <a:pt x="170295" y="109444"/>
                  </a:lnTo>
                  <a:lnTo>
                    <a:pt x="162131" y="116246"/>
                  </a:lnTo>
                  <a:lnTo>
                    <a:pt x="137462" y="126924"/>
                  </a:lnTo>
                  <a:lnTo>
                    <a:pt x="110120" y="129330"/>
                  </a:lnTo>
                  <a:lnTo>
                    <a:pt x="96278" y="128334"/>
                  </a:lnTo>
                  <a:lnTo>
                    <a:pt x="85880" y="124161"/>
                  </a:lnTo>
                  <a:lnTo>
                    <a:pt x="58065" y="947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009355" y="2853223"/>
              <a:ext cx="169923" cy="147434"/>
            </a:xfrm>
            <a:custGeom>
              <a:avLst/>
              <a:gdLst/>
              <a:ahLst/>
              <a:cxnLst/>
              <a:rect l="0" t="0" r="0" b="0"/>
              <a:pathLst>
                <a:path w="169923" h="147434">
                  <a:moveTo>
                    <a:pt x="43909" y="0"/>
                  </a:moveTo>
                  <a:lnTo>
                    <a:pt x="27098" y="19151"/>
                  </a:lnTo>
                  <a:lnTo>
                    <a:pt x="4367" y="65567"/>
                  </a:lnTo>
                  <a:lnTo>
                    <a:pt x="0" y="78807"/>
                  </a:lnTo>
                  <a:lnTo>
                    <a:pt x="1388" y="102876"/>
                  </a:lnTo>
                  <a:lnTo>
                    <a:pt x="5033" y="114207"/>
                  </a:lnTo>
                  <a:lnTo>
                    <a:pt x="21562" y="133037"/>
                  </a:lnTo>
                  <a:lnTo>
                    <a:pt x="32521" y="141334"/>
                  </a:lnTo>
                  <a:lnTo>
                    <a:pt x="54056" y="147433"/>
                  </a:lnTo>
                  <a:lnTo>
                    <a:pt x="78834" y="145074"/>
                  </a:lnTo>
                  <a:lnTo>
                    <a:pt x="127567" y="130593"/>
                  </a:lnTo>
                  <a:lnTo>
                    <a:pt x="149721" y="118093"/>
                  </a:lnTo>
                  <a:lnTo>
                    <a:pt x="164246" y="101619"/>
                  </a:lnTo>
                  <a:lnTo>
                    <a:pt x="169758" y="92312"/>
                  </a:lnTo>
                  <a:lnTo>
                    <a:pt x="169922" y="81429"/>
                  </a:lnTo>
                  <a:lnTo>
                    <a:pt x="160746" y="56858"/>
                  </a:lnTo>
                  <a:lnTo>
                    <a:pt x="135850" y="27895"/>
                  </a:lnTo>
                  <a:lnTo>
                    <a:pt x="95068" y="10085"/>
                  </a:lnTo>
                  <a:lnTo>
                    <a:pt x="72106" y="7602"/>
                  </a:lnTo>
                  <a:lnTo>
                    <a:pt x="43909" y="10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179606" y="2813429"/>
              <a:ext cx="212405" cy="271422"/>
            </a:xfrm>
            <a:custGeom>
              <a:avLst/>
              <a:gdLst/>
              <a:ahLst/>
              <a:cxnLst/>
              <a:rect l="0" t="0" r="0" b="0"/>
              <a:pathLst>
                <a:path w="212405" h="271422">
                  <a:moveTo>
                    <a:pt x="52643" y="271421"/>
                  </a:moveTo>
                  <a:lnTo>
                    <a:pt x="35875" y="254653"/>
                  </a:lnTo>
                  <a:lnTo>
                    <a:pt x="15579" y="195839"/>
                  </a:lnTo>
                  <a:lnTo>
                    <a:pt x="3424" y="143667"/>
                  </a:lnTo>
                  <a:lnTo>
                    <a:pt x="4135" y="105666"/>
                  </a:lnTo>
                  <a:lnTo>
                    <a:pt x="10027" y="83109"/>
                  </a:lnTo>
                  <a:lnTo>
                    <a:pt x="32873" y="43151"/>
                  </a:lnTo>
                  <a:lnTo>
                    <a:pt x="47366" y="28417"/>
                  </a:lnTo>
                  <a:lnTo>
                    <a:pt x="95448" y="5512"/>
                  </a:lnTo>
                  <a:lnTo>
                    <a:pt x="137726" y="0"/>
                  </a:lnTo>
                  <a:lnTo>
                    <a:pt x="161037" y="4950"/>
                  </a:lnTo>
                  <a:lnTo>
                    <a:pt x="187315" y="20891"/>
                  </a:lnTo>
                  <a:lnTo>
                    <a:pt x="195067" y="27192"/>
                  </a:lnTo>
                  <a:lnTo>
                    <a:pt x="206800" y="46671"/>
                  </a:lnTo>
                  <a:lnTo>
                    <a:pt x="211566" y="58417"/>
                  </a:lnTo>
                  <a:lnTo>
                    <a:pt x="212404" y="68587"/>
                  </a:lnTo>
                  <a:lnTo>
                    <a:pt x="207096" y="86126"/>
                  </a:lnTo>
                  <a:lnTo>
                    <a:pt x="193818" y="98601"/>
                  </a:lnTo>
                  <a:lnTo>
                    <a:pt x="151109" y="116141"/>
                  </a:lnTo>
                  <a:lnTo>
                    <a:pt x="90377" y="122465"/>
                  </a:lnTo>
                  <a:lnTo>
                    <a:pt x="35226" y="123715"/>
                  </a:lnTo>
                  <a:lnTo>
                    <a:pt x="0" y="12402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89513" y="3295420"/>
              <a:ext cx="10529" cy="273742"/>
            </a:xfrm>
            <a:custGeom>
              <a:avLst/>
              <a:gdLst/>
              <a:ahLst/>
              <a:cxnLst/>
              <a:rect l="0" t="0" r="0" b="0"/>
              <a:pathLst>
                <a:path w="10529" h="273742">
                  <a:moveTo>
                    <a:pt x="0" y="0"/>
                  </a:moveTo>
                  <a:lnTo>
                    <a:pt x="0" y="62478"/>
                  </a:lnTo>
                  <a:lnTo>
                    <a:pt x="3120" y="114438"/>
                  </a:lnTo>
                  <a:lnTo>
                    <a:pt x="7236" y="157316"/>
                  </a:lnTo>
                  <a:lnTo>
                    <a:pt x="9553" y="217408"/>
                  </a:lnTo>
                  <a:lnTo>
                    <a:pt x="10528" y="2737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3699" y="3411233"/>
              <a:ext cx="366118" cy="146685"/>
            </a:xfrm>
            <a:custGeom>
              <a:avLst/>
              <a:gdLst/>
              <a:ahLst/>
              <a:cxnLst/>
              <a:rect l="0" t="0" r="0" b="0"/>
              <a:pathLst>
                <a:path w="366118" h="146685">
                  <a:moveTo>
                    <a:pt x="0" y="73700"/>
                  </a:moveTo>
                  <a:lnTo>
                    <a:pt x="53028" y="59045"/>
                  </a:lnTo>
                  <a:lnTo>
                    <a:pt x="104408" y="51568"/>
                  </a:lnTo>
                  <a:lnTo>
                    <a:pt x="166550" y="33107"/>
                  </a:lnTo>
                  <a:lnTo>
                    <a:pt x="224232" y="17848"/>
                  </a:lnTo>
                  <a:lnTo>
                    <a:pt x="261022" y="7108"/>
                  </a:lnTo>
                  <a:lnTo>
                    <a:pt x="267601" y="10588"/>
                  </a:lnTo>
                  <a:lnTo>
                    <a:pt x="270818" y="18757"/>
                  </a:lnTo>
                  <a:lnTo>
                    <a:pt x="271272" y="41092"/>
                  </a:lnTo>
                  <a:lnTo>
                    <a:pt x="268271" y="90266"/>
                  </a:lnTo>
                  <a:lnTo>
                    <a:pt x="273650" y="118497"/>
                  </a:lnTo>
                  <a:lnTo>
                    <a:pt x="283839" y="138843"/>
                  </a:lnTo>
                  <a:lnTo>
                    <a:pt x="291002" y="144035"/>
                  </a:lnTo>
                  <a:lnTo>
                    <a:pt x="299286" y="146326"/>
                  </a:lnTo>
                  <a:lnTo>
                    <a:pt x="308319" y="146684"/>
                  </a:lnTo>
                  <a:lnTo>
                    <a:pt x="327714" y="140842"/>
                  </a:lnTo>
                  <a:lnTo>
                    <a:pt x="337799" y="136009"/>
                  </a:lnTo>
                  <a:lnTo>
                    <a:pt x="355244" y="118160"/>
                  </a:lnTo>
                  <a:lnTo>
                    <a:pt x="363171" y="106850"/>
                  </a:lnTo>
                  <a:lnTo>
                    <a:pt x="366117" y="94630"/>
                  </a:lnTo>
                  <a:lnTo>
                    <a:pt x="363150" y="68574"/>
                  </a:lnTo>
                  <a:lnTo>
                    <a:pt x="342737" y="27597"/>
                  </a:lnTo>
                  <a:lnTo>
                    <a:pt x="333776" y="18398"/>
                  </a:lnTo>
                  <a:lnTo>
                    <a:pt x="29479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55056" y="3411233"/>
              <a:ext cx="108976" cy="140685"/>
            </a:xfrm>
            <a:custGeom>
              <a:avLst/>
              <a:gdLst/>
              <a:ahLst/>
              <a:cxnLst/>
              <a:rect l="0" t="0" r="0" b="0"/>
              <a:pathLst>
                <a:path w="108976" h="140685">
                  <a:moveTo>
                    <a:pt x="29255" y="10529"/>
                  </a:moveTo>
                  <a:lnTo>
                    <a:pt x="18076" y="21707"/>
                  </a:lnTo>
                  <a:lnTo>
                    <a:pt x="5536" y="51016"/>
                  </a:lnTo>
                  <a:lnTo>
                    <a:pt x="0" y="89335"/>
                  </a:lnTo>
                  <a:lnTo>
                    <a:pt x="4944" y="113404"/>
                  </a:lnTo>
                  <a:lnTo>
                    <a:pt x="9538" y="124736"/>
                  </a:lnTo>
                  <a:lnTo>
                    <a:pt x="18450" y="132290"/>
                  </a:lnTo>
                  <a:lnTo>
                    <a:pt x="43950" y="140684"/>
                  </a:lnTo>
                  <a:lnTo>
                    <a:pt x="55429" y="140583"/>
                  </a:lnTo>
                  <a:lnTo>
                    <a:pt x="74423" y="134231"/>
                  </a:lnTo>
                  <a:lnTo>
                    <a:pt x="90664" y="117370"/>
                  </a:lnTo>
                  <a:lnTo>
                    <a:pt x="103341" y="94279"/>
                  </a:lnTo>
                  <a:lnTo>
                    <a:pt x="108975" y="68418"/>
                  </a:lnTo>
                  <a:lnTo>
                    <a:pt x="105240" y="44446"/>
                  </a:lnTo>
                  <a:lnTo>
                    <a:pt x="100969" y="33140"/>
                  </a:lnTo>
                  <a:lnTo>
                    <a:pt x="86864" y="17459"/>
                  </a:lnTo>
                  <a:lnTo>
                    <a:pt x="68897" y="7760"/>
                  </a:lnTo>
                  <a:lnTo>
                    <a:pt x="2925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15592" y="3295420"/>
              <a:ext cx="26647" cy="231628"/>
            </a:xfrm>
            <a:custGeom>
              <a:avLst/>
              <a:gdLst/>
              <a:ahLst/>
              <a:cxnLst/>
              <a:rect l="0" t="0" r="0" b="0"/>
              <a:pathLst>
                <a:path w="26647" h="231628">
                  <a:moveTo>
                    <a:pt x="5589" y="0"/>
                  </a:moveTo>
                  <a:lnTo>
                    <a:pt x="0" y="16767"/>
                  </a:lnTo>
                  <a:lnTo>
                    <a:pt x="4442" y="79091"/>
                  </a:lnTo>
                  <a:lnTo>
                    <a:pt x="12138" y="137298"/>
                  </a:lnTo>
                  <a:lnTo>
                    <a:pt x="18451" y="200603"/>
                  </a:lnTo>
                  <a:lnTo>
                    <a:pt x="26646" y="2316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648990" y="3348062"/>
              <a:ext cx="172234" cy="210571"/>
            </a:xfrm>
            <a:custGeom>
              <a:avLst/>
              <a:gdLst/>
              <a:ahLst/>
              <a:cxnLst/>
              <a:rect l="0" t="0" r="0" b="0"/>
              <a:pathLst>
                <a:path w="172234" h="210571">
                  <a:moveTo>
                    <a:pt x="130119" y="0"/>
                  </a:moveTo>
                  <a:lnTo>
                    <a:pt x="124530" y="16768"/>
                  </a:lnTo>
                  <a:lnTo>
                    <a:pt x="104286" y="43963"/>
                  </a:lnTo>
                  <a:lnTo>
                    <a:pt x="41996" y="99858"/>
                  </a:lnTo>
                  <a:lnTo>
                    <a:pt x="7562" y="122265"/>
                  </a:lnTo>
                  <a:lnTo>
                    <a:pt x="1621" y="130643"/>
                  </a:lnTo>
                  <a:lnTo>
                    <a:pt x="0" y="139738"/>
                  </a:lnTo>
                  <a:lnTo>
                    <a:pt x="1259" y="149311"/>
                  </a:lnTo>
                  <a:lnTo>
                    <a:pt x="5608" y="156862"/>
                  </a:lnTo>
                  <a:lnTo>
                    <a:pt x="19798" y="168373"/>
                  </a:lnTo>
                  <a:lnTo>
                    <a:pt x="77959" y="192707"/>
                  </a:lnTo>
                  <a:lnTo>
                    <a:pt x="138516" y="207409"/>
                  </a:lnTo>
                  <a:lnTo>
                    <a:pt x="172233" y="210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105492" y="3242777"/>
              <a:ext cx="21058" cy="315856"/>
            </a:xfrm>
            <a:custGeom>
              <a:avLst/>
              <a:gdLst/>
              <a:ahLst/>
              <a:cxnLst/>
              <a:rect l="0" t="0" r="0" b="0"/>
              <a:pathLst>
                <a:path w="21058" h="315856">
                  <a:moveTo>
                    <a:pt x="0" y="0"/>
                  </a:moveTo>
                  <a:lnTo>
                    <a:pt x="0" y="54145"/>
                  </a:lnTo>
                  <a:lnTo>
                    <a:pt x="5590" y="114681"/>
                  </a:lnTo>
                  <a:lnTo>
                    <a:pt x="9553" y="174558"/>
                  </a:lnTo>
                  <a:lnTo>
                    <a:pt x="13456" y="237685"/>
                  </a:lnTo>
                  <a:lnTo>
                    <a:pt x="18805" y="284115"/>
                  </a:lnTo>
                  <a:lnTo>
                    <a:pt x="21057" y="3158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200249" y="3387751"/>
              <a:ext cx="127589" cy="125172"/>
            </a:xfrm>
            <a:custGeom>
              <a:avLst/>
              <a:gdLst/>
              <a:ahLst/>
              <a:cxnLst/>
              <a:rect l="0" t="0" r="0" b="0"/>
              <a:pathLst>
                <a:path w="127589" h="125172">
                  <a:moveTo>
                    <a:pt x="42114" y="2425"/>
                  </a:moveTo>
                  <a:lnTo>
                    <a:pt x="33781" y="51356"/>
                  </a:lnTo>
                  <a:lnTo>
                    <a:pt x="37608" y="110487"/>
                  </a:lnTo>
                  <a:lnTo>
                    <a:pt x="43789" y="118920"/>
                  </a:lnTo>
                  <a:lnTo>
                    <a:pt x="52589" y="123372"/>
                  </a:lnTo>
                  <a:lnTo>
                    <a:pt x="63136" y="125171"/>
                  </a:lnTo>
                  <a:lnTo>
                    <a:pt x="72506" y="124030"/>
                  </a:lnTo>
                  <a:lnTo>
                    <a:pt x="89157" y="116523"/>
                  </a:lnTo>
                  <a:lnTo>
                    <a:pt x="111684" y="87965"/>
                  </a:lnTo>
                  <a:lnTo>
                    <a:pt x="127588" y="55456"/>
                  </a:lnTo>
                  <a:lnTo>
                    <a:pt x="127173" y="44798"/>
                  </a:lnTo>
                  <a:lnTo>
                    <a:pt x="117352" y="23597"/>
                  </a:lnTo>
                  <a:lnTo>
                    <a:pt x="98170" y="8716"/>
                  </a:lnTo>
                  <a:lnTo>
                    <a:pt x="86503" y="3109"/>
                  </a:lnTo>
                  <a:lnTo>
                    <a:pt x="61063" y="0"/>
                  </a:lnTo>
                  <a:lnTo>
                    <a:pt x="26671" y="4826"/>
                  </a:lnTo>
                  <a:lnTo>
                    <a:pt x="0" y="1295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452933" y="3348062"/>
              <a:ext cx="73700" cy="136872"/>
            </a:xfrm>
            <a:custGeom>
              <a:avLst/>
              <a:gdLst/>
              <a:ahLst/>
              <a:cxnLst/>
              <a:rect l="0" t="0" r="0" b="0"/>
              <a:pathLst>
                <a:path w="73700" h="136872">
                  <a:moveTo>
                    <a:pt x="0" y="0"/>
                  </a:moveTo>
                  <a:lnTo>
                    <a:pt x="14572" y="57264"/>
                  </a:lnTo>
                  <a:lnTo>
                    <a:pt x="27533" y="86282"/>
                  </a:lnTo>
                  <a:lnTo>
                    <a:pt x="73699" y="1368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537161" y="3295420"/>
              <a:ext cx="10529" cy="368498"/>
            </a:xfrm>
            <a:custGeom>
              <a:avLst/>
              <a:gdLst/>
              <a:ahLst/>
              <a:cxnLst/>
              <a:rect l="0" t="0" r="0" b="0"/>
              <a:pathLst>
                <a:path w="10529" h="368498">
                  <a:moveTo>
                    <a:pt x="10528" y="0"/>
                  </a:moveTo>
                  <a:lnTo>
                    <a:pt x="10528" y="58289"/>
                  </a:lnTo>
                  <a:lnTo>
                    <a:pt x="10528" y="118656"/>
                  </a:lnTo>
                  <a:lnTo>
                    <a:pt x="10528" y="169298"/>
                  </a:lnTo>
                  <a:lnTo>
                    <a:pt x="10528" y="221348"/>
                  </a:lnTo>
                  <a:lnTo>
                    <a:pt x="7409" y="270695"/>
                  </a:lnTo>
                  <a:lnTo>
                    <a:pt x="2195" y="318072"/>
                  </a:lnTo>
                  <a:lnTo>
                    <a:pt x="0" y="3684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687519" y="3286191"/>
              <a:ext cx="176026" cy="169932"/>
            </a:xfrm>
            <a:custGeom>
              <a:avLst/>
              <a:gdLst/>
              <a:ahLst/>
              <a:cxnLst/>
              <a:rect l="0" t="0" r="0" b="0"/>
              <a:pathLst>
                <a:path w="176026" h="169932">
                  <a:moveTo>
                    <a:pt x="102326" y="30286"/>
                  </a:moveTo>
                  <a:lnTo>
                    <a:pt x="85558" y="24696"/>
                  </a:lnTo>
                  <a:lnTo>
                    <a:pt x="52774" y="26810"/>
                  </a:lnTo>
                  <a:lnTo>
                    <a:pt x="42385" y="32648"/>
                  </a:lnTo>
                  <a:lnTo>
                    <a:pt x="24603" y="51613"/>
                  </a:lnTo>
                  <a:lnTo>
                    <a:pt x="7027" y="83008"/>
                  </a:lnTo>
                  <a:lnTo>
                    <a:pt x="0" y="125716"/>
                  </a:lnTo>
                  <a:lnTo>
                    <a:pt x="7714" y="152248"/>
                  </a:lnTo>
                  <a:lnTo>
                    <a:pt x="14685" y="164236"/>
                  </a:lnTo>
                  <a:lnTo>
                    <a:pt x="25181" y="169889"/>
                  </a:lnTo>
                  <a:lnTo>
                    <a:pt x="52441" y="169931"/>
                  </a:lnTo>
                  <a:lnTo>
                    <a:pt x="63220" y="165496"/>
                  </a:lnTo>
                  <a:lnTo>
                    <a:pt x="78316" y="151211"/>
                  </a:lnTo>
                  <a:lnTo>
                    <a:pt x="97540" y="105038"/>
                  </a:lnTo>
                  <a:lnTo>
                    <a:pt x="116196" y="42571"/>
                  </a:lnTo>
                  <a:lnTo>
                    <a:pt x="115664" y="4160"/>
                  </a:lnTo>
                  <a:lnTo>
                    <a:pt x="114727" y="0"/>
                  </a:lnTo>
                  <a:lnTo>
                    <a:pt x="114103" y="1907"/>
                  </a:lnTo>
                  <a:lnTo>
                    <a:pt x="114188" y="57094"/>
                  </a:lnTo>
                  <a:lnTo>
                    <a:pt x="127459" y="106162"/>
                  </a:lnTo>
                  <a:lnTo>
                    <a:pt x="140402" y="130689"/>
                  </a:lnTo>
                  <a:lnTo>
                    <a:pt x="176025" y="1671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968829" y="3148021"/>
              <a:ext cx="31587" cy="263213"/>
            </a:xfrm>
            <a:custGeom>
              <a:avLst/>
              <a:gdLst/>
              <a:ahLst/>
              <a:cxnLst/>
              <a:rect l="0" t="0" r="0" b="0"/>
              <a:pathLst>
                <a:path w="31587" h="263213">
                  <a:moveTo>
                    <a:pt x="0" y="0"/>
                  </a:moveTo>
                  <a:lnTo>
                    <a:pt x="0" y="55170"/>
                  </a:lnTo>
                  <a:lnTo>
                    <a:pt x="3120" y="110323"/>
                  </a:lnTo>
                  <a:lnTo>
                    <a:pt x="9065" y="170881"/>
                  </a:lnTo>
                  <a:lnTo>
                    <a:pt x="21789" y="230560"/>
                  </a:lnTo>
                  <a:lnTo>
                    <a:pt x="31586" y="2632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189928" y="3084850"/>
              <a:ext cx="42114" cy="326384"/>
            </a:xfrm>
            <a:custGeom>
              <a:avLst/>
              <a:gdLst/>
              <a:ahLst/>
              <a:cxnLst/>
              <a:rect l="0" t="0" r="0" b="0"/>
              <a:pathLst>
                <a:path w="42114" h="326384">
                  <a:moveTo>
                    <a:pt x="0" y="0"/>
                  </a:moveTo>
                  <a:lnTo>
                    <a:pt x="14654" y="62093"/>
                  </a:lnTo>
                  <a:lnTo>
                    <a:pt x="27027" y="114647"/>
                  </a:lnTo>
                  <a:lnTo>
                    <a:pt x="31404" y="163171"/>
                  </a:lnTo>
                  <a:lnTo>
                    <a:pt x="38420" y="215763"/>
                  </a:lnTo>
                  <a:lnTo>
                    <a:pt x="41019" y="271770"/>
                  </a:lnTo>
                  <a:lnTo>
                    <a:pt x="42113" y="3263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168871" y="3169064"/>
              <a:ext cx="284270" cy="188396"/>
            </a:xfrm>
            <a:custGeom>
              <a:avLst/>
              <a:gdLst/>
              <a:ahLst/>
              <a:cxnLst/>
              <a:rect l="0" t="0" r="0" b="0"/>
              <a:pathLst>
                <a:path w="284270" h="188396">
                  <a:moveTo>
                    <a:pt x="0" y="31599"/>
                  </a:moveTo>
                  <a:lnTo>
                    <a:pt x="11178" y="42778"/>
                  </a:lnTo>
                  <a:lnTo>
                    <a:pt x="32264" y="45146"/>
                  </a:lnTo>
                  <a:lnTo>
                    <a:pt x="59963" y="41130"/>
                  </a:lnTo>
                  <a:lnTo>
                    <a:pt x="112753" y="22607"/>
                  </a:lnTo>
                  <a:lnTo>
                    <a:pt x="174118" y="0"/>
                  </a:lnTo>
                  <a:lnTo>
                    <a:pt x="192809" y="4297"/>
                  </a:lnTo>
                  <a:lnTo>
                    <a:pt x="198729" y="12228"/>
                  </a:lnTo>
                  <a:lnTo>
                    <a:pt x="211350" y="70104"/>
                  </a:lnTo>
                  <a:lnTo>
                    <a:pt x="221329" y="125286"/>
                  </a:lnTo>
                  <a:lnTo>
                    <a:pt x="229390" y="157466"/>
                  </a:lnTo>
                  <a:lnTo>
                    <a:pt x="240771" y="179567"/>
                  </a:lnTo>
                  <a:lnTo>
                    <a:pt x="248251" y="185227"/>
                  </a:lnTo>
                  <a:lnTo>
                    <a:pt x="256748" y="187830"/>
                  </a:lnTo>
                  <a:lnTo>
                    <a:pt x="265921" y="188395"/>
                  </a:lnTo>
                  <a:lnTo>
                    <a:pt x="272037" y="186433"/>
                  </a:lnTo>
                  <a:lnTo>
                    <a:pt x="276114" y="182785"/>
                  </a:lnTo>
                  <a:lnTo>
                    <a:pt x="284269" y="1684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411026" y="3200663"/>
              <a:ext cx="63172" cy="315856"/>
            </a:xfrm>
            <a:custGeom>
              <a:avLst/>
              <a:gdLst/>
              <a:ahLst/>
              <a:cxnLst/>
              <a:rect l="0" t="0" r="0" b="0"/>
              <a:pathLst>
                <a:path w="63172" h="315856">
                  <a:moveTo>
                    <a:pt x="63171" y="0"/>
                  </a:moveTo>
                  <a:lnTo>
                    <a:pt x="39452" y="62093"/>
                  </a:lnTo>
                  <a:lnTo>
                    <a:pt x="25904" y="120713"/>
                  </a:lnTo>
                  <a:lnTo>
                    <a:pt x="18895" y="178566"/>
                  </a:lnTo>
                  <a:lnTo>
                    <a:pt x="9888" y="227214"/>
                  </a:lnTo>
                  <a:lnTo>
                    <a:pt x="2930" y="276723"/>
                  </a:lnTo>
                  <a:lnTo>
                    <a:pt x="0" y="3158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660532" y="3137492"/>
              <a:ext cx="136089" cy="219802"/>
            </a:xfrm>
            <a:custGeom>
              <a:avLst/>
              <a:gdLst/>
              <a:ahLst/>
              <a:cxnLst/>
              <a:rect l="0" t="0" r="0" b="0"/>
              <a:pathLst>
                <a:path w="136089" h="219802">
                  <a:moveTo>
                    <a:pt x="66349" y="0"/>
                  </a:moveTo>
                  <a:lnTo>
                    <a:pt x="36237" y="25217"/>
                  </a:lnTo>
                  <a:lnTo>
                    <a:pt x="15384" y="63993"/>
                  </a:lnTo>
                  <a:lnTo>
                    <a:pt x="0" y="105448"/>
                  </a:lnTo>
                  <a:lnTo>
                    <a:pt x="416" y="153687"/>
                  </a:lnTo>
                  <a:lnTo>
                    <a:pt x="11309" y="182949"/>
                  </a:lnTo>
                  <a:lnTo>
                    <a:pt x="19127" y="195666"/>
                  </a:lnTo>
                  <a:lnTo>
                    <a:pt x="43412" y="212915"/>
                  </a:lnTo>
                  <a:lnTo>
                    <a:pt x="58076" y="219152"/>
                  </a:lnTo>
                  <a:lnTo>
                    <a:pt x="72532" y="219801"/>
                  </a:lnTo>
                  <a:lnTo>
                    <a:pt x="101072" y="211163"/>
                  </a:lnTo>
                  <a:lnTo>
                    <a:pt x="119996" y="195626"/>
                  </a:lnTo>
                  <a:lnTo>
                    <a:pt x="126680" y="186569"/>
                  </a:lnTo>
                  <a:lnTo>
                    <a:pt x="136088" y="140288"/>
                  </a:lnTo>
                  <a:lnTo>
                    <a:pt x="133286" y="98889"/>
                  </a:lnTo>
                  <a:lnTo>
                    <a:pt x="118715" y="75536"/>
                  </a:lnTo>
                  <a:lnTo>
                    <a:pt x="108279" y="64396"/>
                  </a:lnTo>
                  <a:lnTo>
                    <a:pt x="98982" y="58139"/>
                  </a:lnTo>
                  <a:lnTo>
                    <a:pt x="90444" y="55137"/>
                  </a:lnTo>
                  <a:lnTo>
                    <a:pt x="66349" y="526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938692" y="3167475"/>
              <a:ext cx="135630" cy="212174"/>
            </a:xfrm>
            <a:custGeom>
              <a:avLst/>
              <a:gdLst/>
              <a:ahLst/>
              <a:cxnLst/>
              <a:rect l="0" t="0" r="0" b="0"/>
              <a:pathLst>
                <a:path w="135630" h="212174">
                  <a:moveTo>
                    <a:pt x="82987" y="12131"/>
                  </a:moveTo>
                  <a:lnTo>
                    <a:pt x="71809" y="953"/>
                  </a:lnTo>
                  <a:lnTo>
                    <a:pt x="65006" y="0"/>
                  </a:lnTo>
                  <a:lnTo>
                    <a:pt x="48089" y="5180"/>
                  </a:lnTo>
                  <a:lnTo>
                    <a:pt x="31992" y="18400"/>
                  </a:lnTo>
                  <a:lnTo>
                    <a:pt x="18208" y="37144"/>
                  </a:lnTo>
                  <a:lnTo>
                    <a:pt x="5042" y="74005"/>
                  </a:lnTo>
                  <a:lnTo>
                    <a:pt x="0" y="131501"/>
                  </a:lnTo>
                  <a:lnTo>
                    <a:pt x="1650" y="161111"/>
                  </a:lnTo>
                  <a:lnTo>
                    <a:pt x="10182" y="182069"/>
                  </a:lnTo>
                  <a:lnTo>
                    <a:pt x="16903" y="185085"/>
                  </a:lnTo>
                  <a:lnTo>
                    <a:pt x="24893" y="183586"/>
                  </a:lnTo>
                  <a:lnTo>
                    <a:pt x="33729" y="179077"/>
                  </a:lnTo>
                  <a:lnTo>
                    <a:pt x="46667" y="161588"/>
                  </a:lnTo>
                  <a:lnTo>
                    <a:pt x="68325" y="105989"/>
                  </a:lnTo>
                  <a:lnTo>
                    <a:pt x="86414" y="45216"/>
                  </a:lnTo>
                  <a:lnTo>
                    <a:pt x="88781" y="45886"/>
                  </a:lnTo>
                  <a:lnTo>
                    <a:pt x="92580" y="102680"/>
                  </a:lnTo>
                  <a:lnTo>
                    <a:pt x="96609" y="138943"/>
                  </a:lnTo>
                  <a:lnTo>
                    <a:pt x="121553" y="190992"/>
                  </a:lnTo>
                  <a:lnTo>
                    <a:pt x="135629" y="21217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171409" y="3084850"/>
              <a:ext cx="29255" cy="294799"/>
            </a:xfrm>
            <a:custGeom>
              <a:avLst/>
              <a:gdLst/>
              <a:ahLst/>
              <a:cxnLst/>
              <a:rect l="0" t="0" r="0" b="0"/>
              <a:pathLst>
                <a:path w="29255" h="294799">
                  <a:moveTo>
                    <a:pt x="29254" y="0"/>
                  </a:moveTo>
                  <a:lnTo>
                    <a:pt x="5535" y="43963"/>
                  </a:lnTo>
                  <a:lnTo>
                    <a:pt x="0" y="102193"/>
                  </a:lnTo>
                  <a:lnTo>
                    <a:pt x="3949" y="156361"/>
                  </a:lnTo>
                  <a:lnTo>
                    <a:pt x="15764" y="215416"/>
                  </a:lnTo>
                  <a:lnTo>
                    <a:pt x="26243" y="262090"/>
                  </a:lnTo>
                  <a:lnTo>
                    <a:pt x="29254" y="2947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116435" y="3169078"/>
              <a:ext cx="200043" cy="116801"/>
            </a:xfrm>
            <a:custGeom>
              <a:avLst/>
              <a:gdLst/>
              <a:ahLst/>
              <a:cxnLst/>
              <a:rect l="0" t="0" r="0" b="0"/>
              <a:pathLst>
                <a:path w="200043" h="116801">
                  <a:moveTo>
                    <a:pt x="200042" y="0"/>
                  </a:moveTo>
                  <a:lnTo>
                    <a:pt x="175995" y="9575"/>
                  </a:lnTo>
                  <a:lnTo>
                    <a:pt x="114920" y="56117"/>
                  </a:lnTo>
                  <a:lnTo>
                    <a:pt x="67934" y="89853"/>
                  </a:lnTo>
                  <a:lnTo>
                    <a:pt x="18272" y="115538"/>
                  </a:lnTo>
                  <a:lnTo>
                    <a:pt x="12182" y="116800"/>
                  </a:lnTo>
                  <a:lnTo>
                    <a:pt x="0" y="1158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301989" y="3137492"/>
              <a:ext cx="225059" cy="315856"/>
            </a:xfrm>
            <a:custGeom>
              <a:avLst/>
              <a:gdLst/>
              <a:ahLst/>
              <a:cxnLst/>
              <a:rect l="0" t="0" r="0" b="0"/>
              <a:pathLst>
                <a:path w="225059" h="315856">
                  <a:moveTo>
                    <a:pt x="35545" y="0"/>
                  </a:moveTo>
                  <a:lnTo>
                    <a:pt x="18756" y="55045"/>
                  </a:lnTo>
                  <a:lnTo>
                    <a:pt x="12211" y="112692"/>
                  </a:lnTo>
                  <a:lnTo>
                    <a:pt x="0" y="174209"/>
                  </a:lnTo>
                  <a:lnTo>
                    <a:pt x="1320" y="179310"/>
                  </a:lnTo>
                  <a:lnTo>
                    <a:pt x="5709" y="179202"/>
                  </a:lnTo>
                  <a:lnTo>
                    <a:pt x="58784" y="139777"/>
                  </a:lnTo>
                  <a:lnTo>
                    <a:pt x="87987" y="138552"/>
                  </a:lnTo>
                  <a:lnTo>
                    <a:pt x="120854" y="146977"/>
                  </a:lnTo>
                  <a:lnTo>
                    <a:pt x="147159" y="162419"/>
                  </a:lnTo>
                  <a:lnTo>
                    <a:pt x="191995" y="219495"/>
                  </a:lnTo>
                  <a:lnTo>
                    <a:pt x="215667" y="262896"/>
                  </a:lnTo>
                  <a:lnTo>
                    <a:pt x="225058" y="3158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63212" y="3748145"/>
              <a:ext cx="10530" cy="326385"/>
            </a:xfrm>
            <a:custGeom>
              <a:avLst/>
              <a:gdLst/>
              <a:ahLst/>
              <a:cxnLst/>
              <a:rect l="0" t="0" r="0" b="0"/>
              <a:pathLst>
                <a:path w="10530" h="326385">
                  <a:moveTo>
                    <a:pt x="0" y="0"/>
                  </a:moveTo>
                  <a:lnTo>
                    <a:pt x="0" y="58617"/>
                  </a:lnTo>
                  <a:lnTo>
                    <a:pt x="1170" y="121196"/>
                  </a:lnTo>
                  <a:lnTo>
                    <a:pt x="7236" y="172521"/>
                  </a:lnTo>
                  <a:lnTo>
                    <a:pt x="9553" y="223602"/>
                  </a:lnTo>
                  <a:lnTo>
                    <a:pt x="10336" y="283378"/>
                  </a:lnTo>
                  <a:lnTo>
                    <a:pt x="10529" y="3263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94756" y="3897174"/>
              <a:ext cx="415687" cy="190806"/>
            </a:xfrm>
            <a:custGeom>
              <a:avLst/>
              <a:gdLst/>
              <a:ahLst/>
              <a:cxnLst/>
              <a:rect l="0" t="0" r="0" b="0"/>
              <a:pathLst>
                <a:path w="415687" h="190806">
                  <a:moveTo>
                    <a:pt x="0" y="29956"/>
                  </a:moveTo>
                  <a:lnTo>
                    <a:pt x="58617" y="29956"/>
                  </a:lnTo>
                  <a:lnTo>
                    <a:pt x="121453" y="18503"/>
                  </a:lnTo>
                  <a:lnTo>
                    <a:pt x="181529" y="10796"/>
                  </a:lnTo>
                  <a:lnTo>
                    <a:pt x="232390" y="2038"/>
                  </a:lnTo>
                  <a:lnTo>
                    <a:pt x="263162" y="0"/>
                  </a:lnTo>
                  <a:lnTo>
                    <a:pt x="273707" y="4136"/>
                  </a:lnTo>
                  <a:lnTo>
                    <a:pt x="280738" y="11573"/>
                  </a:lnTo>
                  <a:lnTo>
                    <a:pt x="285425" y="21210"/>
                  </a:lnTo>
                  <a:lnTo>
                    <a:pt x="292021" y="73898"/>
                  </a:lnTo>
                  <a:lnTo>
                    <a:pt x="293975" y="130193"/>
                  </a:lnTo>
                  <a:lnTo>
                    <a:pt x="305733" y="172740"/>
                  </a:lnTo>
                  <a:lnTo>
                    <a:pt x="313786" y="181297"/>
                  </a:lnTo>
                  <a:lnTo>
                    <a:pt x="335213" y="190805"/>
                  </a:lnTo>
                  <a:lnTo>
                    <a:pt x="347478" y="189831"/>
                  </a:lnTo>
                  <a:lnTo>
                    <a:pt x="373584" y="179390"/>
                  </a:lnTo>
                  <a:lnTo>
                    <a:pt x="403410" y="153781"/>
                  </a:lnTo>
                  <a:lnTo>
                    <a:pt x="413260" y="124763"/>
                  </a:lnTo>
                  <a:lnTo>
                    <a:pt x="415686" y="78324"/>
                  </a:lnTo>
                  <a:lnTo>
                    <a:pt x="413995" y="65710"/>
                  </a:lnTo>
                  <a:lnTo>
                    <a:pt x="399637" y="42337"/>
                  </a:lnTo>
                  <a:lnTo>
                    <a:pt x="389257" y="31191"/>
                  </a:lnTo>
                  <a:lnTo>
                    <a:pt x="365246" y="18806"/>
                  </a:lnTo>
                  <a:lnTo>
                    <a:pt x="340146" y="14472"/>
                  </a:lnTo>
                  <a:lnTo>
                    <a:pt x="317293" y="16445"/>
                  </a:lnTo>
                  <a:lnTo>
                    <a:pt x="304796" y="21221"/>
                  </a:lnTo>
                  <a:lnTo>
                    <a:pt x="294798" y="299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21223" y="3737617"/>
              <a:ext cx="157569" cy="290857"/>
            </a:xfrm>
            <a:custGeom>
              <a:avLst/>
              <a:gdLst/>
              <a:ahLst/>
              <a:cxnLst/>
              <a:rect l="0" t="0" r="0" b="0"/>
              <a:pathLst>
                <a:path w="157569" h="290857">
                  <a:moveTo>
                    <a:pt x="0" y="42114"/>
                  </a:moveTo>
                  <a:lnTo>
                    <a:pt x="14654" y="97255"/>
                  </a:lnTo>
                  <a:lnTo>
                    <a:pt x="31666" y="159989"/>
                  </a:lnTo>
                  <a:lnTo>
                    <a:pt x="45639" y="214486"/>
                  </a:lnTo>
                  <a:lnTo>
                    <a:pt x="61746" y="261903"/>
                  </a:lnTo>
                  <a:lnTo>
                    <a:pt x="77745" y="283297"/>
                  </a:lnTo>
                  <a:lnTo>
                    <a:pt x="86925" y="290640"/>
                  </a:lnTo>
                  <a:lnTo>
                    <a:pt x="95385" y="290856"/>
                  </a:lnTo>
                  <a:lnTo>
                    <a:pt x="103364" y="286321"/>
                  </a:lnTo>
                  <a:lnTo>
                    <a:pt x="125773" y="257581"/>
                  </a:lnTo>
                  <a:lnTo>
                    <a:pt x="148716" y="205948"/>
                  </a:lnTo>
                  <a:lnTo>
                    <a:pt x="156108" y="149519"/>
                  </a:lnTo>
                  <a:lnTo>
                    <a:pt x="157568" y="86379"/>
                  </a:lnTo>
                  <a:lnTo>
                    <a:pt x="152267" y="28501"/>
                  </a:lnTo>
                  <a:lnTo>
                    <a:pt x="146443" y="12667"/>
                  </a:lnTo>
                  <a:lnTo>
                    <a:pt x="13687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1040399" y="3716560"/>
              <a:ext cx="199040" cy="288271"/>
            </a:xfrm>
            <a:custGeom>
              <a:avLst/>
              <a:gdLst/>
              <a:ahLst/>
              <a:cxnLst/>
              <a:rect l="0" t="0" r="0" b="0"/>
              <a:pathLst>
                <a:path w="199040" h="288271">
                  <a:moveTo>
                    <a:pt x="128264" y="0"/>
                  </a:moveTo>
                  <a:lnTo>
                    <a:pt x="69647" y="20243"/>
                  </a:lnTo>
                  <a:lnTo>
                    <a:pt x="24503" y="52998"/>
                  </a:lnTo>
                  <a:lnTo>
                    <a:pt x="10788" y="68008"/>
                  </a:lnTo>
                  <a:lnTo>
                    <a:pt x="794" y="86377"/>
                  </a:lnTo>
                  <a:lnTo>
                    <a:pt x="0" y="95019"/>
                  </a:lnTo>
                  <a:lnTo>
                    <a:pt x="5357" y="110861"/>
                  </a:lnTo>
                  <a:lnTo>
                    <a:pt x="18657" y="122581"/>
                  </a:lnTo>
                  <a:lnTo>
                    <a:pt x="79286" y="155402"/>
                  </a:lnTo>
                  <a:lnTo>
                    <a:pt x="132498" y="171466"/>
                  </a:lnTo>
                  <a:lnTo>
                    <a:pt x="168513" y="187935"/>
                  </a:lnTo>
                  <a:lnTo>
                    <a:pt x="195822" y="213222"/>
                  </a:lnTo>
                  <a:lnTo>
                    <a:pt x="199039" y="221697"/>
                  </a:lnTo>
                  <a:lnTo>
                    <a:pt x="198844" y="229686"/>
                  </a:lnTo>
                  <a:lnTo>
                    <a:pt x="192388" y="244802"/>
                  </a:lnTo>
                  <a:lnTo>
                    <a:pt x="181720" y="259319"/>
                  </a:lnTo>
                  <a:lnTo>
                    <a:pt x="156971" y="275057"/>
                  </a:lnTo>
                  <a:lnTo>
                    <a:pt x="127411" y="287129"/>
                  </a:lnTo>
                  <a:lnTo>
                    <a:pt x="106828" y="288270"/>
                  </a:lnTo>
                  <a:lnTo>
                    <a:pt x="88321" y="284877"/>
                  </a:lnTo>
                  <a:lnTo>
                    <a:pt x="65093" y="2737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1452933" y="3779731"/>
              <a:ext cx="294799" cy="31586"/>
            </a:xfrm>
            <a:custGeom>
              <a:avLst/>
              <a:gdLst/>
              <a:ahLst/>
              <a:cxnLst/>
              <a:rect l="0" t="0" r="0" b="0"/>
              <a:pathLst>
                <a:path w="294799" h="31586">
                  <a:moveTo>
                    <a:pt x="0" y="31585"/>
                  </a:moveTo>
                  <a:lnTo>
                    <a:pt x="48931" y="31585"/>
                  </a:lnTo>
                  <a:lnTo>
                    <a:pt x="99896" y="31585"/>
                  </a:lnTo>
                  <a:lnTo>
                    <a:pt x="163232" y="25996"/>
                  </a:lnTo>
                  <a:lnTo>
                    <a:pt x="217943" y="20863"/>
                  </a:lnTo>
                  <a:lnTo>
                    <a:pt x="267571" y="9797"/>
                  </a:lnTo>
                  <a:lnTo>
                    <a:pt x="29479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1631917" y="3653389"/>
              <a:ext cx="127125" cy="231628"/>
            </a:xfrm>
            <a:custGeom>
              <a:avLst/>
              <a:gdLst/>
              <a:ahLst/>
              <a:cxnLst/>
              <a:rect l="0" t="0" r="0" b="0"/>
              <a:pathLst>
                <a:path w="127125" h="231628">
                  <a:moveTo>
                    <a:pt x="0" y="0"/>
                  </a:moveTo>
                  <a:lnTo>
                    <a:pt x="24047" y="9575"/>
                  </a:lnTo>
                  <a:lnTo>
                    <a:pt x="81106" y="53391"/>
                  </a:lnTo>
                  <a:lnTo>
                    <a:pt x="121959" y="96472"/>
                  </a:lnTo>
                  <a:lnTo>
                    <a:pt x="127124" y="119695"/>
                  </a:lnTo>
                  <a:lnTo>
                    <a:pt x="126863" y="132439"/>
                  </a:lnTo>
                  <a:lnTo>
                    <a:pt x="117215" y="155958"/>
                  </a:lnTo>
                  <a:lnTo>
                    <a:pt x="82425" y="199652"/>
                  </a:lnTo>
                  <a:lnTo>
                    <a:pt x="31586" y="2316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1925541" y="3716560"/>
              <a:ext cx="197006" cy="231628"/>
            </a:xfrm>
            <a:custGeom>
              <a:avLst/>
              <a:gdLst/>
              <a:ahLst/>
              <a:cxnLst/>
              <a:rect l="0" t="0" r="0" b="0"/>
              <a:pathLst>
                <a:path w="197006" h="231628">
                  <a:moveTo>
                    <a:pt x="169630" y="0"/>
                  </a:moveTo>
                  <a:lnTo>
                    <a:pt x="120699" y="14572"/>
                  </a:lnTo>
                  <a:lnTo>
                    <a:pt x="67158" y="39403"/>
                  </a:lnTo>
                  <a:lnTo>
                    <a:pt x="16075" y="80788"/>
                  </a:lnTo>
                  <a:lnTo>
                    <a:pt x="0" y="107385"/>
                  </a:lnTo>
                  <a:lnTo>
                    <a:pt x="391" y="114874"/>
                  </a:lnTo>
                  <a:lnTo>
                    <a:pt x="4162" y="121036"/>
                  </a:lnTo>
                  <a:lnTo>
                    <a:pt x="10185" y="126314"/>
                  </a:lnTo>
                  <a:lnTo>
                    <a:pt x="29355" y="132179"/>
                  </a:lnTo>
                  <a:lnTo>
                    <a:pt x="79790" y="141533"/>
                  </a:lnTo>
                  <a:lnTo>
                    <a:pt x="132093" y="151250"/>
                  </a:lnTo>
                  <a:lnTo>
                    <a:pt x="180865" y="161538"/>
                  </a:lnTo>
                  <a:lnTo>
                    <a:pt x="189988" y="167353"/>
                  </a:lnTo>
                  <a:lnTo>
                    <a:pt x="194900" y="174740"/>
                  </a:lnTo>
                  <a:lnTo>
                    <a:pt x="197005" y="183174"/>
                  </a:lnTo>
                  <a:lnTo>
                    <a:pt x="192560" y="191136"/>
                  </a:lnTo>
                  <a:lnTo>
                    <a:pt x="160696" y="212350"/>
                  </a:lnTo>
                  <a:lnTo>
                    <a:pt x="126819" y="225395"/>
                  </a:lnTo>
                  <a:lnTo>
                    <a:pt x="80282" y="230396"/>
                  </a:lnTo>
                  <a:lnTo>
                    <a:pt x="53817" y="2316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2158342" y="3632332"/>
              <a:ext cx="52644" cy="305327"/>
            </a:xfrm>
            <a:custGeom>
              <a:avLst/>
              <a:gdLst/>
              <a:ahLst/>
              <a:cxnLst/>
              <a:rect l="0" t="0" r="0" b="0"/>
              <a:pathLst>
                <a:path w="52644" h="305327">
                  <a:moveTo>
                    <a:pt x="0" y="0"/>
                  </a:moveTo>
                  <a:lnTo>
                    <a:pt x="15641" y="38301"/>
                  </a:lnTo>
                  <a:lnTo>
                    <a:pt x="26342" y="100775"/>
                  </a:lnTo>
                  <a:lnTo>
                    <a:pt x="31202" y="152172"/>
                  </a:lnTo>
                  <a:lnTo>
                    <a:pt x="38361" y="202755"/>
                  </a:lnTo>
                  <a:lnTo>
                    <a:pt x="44492" y="259242"/>
                  </a:lnTo>
                  <a:lnTo>
                    <a:pt x="52643" y="3053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2137285" y="3790259"/>
              <a:ext cx="115815" cy="16119"/>
            </a:xfrm>
            <a:custGeom>
              <a:avLst/>
              <a:gdLst/>
              <a:ahLst/>
              <a:cxnLst/>
              <a:rect l="0" t="0" r="0" b="0"/>
              <a:pathLst>
                <a:path w="115815" h="16119">
                  <a:moveTo>
                    <a:pt x="0" y="10529"/>
                  </a:moveTo>
                  <a:lnTo>
                    <a:pt x="16768" y="16118"/>
                  </a:lnTo>
                  <a:lnTo>
                    <a:pt x="68346" y="11676"/>
                  </a:lnTo>
                  <a:lnTo>
                    <a:pt x="11581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2327658" y="3753084"/>
              <a:ext cx="146540" cy="184575"/>
            </a:xfrm>
            <a:custGeom>
              <a:avLst/>
              <a:gdLst/>
              <a:ahLst/>
              <a:cxnLst/>
              <a:rect l="0" t="0" r="0" b="0"/>
              <a:pathLst>
                <a:path w="146540" h="184575">
                  <a:moveTo>
                    <a:pt x="136010" y="5590"/>
                  </a:moveTo>
                  <a:lnTo>
                    <a:pt x="119243" y="0"/>
                  </a:lnTo>
                  <a:lnTo>
                    <a:pt x="86459" y="2114"/>
                  </a:lnTo>
                  <a:lnTo>
                    <a:pt x="63685" y="13404"/>
                  </a:lnTo>
                  <a:lnTo>
                    <a:pt x="26058" y="43658"/>
                  </a:lnTo>
                  <a:lnTo>
                    <a:pt x="8935" y="70682"/>
                  </a:lnTo>
                  <a:lnTo>
                    <a:pt x="1075" y="120829"/>
                  </a:lnTo>
                  <a:lnTo>
                    <a:pt x="0" y="152344"/>
                  </a:lnTo>
                  <a:lnTo>
                    <a:pt x="3223" y="164257"/>
                  </a:lnTo>
                  <a:lnTo>
                    <a:pt x="8881" y="173369"/>
                  </a:lnTo>
                  <a:lnTo>
                    <a:pt x="16163" y="180613"/>
                  </a:lnTo>
                  <a:lnTo>
                    <a:pt x="24526" y="181934"/>
                  </a:lnTo>
                  <a:lnTo>
                    <a:pt x="43178" y="174042"/>
                  </a:lnTo>
                  <a:lnTo>
                    <a:pt x="67821" y="149868"/>
                  </a:lnTo>
                  <a:lnTo>
                    <a:pt x="101107" y="91602"/>
                  </a:lnTo>
                  <a:lnTo>
                    <a:pt x="117808" y="42467"/>
                  </a:lnTo>
                  <a:lnTo>
                    <a:pt x="119196" y="40703"/>
                  </a:lnTo>
                  <a:lnTo>
                    <a:pt x="119258" y="88305"/>
                  </a:lnTo>
                  <a:lnTo>
                    <a:pt x="126757" y="138892"/>
                  </a:lnTo>
                  <a:lnTo>
                    <a:pt x="133068" y="164271"/>
                  </a:lnTo>
                  <a:lnTo>
                    <a:pt x="146539" y="18457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558425" y="3621803"/>
              <a:ext cx="21058" cy="284271"/>
            </a:xfrm>
            <a:custGeom>
              <a:avLst/>
              <a:gdLst/>
              <a:ahLst/>
              <a:cxnLst/>
              <a:rect l="0" t="0" r="0" b="0"/>
              <a:pathLst>
                <a:path w="21058" h="284271">
                  <a:moveTo>
                    <a:pt x="0" y="0"/>
                  </a:moveTo>
                  <a:lnTo>
                    <a:pt x="0" y="44367"/>
                  </a:lnTo>
                  <a:lnTo>
                    <a:pt x="1170" y="104263"/>
                  </a:lnTo>
                  <a:lnTo>
                    <a:pt x="7236" y="158925"/>
                  </a:lnTo>
                  <a:lnTo>
                    <a:pt x="12998" y="216790"/>
                  </a:lnTo>
                  <a:lnTo>
                    <a:pt x="18669" y="251407"/>
                  </a:lnTo>
                  <a:lnTo>
                    <a:pt x="21057" y="2842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537368" y="3703896"/>
              <a:ext cx="273728" cy="202178"/>
            </a:xfrm>
            <a:custGeom>
              <a:avLst/>
              <a:gdLst/>
              <a:ahLst/>
              <a:cxnLst/>
              <a:rect l="0" t="0" r="0" b="0"/>
              <a:pathLst>
                <a:path w="273728" h="202178">
                  <a:moveTo>
                    <a:pt x="0" y="12664"/>
                  </a:moveTo>
                  <a:lnTo>
                    <a:pt x="10745" y="39050"/>
                  </a:lnTo>
                  <a:lnTo>
                    <a:pt x="34769" y="71435"/>
                  </a:lnTo>
                  <a:lnTo>
                    <a:pt x="64114" y="89999"/>
                  </a:lnTo>
                  <a:lnTo>
                    <a:pt x="84647" y="98897"/>
                  </a:lnTo>
                  <a:lnTo>
                    <a:pt x="108591" y="100512"/>
                  </a:lnTo>
                  <a:lnTo>
                    <a:pt x="162090" y="97607"/>
                  </a:lnTo>
                  <a:lnTo>
                    <a:pt x="216548" y="81392"/>
                  </a:lnTo>
                  <a:lnTo>
                    <a:pt x="250166" y="68252"/>
                  </a:lnTo>
                  <a:lnTo>
                    <a:pt x="267552" y="56477"/>
                  </a:lnTo>
                  <a:lnTo>
                    <a:pt x="271955" y="47722"/>
                  </a:lnTo>
                  <a:lnTo>
                    <a:pt x="273727" y="25516"/>
                  </a:lnTo>
                  <a:lnTo>
                    <a:pt x="267882" y="16552"/>
                  </a:lnTo>
                  <a:lnTo>
                    <a:pt x="245791" y="3473"/>
                  </a:lnTo>
                  <a:lnTo>
                    <a:pt x="222714" y="0"/>
                  </a:lnTo>
                  <a:lnTo>
                    <a:pt x="211647" y="712"/>
                  </a:lnTo>
                  <a:lnTo>
                    <a:pt x="173714" y="18481"/>
                  </a:lnTo>
                  <a:lnTo>
                    <a:pt x="144018" y="45973"/>
                  </a:lnTo>
                  <a:lnTo>
                    <a:pt x="137317" y="75431"/>
                  </a:lnTo>
                  <a:lnTo>
                    <a:pt x="142548" y="134767"/>
                  </a:lnTo>
                  <a:lnTo>
                    <a:pt x="151482" y="155059"/>
                  </a:lnTo>
                  <a:lnTo>
                    <a:pt x="164422" y="171877"/>
                  </a:lnTo>
                  <a:lnTo>
                    <a:pt x="181871" y="187150"/>
                  </a:lnTo>
                  <a:lnTo>
                    <a:pt x="207563" y="195499"/>
                  </a:lnTo>
                  <a:lnTo>
                    <a:pt x="252684" y="2021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961298" y="3663917"/>
              <a:ext cx="176195" cy="221507"/>
            </a:xfrm>
            <a:custGeom>
              <a:avLst/>
              <a:gdLst/>
              <a:ahLst/>
              <a:cxnLst/>
              <a:rect l="0" t="0" r="0" b="0"/>
              <a:pathLst>
                <a:path w="176195" h="221507">
                  <a:moveTo>
                    <a:pt x="176194" y="0"/>
                  </a:moveTo>
                  <a:lnTo>
                    <a:pt x="161540" y="58617"/>
                  </a:lnTo>
                  <a:lnTo>
                    <a:pt x="158236" y="63645"/>
                  </a:lnTo>
                  <a:lnTo>
                    <a:pt x="154864" y="63487"/>
                  </a:lnTo>
                  <a:lnTo>
                    <a:pt x="151445" y="59872"/>
                  </a:lnTo>
                  <a:lnTo>
                    <a:pt x="141045" y="32428"/>
                  </a:lnTo>
                  <a:lnTo>
                    <a:pt x="134044" y="23958"/>
                  </a:lnTo>
                  <a:lnTo>
                    <a:pt x="113787" y="11428"/>
                  </a:lnTo>
                  <a:lnTo>
                    <a:pt x="101834" y="9958"/>
                  </a:lnTo>
                  <a:lnTo>
                    <a:pt x="76075" y="14565"/>
                  </a:lnTo>
                  <a:lnTo>
                    <a:pt x="46444" y="30312"/>
                  </a:lnTo>
                  <a:lnTo>
                    <a:pt x="22846" y="49795"/>
                  </a:lnTo>
                  <a:lnTo>
                    <a:pt x="6625" y="81565"/>
                  </a:lnTo>
                  <a:lnTo>
                    <a:pt x="0" y="131792"/>
                  </a:lnTo>
                  <a:lnTo>
                    <a:pt x="4689" y="161520"/>
                  </a:lnTo>
                  <a:lnTo>
                    <a:pt x="20483" y="194867"/>
                  </a:lnTo>
                  <a:lnTo>
                    <a:pt x="26763" y="203611"/>
                  </a:lnTo>
                  <a:lnTo>
                    <a:pt x="49339" y="216446"/>
                  </a:lnTo>
                  <a:lnTo>
                    <a:pt x="63548" y="221506"/>
                  </a:lnTo>
                  <a:lnTo>
                    <a:pt x="94934" y="220890"/>
                  </a:lnTo>
                  <a:lnTo>
                    <a:pt x="144609" y="210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202583" y="3590218"/>
              <a:ext cx="40195" cy="305327"/>
            </a:xfrm>
            <a:custGeom>
              <a:avLst/>
              <a:gdLst/>
              <a:ahLst/>
              <a:cxnLst/>
              <a:rect l="0" t="0" r="0" b="0"/>
              <a:pathLst>
                <a:path w="40195" h="305327">
                  <a:moveTo>
                    <a:pt x="40194" y="0"/>
                  </a:moveTo>
                  <a:lnTo>
                    <a:pt x="10886" y="55141"/>
                  </a:lnTo>
                  <a:lnTo>
                    <a:pt x="610" y="112104"/>
                  </a:lnTo>
                  <a:lnTo>
                    <a:pt x="0" y="157868"/>
                  </a:lnTo>
                  <a:lnTo>
                    <a:pt x="6708" y="218221"/>
                  </a:lnTo>
                  <a:lnTo>
                    <a:pt x="16335" y="276075"/>
                  </a:lnTo>
                  <a:lnTo>
                    <a:pt x="19137" y="3053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3293572" y="3537575"/>
              <a:ext cx="147747" cy="337493"/>
            </a:xfrm>
            <a:custGeom>
              <a:avLst/>
              <a:gdLst/>
              <a:ahLst/>
              <a:cxnLst/>
              <a:rect l="0" t="0" r="0" b="0"/>
              <a:pathLst>
                <a:path w="147747" h="337493">
                  <a:moveTo>
                    <a:pt x="138718" y="0"/>
                  </a:moveTo>
                  <a:lnTo>
                    <a:pt x="129653" y="58617"/>
                  </a:lnTo>
                  <a:lnTo>
                    <a:pt x="129649" y="121197"/>
                  </a:lnTo>
                  <a:lnTo>
                    <a:pt x="135511" y="171351"/>
                  </a:lnTo>
                  <a:lnTo>
                    <a:pt x="138084" y="230812"/>
                  </a:lnTo>
                  <a:lnTo>
                    <a:pt x="144183" y="287618"/>
                  </a:lnTo>
                  <a:lnTo>
                    <a:pt x="145871" y="290012"/>
                  </a:lnTo>
                  <a:lnTo>
                    <a:pt x="147746" y="273954"/>
                  </a:lnTo>
                  <a:lnTo>
                    <a:pt x="142341" y="252779"/>
                  </a:lnTo>
                  <a:lnTo>
                    <a:pt x="137624" y="242219"/>
                  </a:lnTo>
                  <a:lnTo>
                    <a:pt x="123024" y="227366"/>
                  </a:lnTo>
                  <a:lnTo>
                    <a:pt x="114218" y="221767"/>
                  </a:lnTo>
                  <a:lnTo>
                    <a:pt x="88835" y="221786"/>
                  </a:lnTo>
                  <a:lnTo>
                    <a:pt x="61566" y="229593"/>
                  </a:lnTo>
                  <a:lnTo>
                    <a:pt x="24996" y="253669"/>
                  </a:lnTo>
                  <a:lnTo>
                    <a:pt x="17280" y="260359"/>
                  </a:lnTo>
                  <a:lnTo>
                    <a:pt x="831" y="292133"/>
                  </a:lnTo>
                  <a:lnTo>
                    <a:pt x="0" y="302380"/>
                  </a:lnTo>
                  <a:lnTo>
                    <a:pt x="5316" y="320005"/>
                  </a:lnTo>
                  <a:lnTo>
                    <a:pt x="13518" y="326810"/>
                  </a:lnTo>
                  <a:lnTo>
                    <a:pt x="38230" y="337492"/>
                  </a:lnTo>
                  <a:lnTo>
                    <a:pt x="68711" y="336780"/>
                  </a:lnTo>
                  <a:lnTo>
                    <a:pt x="98245" y="328665"/>
                  </a:lnTo>
                  <a:lnTo>
                    <a:pt x="138718" y="3053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08014" y="4099380"/>
            <a:ext cx="3515548" cy="1338486"/>
            <a:chOff x="108014" y="4099380"/>
            <a:chExt cx="3515548" cy="1338486"/>
          </a:xfrm>
        </p:grpSpPr>
        <p:sp>
          <p:nvSpPr>
            <p:cNvPr id="83" name="Freeform 82"/>
            <p:cNvSpPr/>
            <p:nvPr/>
          </p:nvSpPr>
          <p:spPr>
            <a:xfrm>
              <a:off x="115813" y="4400631"/>
              <a:ext cx="198636" cy="199540"/>
            </a:xfrm>
            <a:custGeom>
              <a:avLst/>
              <a:gdLst/>
              <a:ahLst/>
              <a:cxnLst/>
              <a:rect l="0" t="0" r="0" b="0"/>
              <a:pathLst>
                <a:path w="198636" h="199540">
                  <a:moveTo>
                    <a:pt x="0" y="52924"/>
                  </a:moveTo>
                  <a:lnTo>
                    <a:pt x="17981" y="68565"/>
                  </a:lnTo>
                  <a:lnTo>
                    <a:pt x="47832" y="80435"/>
                  </a:lnTo>
                  <a:lnTo>
                    <a:pt x="96061" y="89021"/>
                  </a:lnTo>
                  <a:lnTo>
                    <a:pt x="145577" y="82628"/>
                  </a:lnTo>
                  <a:lnTo>
                    <a:pt x="167647" y="74314"/>
                  </a:lnTo>
                  <a:lnTo>
                    <a:pt x="189154" y="58921"/>
                  </a:lnTo>
                  <a:lnTo>
                    <a:pt x="195123" y="49903"/>
                  </a:lnTo>
                  <a:lnTo>
                    <a:pt x="198635" y="30524"/>
                  </a:lnTo>
                  <a:lnTo>
                    <a:pt x="195595" y="21613"/>
                  </a:lnTo>
                  <a:lnTo>
                    <a:pt x="182858" y="5472"/>
                  </a:lnTo>
                  <a:lnTo>
                    <a:pt x="171038" y="1402"/>
                  </a:lnTo>
                  <a:lnTo>
                    <a:pt x="139188" y="0"/>
                  </a:lnTo>
                  <a:lnTo>
                    <a:pt x="107875" y="9515"/>
                  </a:lnTo>
                  <a:lnTo>
                    <a:pt x="80700" y="25442"/>
                  </a:lnTo>
                  <a:lnTo>
                    <a:pt x="53417" y="54140"/>
                  </a:lnTo>
                  <a:lnTo>
                    <a:pt x="42069" y="74521"/>
                  </a:lnTo>
                  <a:lnTo>
                    <a:pt x="34692" y="116904"/>
                  </a:lnTo>
                  <a:lnTo>
                    <a:pt x="42325" y="146480"/>
                  </a:lnTo>
                  <a:lnTo>
                    <a:pt x="58586" y="172883"/>
                  </a:lnTo>
                  <a:lnTo>
                    <a:pt x="81410" y="192417"/>
                  </a:lnTo>
                  <a:lnTo>
                    <a:pt x="104033" y="199539"/>
                  </a:lnTo>
                  <a:lnTo>
                    <a:pt x="124616" y="198804"/>
                  </a:lnTo>
                  <a:lnTo>
                    <a:pt x="157928" y="18979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324974" y="4411440"/>
              <a:ext cx="156945" cy="192786"/>
            </a:xfrm>
            <a:custGeom>
              <a:avLst/>
              <a:gdLst/>
              <a:ahLst/>
              <a:cxnLst/>
              <a:rect l="0" t="0" r="0" b="0"/>
              <a:pathLst>
                <a:path w="156945" h="192786">
                  <a:moveTo>
                    <a:pt x="75109" y="0"/>
                  </a:moveTo>
                  <a:lnTo>
                    <a:pt x="51062" y="9576"/>
                  </a:lnTo>
                  <a:lnTo>
                    <a:pt x="36735" y="20244"/>
                  </a:lnTo>
                  <a:lnTo>
                    <a:pt x="9644" y="61798"/>
                  </a:lnTo>
                  <a:lnTo>
                    <a:pt x="0" y="83618"/>
                  </a:lnTo>
                  <a:lnTo>
                    <a:pt x="1640" y="90841"/>
                  </a:lnTo>
                  <a:lnTo>
                    <a:pt x="7412" y="95655"/>
                  </a:lnTo>
                  <a:lnTo>
                    <a:pt x="15940" y="98865"/>
                  </a:lnTo>
                  <a:lnTo>
                    <a:pt x="71653" y="95612"/>
                  </a:lnTo>
                  <a:lnTo>
                    <a:pt x="119449" y="90461"/>
                  </a:lnTo>
                  <a:lnTo>
                    <a:pt x="145118" y="97137"/>
                  </a:lnTo>
                  <a:lnTo>
                    <a:pt x="152198" y="104533"/>
                  </a:lnTo>
                  <a:lnTo>
                    <a:pt x="155747" y="114142"/>
                  </a:lnTo>
                  <a:lnTo>
                    <a:pt x="156944" y="125228"/>
                  </a:lnTo>
                  <a:lnTo>
                    <a:pt x="154232" y="134958"/>
                  </a:lnTo>
                  <a:lnTo>
                    <a:pt x="120753" y="174761"/>
                  </a:lnTo>
                  <a:lnTo>
                    <a:pt x="94092" y="190732"/>
                  </a:lnTo>
                  <a:lnTo>
                    <a:pt x="71068" y="192785"/>
                  </a:lnTo>
                  <a:lnTo>
                    <a:pt x="32995" y="1895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48543" y="4316684"/>
              <a:ext cx="19997" cy="284271"/>
            </a:xfrm>
            <a:custGeom>
              <a:avLst/>
              <a:gdLst/>
              <a:ahLst/>
              <a:cxnLst/>
              <a:rect l="0" t="0" r="0" b="0"/>
              <a:pathLst>
                <a:path w="19997" h="284271">
                  <a:moveTo>
                    <a:pt x="19996" y="0"/>
                  </a:moveTo>
                  <a:lnTo>
                    <a:pt x="10931" y="58617"/>
                  </a:lnTo>
                  <a:lnTo>
                    <a:pt x="2521" y="121196"/>
                  </a:lnTo>
                  <a:lnTo>
                    <a:pt x="0" y="171351"/>
                  </a:lnTo>
                  <a:lnTo>
                    <a:pt x="2268" y="233932"/>
                  </a:lnTo>
                  <a:lnTo>
                    <a:pt x="9467" y="2842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05368" y="4453555"/>
              <a:ext cx="94757" cy="13548"/>
            </a:xfrm>
            <a:custGeom>
              <a:avLst/>
              <a:gdLst/>
              <a:ahLst/>
              <a:cxnLst/>
              <a:rect l="0" t="0" r="0" b="0"/>
              <a:pathLst>
                <a:path w="94757" h="13548">
                  <a:moveTo>
                    <a:pt x="0" y="0"/>
                  </a:moveTo>
                  <a:lnTo>
                    <a:pt x="16767" y="11178"/>
                  </a:lnTo>
                  <a:lnTo>
                    <a:pt x="43717" y="13547"/>
                  </a:lnTo>
                  <a:lnTo>
                    <a:pt x="94756" y="10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956418" y="4353209"/>
              <a:ext cx="149075" cy="195103"/>
            </a:xfrm>
            <a:custGeom>
              <a:avLst/>
              <a:gdLst/>
              <a:ahLst/>
              <a:cxnLst/>
              <a:rect l="0" t="0" r="0" b="0"/>
              <a:pathLst>
                <a:path w="149075" h="195103">
                  <a:moveTo>
                    <a:pt x="96432" y="5589"/>
                  </a:moveTo>
                  <a:lnTo>
                    <a:pt x="79664" y="0"/>
                  </a:lnTo>
                  <a:lnTo>
                    <a:pt x="71215" y="1863"/>
                  </a:lnTo>
                  <a:lnTo>
                    <a:pt x="52469" y="13292"/>
                  </a:lnTo>
                  <a:lnTo>
                    <a:pt x="22185" y="50635"/>
                  </a:lnTo>
                  <a:lnTo>
                    <a:pt x="2163" y="93156"/>
                  </a:lnTo>
                  <a:lnTo>
                    <a:pt x="0" y="146568"/>
                  </a:lnTo>
                  <a:lnTo>
                    <a:pt x="7170" y="173921"/>
                  </a:lnTo>
                  <a:lnTo>
                    <a:pt x="12357" y="184491"/>
                  </a:lnTo>
                  <a:lnTo>
                    <a:pt x="19325" y="188028"/>
                  </a:lnTo>
                  <a:lnTo>
                    <a:pt x="27480" y="186877"/>
                  </a:lnTo>
                  <a:lnTo>
                    <a:pt x="44730" y="176239"/>
                  </a:lnTo>
                  <a:lnTo>
                    <a:pt x="67595" y="149349"/>
                  </a:lnTo>
                  <a:lnTo>
                    <a:pt x="97761" y="90955"/>
                  </a:lnTo>
                  <a:lnTo>
                    <a:pt x="109824" y="58569"/>
                  </a:lnTo>
                  <a:lnTo>
                    <a:pt x="111209" y="57287"/>
                  </a:lnTo>
                  <a:lnTo>
                    <a:pt x="111266" y="91017"/>
                  </a:lnTo>
                  <a:lnTo>
                    <a:pt x="127438" y="148936"/>
                  </a:lnTo>
                  <a:lnTo>
                    <a:pt x="149074" y="1951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1452933" y="4284449"/>
              <a:ext cx="165140" cy="384378"/>
            </a:xfrm>
            <a:custGeom>
              <a:avLst/>
              <a:gdLst/>
              <a:ahLst/>
              <a:cxnLst/>
              <a:rect l="0" t="0" r="0" b="0"/>
              <a:pathLst>
                <a:path w="165140" h="384378">
                  <a:moveTo>
                    <a:pt x="63171" y="11178"/>
                  </a:moveTo>
                  <a:lnTo>
                    <a:pt x="51992" y="0"/>
                  </a:lnTo>
                  <a:lnTo>
                    <a:pt x="46360" y="216"/>
                  </a:lnTo>
                  <a:lnTo>
                    <a:pt x="33862" y="9816"/>
                  </a:lnTo>
                  <a:lnTo>
                    <a:pt x="19262" y="51719"/>
                  </a:lnTo>
                  <a:lnTo>
                    <a:pt x="12253" y="113119"/>
                  </a:lnTo>
                  <a:lnTo>
                    <a:pt x="11295" y="146172"/>
                  </a:lnTo>
                  <a:lnTo>
                    <a:pt x="16889" y="154987"/>
                  </a:lnTo>
                  <a:lnTo>
                    <a:pt x="26467" y="158523"/>
                  </a:lnTo>
                  <a:lnTo>
                    <a:pt x="38701" y="158541"/>
                  </a:lnTo>
                  <a:lnTo>
                    <a:pt x="49198" y="152704"/>
                  </a:lnTo>
                  <a:lnTo>
                    <a:pt x="67099" y="130621"/>
                  </a:lnTo>
                  <a:lnTo>
                    <a:pt x="76615" y="101308"/>
                  </a:lnTo>
                  <a:lnTo>
                    <a:pt x="79153" y="85303"/>
                  </a:lnTo>
                  <a:lnTo>
                    <a:pt x="83184" y="76972"/>
                  </a:lnTo>
                  <a:lnTo>
                    <a:pt x="88211" y="73758"/>
                  </a:lnTo>
                  <a:lnTo>
                    <a:pt x="93902" y="73955"/>
                  </a:lnTo>
                  <a:lnTo>
                    <a:pt x="98866" y="77596"/>
                  </a:lnTo>
                  <a:lnTo>
                    <a:pt x="111442" y="99488"/>
                  </a:lnTo>
                  <a:lnTo>
                    <a:pt x="135327" y="159765"/>
                  </a:lnTo>
                  <a:lnTo>
                    <a:pt x="153420" y="217780"/>
                  </a:lnTo>
                  <a:lnTo>
                    <a:pt x="165139" y="274300"/>
                  </a:lnTo>
                  <a:lnTo>
                    <a:pt x="164642" y="303596"/>
                  </a:lnTo>
                  <a:lnTo>
                    <a:pt x="151208" y="349465"/>
                  </a:lnTo>
                  <a:lnTo>
                    <a:pt x="138953" y="370538"/>
                  </a:lnTo>
                  <a:lnTo>
                    <a:pt x="127730" y="377093"/>
                  </a:lnTo>
                  <a:lnTo>
                    <a:pt x="96543" y="384377"/>
                  </a:lnTo>
                  <a:lnTo>
                    <a:pt x="56291" y="382889"/>
                  </a:lnTo>
                  <a:lnTo>
                    <a:pt x="33207" y="371745"/>
                  </a:lnTo>
                  <a:lnTo>
                    <a:pt x="0" y="3480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665698" y="4253513"/>
              <a:ext cx="136634" cy="136385"/>
            </a:xfrm>
            <a:custGeom>
              <a:avLst/>
              <a:gdLst/>
              <a:ahLst/>
              <a:cxnLst/>
              <a:rect l="0" t="0" r="0" b="0"/>
              <a:pathLst>
                <a:path w="136634" h="136385">
                  <a:moveTo>
                    <a:pt x="8333" y="0"/>
                  </a:moveTo>
                  <a:lnTo>
                    <a:pt x="0" y="37478"/>
                  </a:lnTo>
                  <a:lnTo>
                    <a:pt x="1575" y="72326"/>
                  </a:lnTo>
                  <a:lnTo>
                    <a:pt x="3828" y="83312"/>
                  </a:lnTo>
                  <a:lnTo>
                    <a:pt x="18809" y="104878"/>
                  </a:lnTo>
                  <a:lnTo>
                    <a:pt x="42235" y="123821"/>
                  </a:lnTo>
                  <a:lnTo>
                    <a:pt x="72144" y="136140"/>
                  </a:lnTo>
                  <a:lnTo>
                    <a:pt x="87138" y="136384"/>
                  </a:lnTo>
                  <a:lnTo>
                    <a:pt x="116277" y="127296"/>
                  </a:lnTo>
                  <a:lnTo>
                    <a:pt x="125919" y="117619"/>
                  </a:lnTo>
                  <a:lnTo>
                    <a:pt x="136633" y="91270"/>
                  </a:lnTo>
                  <a:lnTo>
                    <a:pt x="135980" y="77224"/>
                  </a:lnTo>
                  <a:lnTo>
                    <a:pt x="125897" y="49140"/>
                  </a:lnTo>
                  <a:lnTo>
                    <a:pt x="109717" y="30419"/>
                  </a:lnTo>
                  <a:lnTo>
                    <a:pt x="89657" y="18199"/>
                  </a:lnTo>
                  <a:lnTo>
                    <a:pt x="3991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1874073" y="4190342"/>
              <a:ext cx="157928" cy="194353"/>
            </a:xfrm>
            <a:custGeom>
              <a:avLst/>
              <a:gdLst/>
              <a:ahLst/>
              <a:cxnLst/>
              <a:rect l="0" t="0" r="0" b="0"/>
              <a:pathLst>
                <a:path w="157928" h="194353">
                  <a:moveTo>
                    <a:pt x="0" y="31586"/>
                  </a:moveTo>
                  <a:lnTo>
                    <a:pt x="11452" y="91969"/>
                  </a:lnTo>
                  <a:lnTo>
                    <a:pt x="24749" y="153218"/>
                  </a:lnTo>
                  <a:lnTo>
                    <a:pt x="40738" y="188118"/>
                  </a:lnTo>
                  <a:lnTo>
                    <a:pt x="47046" y="193262"/>
                  </a:lnTo>
                  <a:lnTo>
                    <a:pt x="53590" y="194352"/>
                  </a:lnTo>
                  <a:lnTo>
                    <a:pt x="60293" y="192739"/>
                  </a:lnTo>
                  <a:lnTo>
                    <a:pt x="65932" y="184645"/>
                  </a:lnTo>
                  <a:lnTo>
                    <a:pt x="86506" y="130580"/>
                  </a:lnTo>
                  <a:lnTo>
                    <a:pt x="112387" y="68192"/>
                  </a:lnTo>
                  <a:lnTo>
                    <a:pt x="151898" y="8934"/>
                  </a:lnTo>
                  <a:lnTo>
                    <a:pt x="15792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242570" y="4242985"/>
              <a:ext cx="263214" cy="10240"/>
            </a:xfrm>
            <a:custGeom>
              <a:avLst/>
              <a:gdLst/>
              <a:ahLst/>
              <a:cxnLst/>
              <a:rect l="0" t="0" r="0" b="0"/>
              <a:pathLst>
                <a:path w="263214" h="10240">
                  <a:moveTo>
                    <a:pt x="0" y="0"/>
                  </a:moveTo>
                  <a:lnTo>
                    <a:pt x="28726" y="7235"/>
                  </a:lnTo>
                  <a:lnTo>
                    <a:pt x="79091" y="9553"/>
                  </a:lnTo>
                  <a:lnTo>
                    <a:pt x="138468" y="10239"/>
                  </a:lnTo>
                  <a:lnTo>
                    <a:pt x="197005" y="9273"/>
                  </a:lnTo>
                  <a:lnTo>
                    <a:pt x="243765" y="2178"/>
                  </a:lnTo>
                  <a:lnTo>
                    <a:pt x="26321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2400497" y="4106114"/>
              <a:ext cx="89257" cy="242156"/>
            </a:xfrm>
            <a:custGeom>
              <a:avLst/>
              <a:gdLst/>
              <a:ahLst/>
              <a:cxnLst/>
              <a:rect l="0" t="0" r="0" b="0"/>
              <a:pathLst>
                <a:path w="89257" h="242156">
                  <a:moveTo>
                    <a:pt x="0" y="0"/>
                  </a:moveTo>
                  <a:lnTo>
                    <a:pt x="42692" y="26026"/>
                  </a:lnTo>
                  <a:lnTo>
                    <a:pt x="78753" y="58563"/>
                  </a:lnTo>
                  <a:lnTo>
                    <a:pt x="87644" y="85690"/>
                  </a:lnTo>
                  <a:lnTo>
                    <a:pt x="89256" y="116463"/>
                  </a:lnTo>
                  <a:lnTo>
                    <a:pt x="70621" y="168773"/>
                  </a:lnTo>
                  <a:lnTo>
                    <a:pt x="54200" y="194546"/>
                  </a:lnTo>
                  <a:lnTo>
                    <a:pt x="0" y="2421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716352" y="4190342"/>
              <a:ext cx="10530" cy="210571"/>
            </a:xfrm>
            <a:custGeom>
              <a:avLst/>
              <a:gdLst/>
              <a:ahLst/>
              <a:cxnLst/>
              <a:rect l="0" t="0" r="0" b="0"/>
              <a:pathLst>
                <a:path w="10530" h="210571">
                  <a:moveTo>
                    <a:pt x="0" y="0"/>
                  </a:moveTo>
                  <a:lnTo>
                    <a:pt x="0" y="62478"/>
                  </a:lnTo>
                  <a:lnTo>
                    <a:pt x="0" y="111319"/>
                  </a:lnTo>
                  <a:lnTo>
                    <a:pt x="3120" y="164005"/>
                  </a:lnTo>
                  <a:lnTo>
                    <a:pt x="10529" y="210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2747938" y="4137700"/>
              <a:ext cx="1" cy="10529"/>
            </a:xfrm>
            <a:custGeom>
              <a:avLst/>
              <a:gdLst/>
              <a:ahLst/>
              <a:cxnLst/>
              <a:rect l="0" t="0" r="0" b="0"/>
              <a:pathLst>
                <a:path w="1" h="10529">
                  <a:moveTo>
                    <a:pt x="0" y="0"/>
                  </a:moveTo>
                  <a:lnTo>
                    <a:pt x="0" y="10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2856661" y="4099380"/>
              <a:ext cx="175547" cy="322590"/>
            </a:xfrm>
            <a:custGeom>
              <a:avLst/>
              <a:gdLst/>
              <a:ahLst/>
              <a:cxnLst/>
              <a:rect l="0" t="0" r="0" b="0"/>
              <a:pathLst>
                <a:path w="175547" h="322590">
                  <a:moveTo>
                    <a:pt x="175546" y="38320"/>
                  </a:moveTo>
                  <a:lnTo>
                    <a:pt x="125995" y="9011"/>
                  </a:lnTo>
                  <a:lnTo>
                    <a:pt x="86645" y="0"/>
                  </a:lnTo>
                  <a:lnTo>
                    <a:pt x="65455" y="4131"/>
                  </a:lnTo>
                  <a:lnTo>
                    <a:pt x="40371" y="19611"/>
                  </a:lnTo>
                  <a:lnTo>
                    <a:pt x="26561" y="33514"/>
                  </a:lnTo>
                  <a:lnTo>
                    <a:pt x="12210" y="62242"/>
                  </a:lnTo>
                  <a:lnTo>
                    <a:pt x="0" y="113278"/>
                  </a:lnTo>
                  <a:lnTo>
                    <a:pt x="700" y="154506"/>
                  </a:lnTo>
                  <a:lnTo>
                    <a:pt x="11417" y="210358"/>
                  </a:lnTo>
                  <a:lnTo>
                    <a:pt x="23630" y="272517"/>
                  </a:lnTo>
                  <a:lnTo>
                    <a:pt x="28147" y="3225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2790052" y="4306156"/>
              <a:ext cx="157928" cy="10529"/>
            </a:xfrm>
            <a:custGeom>
              <a:avLst/>
              <a:gdLst/>
              <a:ahLst/>
              <a:cxnLst/>
              <a:rect l="0" t="0" r="0" b="0"/>
              <a:pathLst>
                <a:path w="157928" h="10529">
                  <a:moveTo>
                    <a:pt x="0" y="10528"/>
                  </a:moveTo>
                  <a:lnTo>
                    <a:pt x="42692" y="7409"/>
                  </a:lnTo>
                  <a:lnTo>
                    <a:pt x="103238" y="975"/>
                  </a:lnTo>
                  <a:lnTo>
                    <a:pt x="15792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108014" y="4841964"/>
              <a:ext cx="186785" cy="225037"/>
            </a:xfrm>
            <a:custGeom>
              <a:avLst/>
              <a:gdLst/>
              <a:ahLst/>
              <a:cxnLst/>
              <a:rect l="0" t="0" r="0" b="0"/>
              <a:pathLst>
                <a:path w="186785" h="225037">
                  <a:moveTo>
                    <a:pt x="165727" y="32730"/>
                  </a:moveTo>
                  <a:lnTo>
                    <a:pt x="136419" y="3422"/>
                  </a:lnTo>
                  <a:lnTo>
                    <a:pt x="126301" y="323"/>
                  </a:lnTo>
                  <a:lnTo>
                    <a:pt x="99461" y="0"/>
                  </a:lnTo>
                  <a:lnTo>
                    <a:pt x="77394" y="6875"/>
                  </a:lnTo>
                  <a:lnTo>
                    <a:pt x="59787" y="18899"/>
                  </a:lnTo>
                  <a:lnTo>
                    <a:pt x="22213" y="65267"/>
                  </a:lnTo>
                  <a:lnTo>
                    <a:pt x="6481" y="101773"/>
                  </a:lnTo>
                  <a:lnTo>
                    <a:pt x="0" y="158992"/>
                  </a:lnTo>
                  <a:lnTo>
                    <a:pt x="7842" y="191792"/>
                  </a:lnTo>
                  <a:lnTo>
                    <a:pt x="14847" y="205452"/>
                  </a:lnTo>
                  <a:lnTo>
                    <a:pt x="24196" y="214559"/>
                  </a:lnTo>
                  <a:lnTo>
                    <a:pt x="47062" y="224677"/>
                  </a:lnTo>
                  <a:lnTo>
                    <a:pt x="57371" y="225036"/>
                  </a:lnTo>
                  <a:lnTo>
                    <a:pt x="75065" y="219195"/>
                  </a:lnTo>
                  <a:lnTo>
                    <a:pt x="98180" y="197164"/>
                  </a:lnTo>
                  <a:lnTo>
                    <a:pt x="125781" y="157108"/>
                  </a:lnTo>
                  <a:lnTo>
                    <a:pt x="147541" y="97260"/>
                  </a:lnTo>
                  <a:lnTo>
                    <a:pt x="159752" y="62245"/>
                  </a:lnTo>
                  <a:lnTo>
                    <a:pt x="159564" y="95016"/>
                  </a:lnTo>
                  <a:lnTo>
                    <a:pt x="170099" y="151878"/>
                  </a:lnTo>
                  <a:lnTo>
                    <a:pt x="186784" y="2117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68497" y="4779938"/>
              <a:ext cx="142967" cy="284271"/>
            </a:xfrm>
            <a:custGeom>
              <a:avLst/>
              <a:gdLst/>
              <a:ahLst/>
              <a:cxnLst/>
              <a:rect l="0" t="0" r="0" b="0"/>
              <a:pathLst>
                <a:path w="142967" h="284271">
                  <a:moveTo>
                    <a:pt x="0" y="0"/>
                  </a:moveTo>
                  <a:lnTo>
                    <a:pt x="0" y="54144"/>
                  </a:lnTo>
                  <a:lnTo>
                    <a:pt x="0" y="109091"/>
                  </a:lnTo>
                  <a:lnTo>
                    <a:pt x="7236" y="172241"/>
                  </a:lnTo>
                  <a:lnTo>
                    <a:pt x="12998" y="227868"/>
                  </a:lnTo>
                  <a:lnTo>
                    <a:pt x="19996" y="282821"/>
                  </a:lnTo>
                  <a:lnTo>
                    <a:pt x="20918" y="233184"/>
                  </a:lnTo>
                  <a:lnTo>
                    <a:pt x="26605" y="181915"/>
                  </a:lnTo>
                  <a:lnTo>
                    <a:pt x="31775" y="169240"/>
                  </a:lnTo>
                  <a:lnTo>
                    <a:pt x="46878" y="152037"/>
                  </a:lnTo>
                  <a:lnTo>
                    <a:pt x="68408" y="143611"/>
                  </a:lnTo>
                  <a:lnTo>
                    <a:pt x="80700" y="141364"/>
                  </a:lnTo>
                  <a:lnTo>
                    <a:pt x="100598" y="145107"/>
                  </a:lnTo>
                  <a:lnTo>
                    <a:pt x="117240" y="155739"/>
                  </a:lnTo>
                  <a:lnTo>
                    <a:pt x="132436" y="172163"/>
                  </a:lnTo>
                  <a:lnTo>
                    <a:pt x="140749" y="194280"/>
                  </a:lnTo>
                  <a:lnTo>
                    <a:pt x="142966" y="206729"/>
                  </a:lnTo>
                  <a:lnTo>
                    <a:pt x="140934" y="218538"/>
                  </a:lnTo>
                  <a:lnTo>
                    <a:pt x="129318" y="241017"/>
                  </a:lnTo>
                  <a:lnTo>
                    <a:pt x="73700" y="2842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547482" y="4874694"/>
              <a:ext cx="146859" cy="176138"/>
            </a:xfrm>
            <a:custGeom>
              <a:avLst/>
              <a:gdLst/>
              <a:ahLst/>
              <a:cxnLst/>
              <a:rect l="0" t="0" r="0" b="0"/>
              <a:pathLst>
                <a:path w="146859" h="176138">
                  <a:moveTo>
                    <a:pt x="21057" y="0"/>
                  </a:moveTo>
                  <a:lnTo>
                    <a:pt x="12724" y="48931"/>
                  </a:lnTo>
                  <a:lnTo>
                    <a:pt x="14298" y="99897"/>
                  </a:lnTo>
                  <a:lnTo>
                    <a:pt x="21563" y="135646"/>
                  </a:lnTo>
                  <a:lnTo>
                    <a:pt x="36489" y="163233"/>
                  </a:lnTo>
                  <a:lnTo>
                    <a:pt x="46553" y="170823"/>
                  </a:lnTo>
                  <a:lnTo>
                    <a:pt x="70213" y="176137"/>
                  </a:lnTo>
                  <a:lnTo>
                    <a:pt x="96326" y="165241"/>
                  </a:lnTo>
                  <a:lnTo>
                    <a:pt x="131096" y="135918"/>
                  </a:lnTo>
                  <a:lnTo>
                    <a:pt x="140040" y="125707"/>
                  </a:lnTo>
                  <a:lnTo>
                    <a:pt x="146858" y="95644"/>
                  </a:lnTo>
                  <a:lnTo>
                    <a:pt x="143649" y="61226"/>
                  </a:lnTo>
                  <a:lnTo>
                    <a:pt x="130524" y="30331"/>
                  </a:lnTo>
                  <a:lnTo>
                    <a:pt x="112993" y="10361"/>
                  </a:lnTo>
                  <a:lnTo>
                    <a:pt x="103405" y="3398"/>
                  </a:lnTo>
                  <a:lnTo>
                    <a:pt x="92333" y="1096"/>
                  </a:lnTo>
                  <a:lnTo>
                    <a:pt x="67553" y="4777"/>
                  </a:lnTo>
                  <a:lnTo>
                    <a:pt x="24262" y="25034"/>
                  </a:lnTo>
                  <a:lnTo>
                    <a:pt x="0" y="421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758052" y="4790467"/>
              <a:ext cx="31586" cy="273742"/>
            </a:xfrm>
            <a:custGeom>
              <a:avLst/>
              <a:gdLst/>
              <a:ahLst/>
              <a:cxnLst/>
              <a:rect l="0" t="0" r="0" b="0"/>
              <a:pathLst>
                <a:path w="31586" h="273742">
                  <a:moveTo>
                    <a:pt x="0" y="0"/>
                  </a:moveTo>
                  <a:lnTo>
                    <a:pt x="3119" y="54144"/>
                  </a:lnTo>
                  <a:lnTo>
                    <a:pt x="14654" y="109091"/>
                  </a:lnTo>
                  <a:lnTo>
                    <a:pt x="19792" y="165005"/>
                  </a:lnTo>
                  <a:lnTo>
                    <a:pt x="23927" y="221110"/>
                  </a:lnTo>
                  <a:lnTo>
                    <a:pt x="31585" y="2737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873865" y="4906280"/>
              <a:ext cx="21058" cy="178985"/>
            </a:xfrm>
            <a:custGeom>
              <a:avLst/>
              <a:gdLst/>
              <a:ahLst/>
              <a:cxnLst/>
              <a:rect l="0" t="0" r="0" b="0"/>
              <a:pathLst>
                <a:path w="21058" h="178985">
                  <a:moveTo>
                    <a:pt x="21057" y="0"/>
                  </a:moveTo>
                  <a:lnTo>
                    <a:pt x="6403" y="49552"/>
                  </a:lnTo>
                  <a:lnTo>
                    <a:pt x="1897" y="100080"/>
                  </a:lnTo>
                  <a:lnTo>
                    <a:pt x="375" y="158546"/>
                  </a:lnTo>
                  <a:lnTo>
                    <a:pt x="0" y="1789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905451" y="4822052"/>
              <a:ext cx="1" cy="10530"/>
            </a:xfrm>
            <a:custGeom>
              <a:avLst/>
              <a:gdLst/>
              <a:ahLst/>
              <a:cxnLst/>
              <a:rect l="0" t="0" r="0" b="0"/>
              <a:pathLst>
                <a:path w="1" h="10530">
                  <a:moveTo>
                    <a:pt x="0" y="0"/>
                  </a:moveTo>
                  <a:lnTo>
                    <a:pt x="0" y="105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991012" y="4843109"/>
              <a:ext cx="101280" cy="189514"/>
            </a:xfrm>
            <a:custGeom>
              <a:avLst/>
              <a:gdLst/>
              <a:ahLst/>
              <a:cxnLst/>
              <a:rect l="0" t="0" r="0" b="0"/>
              <a:pathLst>
                <a:path w="101280" h="189514">
                  <a:moveTo>
                    <a:pt x="82895" y="0"/>
                  </a:moveTo>
                  <a:lnTo>
                    <a:pt x="24278" y="20243"/>
                  </a:lnTo>
                  <a:lnTo>
                    <a:pt x="6930" y="35903"/>
                  </a:lnTo>
                  <a:lnTo>
                    <a:pt x="666" y="44992"/>
                  </a:lnTo>
                  <a:lnTo>
                    <a:pt x="0" y="53392"/>
                  </a:lnTo>
                  <a:lnTo>
                    <a:pt x="3065" y="61331"/>
                  </a:lnTo>
                  <a:lnTo>
                    <a:pt x="16999" y="76391"/>
                  </a:lnTo>
                  <a:lnTo>
                    <a:pt x="71776" y="106607"/>
                  </a:lnTo>
                  <a:lnTo>
                    <a:pt x="98188" y="124264"/>
                  </a:lnTo>
                  <a:lnTo>
                    <a:pt x="101279" y="133145"/>
                  </a:lnTo>
                  <a:lnTo>
                    <a:pt x="98475" y="155492"/>
                  </a:lnTo>
                  <a:lnTo>
                    <a:pt x="90942" y="165662"/>
                  </a:lnTo>
                  <a:lnTo>
                    <a:pt x="66974" y="183202"/>
                  </a:lnTo>
                  <a:lnTo>
                    <a:pt x="43064" y="189438"/>
                  </a:lnTo>
                  <a:lnTo>
                    <a:pt x="9195" y="1895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128745" y="4758881"/>
              <a:ext cx="145204" cy="284270"/>
            </a:xfrm>
            <a:custGeom>
              <a:avLst/>
              <a:gdLst/>
              <a:ahLst/>
              <a:cxnLst/>
              <a:rect l="0" t="0" r="0" b="0"/>
              <a:pathLst>
                <a:path w="145204" h="284270">
                  <a:moveTo>
                    <a:pt x="8333" y="0"/>
                  </a:moveTo>
                  <a:lnTo>
                    <a:pt x="0" y="54145"/>
                  </a:lnTo>
                  <a:lnTo>
                    <a:pt x="3827" y="109091"/>
                  </a:lnTo>
                  <a:lnTo>
                    <a:pt x="7443" y="172241"/>
                  </a:lnTo>
                  <a:lnTo>
                    <a:pt x="11276" y="227868"/>
                  </a:lnTo>
                  <a:lnTo>
                    <a:pt x="22952" y="278588"/>
                  </a:lnTo>
                  <a:lnTo>
                    <a:pt x="25098" y="281652"/>
                  </a:lnTo>
                  <a:lnTo>
                    <a:pt x="26529" y="277845"/>
                  </a:lnTo>
                  <a:lnTo>
                    <a:pt x="28825" y="224119"/>
                  </a:lnTo>
                  <a:lnTo>
                    <a:pt x="34811" y="171820"/>
                  </a:lnTo>
                  <a:lnTo>
                    <a:pt x="42363" y="161340"/>
                  </a:lnTo>
                  <a:lnTo>
                    <a:pt x="53246" y="155523"/>
                  </a:lnTo>
                  <a:lnTo>
                    <a:pt x="66351" y="152815"/>
                  </a:lnTo>
                  <a:lnTo>
                    <a:pt x="77427" y="154519"/>
                  </a:lnTo>
                  <a:lnTo>
                    <a:pt x="95973" y="165772"/>
                  </a:lnTo>
                  <a:lnTo>
                    <a:pt x="108895" y="182471"/>
                  </a:lnTo>
                  <a:lnTo>
                    <a:pt x="134260" y="242462"/>
                  </a:lnTo>
                  <a:lnTo>
                    <a:pt x="145203" y="2842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1347648" y="4846213"/>
              <a:ext cx="193602" cy="153034"/>
            </a:xfrm>
            <a:custGeom>
              <a:avLst/>
              <a:gdLst/>
              <a:ahLst/>
              <a:cxnLst/>
              <a:rect l="0" t="0" r="0" b="0"/>
              <a:pathLst>
                <a:path w="193602" h="153034">
                  <a:moveTo>
                    <a:pt x="0" y="60067"/>
                  </a:moveTo>
                  <a:lnTo>
                    <a:pt x="43962" y="83786"/>
                  </a:lnTo>
                  <a:lnTo>
                    <a:pt x="63992" y="85037"/>
                  </a:lnTo>
                  <a:lnTo>
                    <a:pt x="116625" y="70718"/>
                  </a:lnTo>
                  <a:lnTo>
                    <a:pt x="172602" y="44190"/>
                  </a:lnTo>
                  <a:lnTo>
                    <a:pt x="192136" y="26105"/>
                  </a:lnTo>
                  <a:lnTo>
                    <a:pt x="193601" y="18708"/>
                  </a:lnTo>
                  <a:lnTo>
                    <a:pt x="189898" y="12607"/>
                  </a:lnTo>
                  <a:lnTo>
                    <a:pt x="182751" y="7370"/>
                  </a:lnTo>
                  <a:lnTo>
                    <a:pt x="144745" y="0"/>
                  </a:lnTo>
                  <a:lnTo>
                    <a:pt x="107618" y="3405"/>
                  </a:lnTo>
                  <a:lnTo>
                    <a:pt x="85265" y="18116"/>
                  </a:lnTo>
                  <a:lnTo>
                    <a:pt x="74391" y="28590"/>
                  </a:lnTo>
                  <a:lnTo>
                    <a:pt x="62308" y="55826"/>
                  </a:lnTo>
                  <a:lnTo>
                    <a:pt x="59278" y="87428"/>
                  </a:lnTo>
                  <a:lnTo>
                    <a:pt x="65730" y="120971"/>
                  </a:lnTo>
                  <a:lnTo>
                    <a:pt x="73066" y="133425"/>
                  </a:lnTo>
                  <a:lnTo>
                    <a:pt x="93695" y="150382"/>
                  </a:lnTo>
                  <a:lnTo>
                    <a:pt x="106917" y="153033"/>
                  </a:lnTo>
                  <a:lnTo>
                    <a:pt x="168456" y="14429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1622282" y="4653596"/>
              <a:ext cx="146507" cy="349109"/>
            </a:xfrm>
            <a:custGeom>
              <a:avLst/>
              <a:gdLst/>
              <a:ahLst/>
              <a:cxnLst/>
              <a:rect l="0" t="0" r="0" b="0"/>
              <a:pathLst>
                <a:path w="146507" h="349109">
                  <a:moveTo>
                    <a:pt x="146506" y="0"/>
                  </a:moveTo>
                  <a:lnTo>
                    <a:pt x="135327" y="16767"/>
                  </a:lnTo>
                  <a:lnTo>
                    <a:pt x="120164" y="76752"/>
                  </a:lnTo>
                  <a:lnTo>
                    <a:pt x="119076" y="136087"/>
                  </a:lnTo>
                  <a:lnTo>
                    <a:pt x="124190" y="198457"/>
                  </a:lnTo>
                  <a:lnTo>
                    <a:pt x="133605" y="252631"/>
                  </a:lnTo>
                  <a:lnTo>
                    <a:pt x="140994" y="288673"/>
                  </a:lnTo>
                  <a:lnTo>
                    <a:pt x="138986" y="278428"/>
                  </a:lnTo>
                  <a:lnTo>
                    <a:pt x="125690" y="256542"/>
                  </a:lnTo>
                  <a:lnTo>
                    <a:pt x="95755" y="235240"/>
                  </a:lnTo>
                  <a:lnTo>
                    <a:pt x="70527" y="230503"/>
                  </a:lnTo>
                  <a:lnTo>
                    <a:pt x="57249" y="230878"/>
                  </a:lnTo>
                  <a:lnTo>
                    <a:pt x="33137" y="240653"/>
                  </a:lnTo>
                  <a:lnTo>
                    <a:pt x="21793" y="248173"/>
                  </a:lnTo>
                  <a:lnTo>
                    <a:pt x="6070" y="269006"/>
                  </a:lnTo>
                  <a:lnTo>
                    <a:pt x="240" y="281113"/>
                  </a:lnTo>
                  <a:lnTo>
                    <a:pt x="0" y="307043"/>
                  </a:lnTo>
                  <a:lnTo>
                    <a:pt x="3212" y="320509"/>
                  </a:lnTo>
                  <a:lnTo>
                    <a:pt x="10032" y="330656"/>
                  </a:lnTo>
                  <a:lnTo>
                    <a:pt x="30089" y="345050"/>
                  </a:lnTo>
                  <a:lnTo>
                    <a:pt x="57720" y="349108"/>
                  </a:lnTo>
                  <a:lnTo>
                    <a:pt x="104392" y="3474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2053057" y="4769410"/>
              <a:ext cx="197203" cy="202914"/>
            </a:xfrm>
            <a:custGeom>
              <a:avLst/>
              <a:gdLst/>
              <a:ahLst/>
              <a:cxnLst/>
              <a:rect l="0" t="0" r="0" b="0"/>
              <a:pathLst>
                <a:path w="197203" h="202914">
                  <a:moveTo>
                    <a:pt x="115814" y="0"/>
                  </a:moveTo>
                  <a:lnTo>
                    <a:pt x="93457" y="0"/>
                  </a:lnTo>
                  <a:lnTo>
                    <a:pt x="62786" y="11178"/>
                  </a:lnTo>
                  <a:lnTo>
                    <a:pt x="5556" y="49497"/>
                  </a:lnTo>
                  <a:lnTo>
                    <a:pt x="2534" y="56395"/>
                  </a:lnTo>
                  <a:lnTo>
                    <a:pt x="2859" y="63333"/>
                  </a:lnTo>
                  <a:lnTo>
                    <a:pt x="5416" y="70298"/>
                  </a:lnTo>
                  <a:lnTo>
                    <a:pt x="23854" y="81156"/>
                  </a:lnTo>
                  <a:lnTo>
                    <a:pt x="70239" y="90726"/>
                  </a:lnTo>
                  <a:lnTo>
                    <a:pt x="132028" y="99549"/>
                  </a:lnTo>
                  <a:lnTo>
                    <a:pt x="167021" y="109174"/>
                  </a:lnTo>
                  <a:lnTo>
                    <a:pt x="185756" y="122221"/>
                  </a:lnTo>
                  <a:lnTo>
                    <a:pt x="194027" y="130614"/>
                  </a:lnTo>
                  <a:lnTo>
                    <a:pt x="197202" y="138548"/>
                  </a:lnTo>
                  <a:lnTo>
                    <a:pt x="196979" y="146178"/>
                  </a:lnTo>
                  <a:lnTo>
                    <a:pt x="190491" y="160894"/>
                  </a:lnTo>
                  <a:lnTo>
                    <a:pt x="179809" y="175234"/>
                  </a:lnTo>
                  <a:lnTo>
                    <a:pt x="161024" y="186286"/>
                  </a:lnTo>
                  <a:lnTo>
                    <a:pt x="110836" y="202913"/>
                  </a:lnTo>
                  <a:lnTo>
                    <a:pt x="69755" y="202712"/>
                  </a:lnTo>
                  <a:lnTo>
                    <a:pt x="12421" y="175393"/>
                  </a:lnTo>
                  <a:lnTo>
                    <a:pt x="0" y="1684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268090" y="4664125"/>
              <a:ext cx="27124" cy="263213"/>
            </a:xfrm>
            <a:custGeom>
              <a:avLst/>
              <a:gdLst/>
              <a:ahLst/>
              <a:cxnLst/>
              <a:rect l="0" t="0" r="0" b="0"/>
              <a:pathLst>
                <a:path w="27124" h="263213">
                  <a:moveTo>
                    <a:pt x="6066" y="0"/>
                  </a:moveTo>
                  <a:lnTo>
                    <a:pt x="0" y="44367"/>
                  </a:lnTo>
                  <a:lnTo>
                    <a:pt x="3748" y="103093"/>
                  </a:lnTo>
                  <a:lnTo>
                    <a:pt x="6549" y="151688"/>
                  </a:lnTo>
                  <a:lnTo>
                    <a:pt x="17383" y="210031"/>
                  </a:lnTo>
                  <a:lnTo>
                    <a:pt x="27123" y="2632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2371765" y="4766465"/>
              <a:ext cx="155076" cy="159729"/>
            </a:xfrm>
            <a:custGeom>
              <a:avLst/>
              <a:gdLst/>
              <a:ahLst/>
              <a:cxnLst/>
              <a:rect l="0" t="0" r="0" b="0"/>
              <a:pathLst>
                <a:path w="155076" h="159729">
                  <a:moveTo>
                    <a:pt x="112960" y="24002"/>
                  </a:moveTo>
                  <a:lnTo>
                    <a:pt x="94980" y="8361"/>
                  </a:lnTo>
                  <a:lnTo>
                    <a:pt x="78063" y="282"/>
                  </a:lnTo>
                  <a:lnTo>
                    <a:pt x="68638" y="0"/>
                  </a:lnTo>
                  <a:lnTo>
                    <a:pt x="48808" y="5925"/>
                  </a:lnTo>
                  <a:lnTo>
                    <a:pt x="31416" y="22597"/>
                  </a:lnTo>
                  <a:lnTo>
                    <a:pt x="6776" y="65838"/>
                  </a:lnTo>
                  <a:lnTo>
                    <a:pt x="0" y="114386"/>
                  </a:lnTo>
                  <a:lnTo>
                    <a:pt x="4654" y="140602"/>
                  </a:lnTo>
                  <a:lnTo>
                    <a:pt x="9171" y="150868"/>
                  </a:lnTo>
                  <a:lnTo>
                    <a:pt x="15691" y="156543"/>
                  </a:lnTo>
                  <a:lnTo>
                    <a:pt x="23548" y="159155"/>
                  </a:lnTo>
                  <a:lnTo>
                    <a:pt x="32295" y="159728"/>
                  </a:lnTo>
                  <a:lnTo>
                    <a:pt x="41636" y="154260"/>
                  </a:lnTo>
                  <a:lnTo>
                    <a:pt x="69211" y="120958"/>
                  </a:lnTo>
                  <a:lnTo>
                    <a:pt x="94273" y="66405"/>
                  </a:lnTo>
                  <a:lnTo>
                    <a:pt x="105604" y="34616"/>
                  </a:lnTo>
                  <a:lnTo>
                    <a:pt x="108056" y="34587"/>
                  </a:lnTo>
                  <a:lnTo>
                    <a:pt x="123493" y="92076"/>
                  </a:lnTo>
                  <a:lnTo>
                    <a:pt x="135579" y="110019"/>
                  </a:lnTo>
                  <a:lnTo>
                    <a:pt x="155075" y="1292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2592206" y="4712041"/>
              <a:ext cx="387360" cy="183308"/>
            </a:xfrm>
            <a:custGeom>
              <a:avLst/>
              <a:gdLst/>
              <a:ahLst/>
              <a:cxnLst/>
              <a:rect l="0" t="0" r="0" b="0"/>
              <a:pathLst>
                <a:path w="387360" h="183308">
                  <a:moveTo>
                    <a:pt x="8333" y="15255"/>
                  </a:moveTo>
                  <a:lnTo>
                    <a:pt x="0" y="64185"/>
                  </a:lnTo>
                  <a:lnTo>
                    <a:pt x="1574" y="105792"/>
                  </a:lnTo>
                  <a:lnTo>
                    <a:pt x="18176" y="156881"/>
                  </a:lnTo>
                  <a:lnTo>
                    <a:pt x="33765" y="174906"/>
                  </a:lnTo>
                  <a:lnTo>
                    <a:pt x="42835" y="181350"/>
                  </a:lnTo>
                  <a:lnTo>
                    <a:pt x="53561" y="183307"/>
                  </a:lnTo>
                  <a:lnTo>
                    <a:pt x="77957" y="179242"/>
                  </a:lnTo>
                  <a:lnTo>
                    <a:pt x="101278" y="163397"/>
                  </a:lnTo>
                  <a:lnTo>
                    <a:pt x="112411" y="152621"/>
                  </a:lnTo>
                  <a:lnTo>
                    <a:pt x="124780" y="121929"/>
                  </a:lnTo>
                  <a:lnTo>
                    <a:pt x="128623" y="74548"/>
                  </a:lnTo>
                  <a:lnTo>
                    <a:pt x="118670" y="15914"/>
                  </a:lnTo>
                  <a:lnTo>
                    <a:pt x="119326" y="15694"/>
                  </a:lnTo>
                  <a:lnTo>
                    <a:pt x="120933" y="19057"/>
                  </a:lnTo>
                  <a:lnTo>
                    <a:pt x="139962" y="34968"/>
                  </a:lnTo>
                  <a:lnTo>
                    <a:pt x="198310" y="60452"/>
                  </a:lnTo>
                  <a:lnTo>
                    <a:pt x="261759" y="65257"/>
                  </a:lnTo>
                  <a:lnTo>
                    <a:pt x="288253" y="61654"/>
                  </a:lnTo>
                  <a:lnTo>
                    <a:pt x="311726" y="49915"/>
                  </a:lnTo>
                  <a:lnTo>
                    <a:pt x="322899" y="41871"/>
                  </a:lnTo>
                  <a:lnTo>
                    <a:pt x="329178" y="32999"/>
                  </a:lnTo>
                  <a:lnTo>
                    <a:pt x="332194" y="23575"/>
                  </a:lnTo>
                  <a:lnTo>
                    <a:pt x="333035" y="13782"/>
                  </a:lnTo>
                  <a:lnTo>
                    <a:pt x="328916" y="7254"/>
                  </a:lnTo>
                  <a:lnTo>
                    <a:pt x="321491" y="2902"/>
                  </a:lnTo>
                  <a:lnTo>
                    <a:pt x="311861" y="0"/>
                  </a:lnTo>
                  <a:lnTo>
                    <a:pt x="288684" y="3016"/>
                  </a:lnTo>
                  <a:lnTo>
                    <a:pt x="265124" y="12155"/>
                  </a:lnTo>
                  <a:lnTo>
                    <a:pt x="246855" y="24015"/>
                  </a:lnTo>
                  <a:lnTo>
                    <a:pt x="217826" y="60614"/>
                  </a:lnTo>
                  <a:lnTo>
                    <a:pt x="213506" y="77079"/>
                  </a:lnTo>
                  <a:lnTo>
                    <a:pt x="214944" y="114092"/>
                  </a:lnTo>
                  <a:lnTo>
                    <a:pt x="229622" y="144580"/>
                  </a:lnTo>
                  <a:lnTo>
                    <a:pt x="240087" y="157623"/>
                  </a:lnTo>
                  <a:lnTo>
                    <a:pt x="267312" y="172116"/>
                  </a:lnTo>
                  <a:lnTo>
                    <a:pt x="297740" y="177388"/>
                  </a:lnTo>
                  <a:lnTo>
                    <a:pt x="326861" y="175831"/>
                  </a:lnTo>
                  <a:lnTo>
                    <a:pt x="387359" y="1521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012511" y="4697938"/>
              <a:ext cx="301210" cy="313628"/>
            </a:xfrm>
            <a:custGeom>
              <a:avLst/>
              <a:gdLst/>
              <a:ahLst/>
              <a:cxnLst/>
              <a:rect l="0" t="0" r="0" b="0"/>
              <a:pathLst>
                <a:path w="301210" h="313628">
                  <a:moveTo>
                    <a:pt x="30225" y="50414"/>
                  </a:moveTo>
                  <a:lnTo>
                    <a:pt x="24636" y="33647"/>
                  </a:lnTo>
                  <a:lnTo>
                    <a:pt x="20650" y="32217"/>
                  </a:lnTo>
                  <a:lnTo>
                    <a:pt x="15652" y="34773"/>
                  </a:lnTo>
                  <a:lnTo>
                    <a:pt x="9981" y="39987"/>
                  </a:lnTo>
                  <a:lnTo>
                    <a:pt x="3680" y="64497"/>
                  </a:lnTo>
                  <a:lnTo>
                    <a:pt x="3253" y="114638"/>
                  </a:lnTo>
                  <a:lnTo>
                    <a:pt x="7415" y="163420"/>
                  </a:lnTo>
                  <a:lnTo>
                    <a:pt x="7219" y="184867"/>
                  </a:lnTo>
                  <a:lnTo>
                    <a:pt x="5529" y="185673"/>
                  </a:lnTo>
                  <a:lnTo>
                    <a:pt x="3232" y="182701"/>
                  </a:lnTo>
                  <a:lnTo>
                    <a:pt x="0" y="150572"/>
                  </a:lnTo>
                  <a:lnTo>
                    <a:pt x="10271" y="93240"/>
                  </a:lnTo>
                  <a:lnTo>
                    <a:pt x="17847" y="72957"/>
                  </a:lnTo>
                  <a:lnTo>
                    <a:pt x="54042" y="27936"/>
                  </a:lnTo>
                  <a:lnTo>
                    <a:pt x="89274" y="8529"/>
                  </a:lnTo>
                  <a:lnTo>
                    <a:pt x="112621" y="5673"/>
                  </a:lnTo>
                  <a:lnTo>
                    <a:pt x="133526" y="9472"/>
                  </a:lnTo>
                  <a:lnTo>
                    <a:pt x="150616" y="18960"/>
                  </a:lnTo>
                  <a:lnTo>
                    <a:pt x="156109" y="28275"/>
                  </a:lnTo>
                  <a:lnTo>
                    <a:pt x="162213" y="54223"/>
                  </a:lnTo>
                  <a:lnTo>
                    <a:pt x="151660" y="117370"/>
                  </a:lnTo>
                  <a:lnTo>
                    <a:pt x="148537" y="147243"/>
                  </a:lnTo>
                  <a:lnTo>
                    <a:pt x="151214" y="158251"/>
                  </a:lnTo>
                  <a:lnTo>
                    <a:pt x="156507" y="166759"/>
                  </a:lnTo>
                  <a:lnTo>
                    <a:pt x="163546" y="173601"/>
                  </a:lnTo>
                  <a:lnTo>
                    <a:pt x="172918" y="175823"/>
                  </a:lnTo>
                  <a:lnTo>
                    <a:pt x="195810" y="172052"/>
                  </a:lnTo>
                  <a:lnTo>
                    <a:pt x="229416" y="151186"/>
                  </a:lnTo>
                  <a:lnTo>
                    <a:pt x="263807" y="111524"/>
                  </a:lnTo>
                  <a:lnTo>
                    <a:pt x="294662" y="51760"/>
                  </a:lnTo>
                  <a:lnTo>
                    <a:pt x="301209" y="8050"/>
                  </a:lnTo>
                  <a:lnTo>
                    <a:pt x="299788" y="1114"/>
                  </a:lnTo>
                  <a:lnTo>
                    <a:pt x="296501" y="0"/>
                  </a:lnTo>
                  <a:lnTo>
                    <a:pt x="291971" y="2767"/>
                  </a:lnTo>
                  <a:lnTo>
                    <a:pt x="283816" y="15200"/>
                  </a:lnTo>
                  <a:lnTo>
                    <a:pt x="269050" y="57367"/>
                  </a:lnTo>
                  <a:lnTo>
                    <a:pt x="263274" y="110756"/>
                  </a:lnTo>
                  <a:lnTo>
                    <a:pt x="262133" y="166362"/>
                  </a:lnTo>
                  <a:lnTo>
                    <a:pt x="267497" y="216817"/>
                  </a:lnTo>
                  <a:lnTo>
                    <a:pt x="270934" y="261026"/>
                  </a:lnTo>
                  <a:lnTo>
                    <a:pt x="265498" y="284789"/>
                  </a:lnTo>
                  <a:lnTo>
                    <a:pt x="251324" y="3136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1484518" y="5085264"/>
              <a:ext cx="10530" cy="284271"/>
            </a:xfrm>
            <a:custGeom>
              <a:avLst/>
              <a:gdLst/>
              <a:ahLst/>
              <a:cxnLst/>
              <a:rect l="0" t="0" r="0" b="0"/>
              <a:pathLst>
                <a:path w="10530" h="284271">
                  <a:moveTo>
                    <a:pt x="10529" y="0"/>
                  </a:moveTo>
                  <a:lnTo>
                    <a:pt x="3293" y="27556"/>
                  </a:lnTo>
                  <a:lnTo>
                    <a:pt x="651" y="83779"/>
                  </a:lnTo>
                  <a:lnTo>
                    <a:pt x="129" y="140292"/>
                  </a:lnTo>
                  <a:lnTo>
                    <a:pt x="38" y="199236"/>
                  </a:lnTo>
                  <a:lnTo>
                    <a:pt x="8" y="262620"/>
                  </a:lnTo>
                  <a:lnTo>
                    <a:pt x="0" y="2842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1579275" y="5064208"/>
              <a:ext cx="18887" cy="315855"/>
            </a:xfrm>
            <a:custGeom>
              <a:avLst/>
              <a:gdLst/>
              <a:ahLst/>
              <a:cxnLst/>
              <a:rect l="0" t="0" r="0" b="0"/>
              <a:pathLst>
                <a:path w="18887" h="315855">
                  <a:moveTo>
                    <a:pt x="0" y="0"/>
                  </a:moveTo>
                  <a:lnTo>
                    <a:pt x="1170" y="45536"/>
                  </a:lnTo>
                  <a:lnTo>
                    <a:pt x="5589" y="90038"/>
                  </a:lnTo>
                  <a:lnTo>
                    <a:pt x="9065" y="145351"/>
                  </a:lnTo>
                  <a:lnTo>
                    <a:pt x="11409" y="205962"/>
                  </a:lnTo>
                  <a:lnTo>
                    <a:pt x="18804" y="262995"/>
                  </a:lnTo>
                  <a:lnTo>
                    <a:pt x="18886" y="287682"/>
                  </a:lnTo>
                  <a:lnTo>
                    <a:pt x="10528" y="31585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1410819" y="5201078"/>
              <a:ext cx="273742" cy="236788"/>
            </a:xfrm>
            <a:custGeom>
              <a:avLst/>
              <a:gdLst/>
              <a:ahLst/>
              <a:cxnLst/>
              <a:rect l="0" t="0" r="0" b="0"/>
              <a:pathLst>
                <a:path w="273742" h="236788">
                  <a:moveTo>
                    <a:pt x="0" y="0"/>
                  </a:moveTo>
                  <a:lnTo>
                    <a:pt x="14572" y="52050"/>
                  </a:lnTo>
                  <a:lnTo>
                    <a:pt x="29664" y="101990"/>
                  </a:lnTo>
                  <a:lnTo>
                    <a:pt x="50833" y="160786"/>
                  </a:lnTo>
                  <a:lnTo>
                    <a:pt x="84452" y="220088"/>
                  </a:lnTo>
                  <a:lnTo>
                    <a:pt x="91396" y="230954"/>
                  </a:lnTo>
                  <a:lnTo>
                    <a:pt x="98365" y="235857"/>
                  </a:lnTo>
                  <a:lnTo>
                    <a:pt x="105351" y="236787"/>
                  </a:lnTo>
                  <a:lnTo>
                    <a:pt x="112348" y="235067"/>
                  </a:lnTo>
                  <a:lnTo>
                    <a:pt x="118182" y="230411"/>
                  </a:lnTo>
                  <a:lnTo>
                    <a:pt x="151886" y="176783"/>
                  </a:lnTo>
                  <a:lnTo>
                    <a:pt x="182297" y="125214"/>
                  </a:lnTo>
                  <a:lnTo>
                    <a:pt x="216163" y="69967"/>
                  </a:lnTo>
                  <a:lnTo>
                    <a:pt x="245383" y="31975"/>
                  </a:lnTo>
                  <a:lnTo>
                    <a:pt x="273741" y="10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2021472" y="5158964"/>
              <a:ext cx="136871" cy="42115"/>
            </a:xfrm>
            <a:custGeom>
              <a:avLst/>
              <a:gdLst/>
              <a:ahLst/>
              <a:cxnLst/>
              <a:rect l="0" t="0" r="0" b="0"/>
              <a:pathLst>
                <a:path w="136871" h="42115">
                  <a:moveTo>
                    <a:pt x="0" y="42114"/>
                  </a:moveTo>
                  <a:lnTo>
                    <a:pt x="58617" y="27460"/>
                  </a:lnTo>
                  <a:lnTo>
                    <a:pt x="115347" y="7850"/>
                  </a:lnTo>
                  <a:lnTo>
                    <a:pt x="13687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2105700" y="5074736"/>
              <a:ext cx="42114" cy="210571"/>
            </a:xfrm>
            <a:custGeom>
              <a:avLst/>
              <a:gdLst/>
              <a:ahLst/>
              <a:cxnLst/>
              <a:rect l="0" t="0" r="0" b="0"/>
              <a:pathLst>
                <a:path w="42114" h="210571">
                  <a:moveTo>
                    <a:pt x="0" y="0"/>
                  </a:moveTo>
                  <a:lnTo>
                    <a:pt x="14654" y="62092"/>
                  </a:lnTo>
                  <a:lnTo>
                    <a:pt x="24749" y="111204"/>
                  </a:lnTo>
                  <a:lnTo>
                    <a:pt x="35149" y="164621"/>
                  </a:lnTo>
                  <a:lnTo>
                    <a:pt x="42113" y="210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2295213" y="5048090"/>
              <a:ext cx="168456" cy="333280"/>
            </a:xfrm>
            <a:custGeom>
              <a:avLst/>
              <a:gdLst/>
              <a:ahLst/>
              <a:cxnLst/>
              <a:rect l="0" t="0" r="0" b="0"/>
              <a:pathLst>
                <a:path w="168456" h="333280">
                  <a:moveTo>
                    <a:pt x="168455" y="5589"/>
                  </a:moveTo>
                  <a:lnTo>
                    <a:pt x="151688" y="0"/>
                  </a:lnTo>
                  <a:lnTo>
                    <a:pt x="134097" y="375"/>
                  </a:lnTo>
                  <a:lnTo>
                    <a:pt x="115750" y="5612"/>
                  </a:lnTo>
                  <a:lnTo>
                    <a:pt x="99797" y="15738"/>
                  </a:lnTo>
                  <a:lnTo>
                    <a:pt x="77663" y="40181"/>
                  </a:lnTo>
                  <a:lnTo>
                    <a:pt x="57628" y="81052"/>
                  </a:lnTo>
                  <a:lnTo>
                    <a:pt x="49789" y="106198"/>
                  </a:lnTo>
                  <a:lnTo>
                    <a:pt x="51764" y="129853"/>
                  </a:lnTo>
                  <a:lnTo>
                    <a:pt x="55566" y="141074"/>
                  </a:lnTo>
                  <a:lnTo>
                    <a:pt x="62780" y="146215"/>
                  </a:lnTo>
                  <a:lnTo>
                    <a:pt x="72269" y="147303"/>
                  </a:lnTo>
                  <a:lnTo>
                    <a:pt x="83274" y="145688"/>
                  </a:lnTo>
                  <a:lnTo>
                    <a:pt x="91781" y="139932"/>
                  </a:lnTo>
                  <a:lnTo>
                    <a:pt x="104352" y="121059"/>
                  </a:lnTo>
                  <a:lnTo>
                    <a:pt x="120785" y="63579"/>
                  </a:lnTo>
                  <a:lnTo>
                    <a:pt x="123872" y="34482"/>
                  </a:lnTo>
                  <a:lnTo>
                    <a:pt x="125865" y="30700"/>
                  </a:lnTo>
                  <a:lnTo>
                    <a:pt x="128363" y="34028"/>
                  </a:lnTo>
                  <a:lnTo>
                    <a:pt x="133089" y="52154"/>
                  </a:lnTo>
                  <a:lnTo>
                    <a:pt x="141961" y="115432"/>
                  </a:lnTo>
                  <a:lnTo>
                    <a:pt x="153560" y="177978"/>
                  </a:lnTo>
                  <a:lnTo>
                    <a:pt x="155463" y="224603"/>
                  </a:lnTo>
                  <a:lnTo>
                    <a:pt x="146799" y="279492"/>
                  </a:lnTo>
                  <a:lnTo>
                    <a:pt x="131924" y="311378"/>
                  </a:lnTo>
                  <a:lnTo>
                    <a:pt x="120705" y="321752"/>
                  </a:lnTo>
                  <a:lnTo>
                    <a:pt x="92641" y="333279"/>
                  </a:lnTo>
                  <a:lnTo>
                    <a:pt x="60671" y="332163"/>
                  </a:lnTo>
                  <a:lnTo>
                    <a:pt x="43956" y="328590"/>
                  </a:lnTo>
                  <a:lnTo>
                    <a:pt x="31644" y="322698"/>
                  </a:lnTo>
                  <a:lnTo>
                    <a:pt x="0" y="2898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2487594" y="5043150"/>
              <a:ext cx="134003" cy="146158"/>
            </a:xfrm>
            <a:custGeom>
              <a:avLst/>
              <a:gdLst/>
              <a:ahLst/>
              <a:cxnLst/>
              <a:rect l="0" t="0" r="0" b="0"/>
              <a:pathLst>
                <a:path w="134003" h="146158">
                  <a:moveTo>
                    <a:pt x="102417" y="0"/>
                  </a:moveTo>
                  <a:lnTo>
                    <a:pt x="80060" y="0"/>
                  </a:lnTo>
                  <a:lnTo>
                    <a:pt x="49389" y="11179"/>
                  </a:lnTo>
                  <a:lnTo>
                    <a:pt x="31665" y="29145"/>
                  </a:lnTo>
                  <a:lnTo>
                    <a:pt x="6813" y="73218"/>
                  </a:lnTo>
                  <a:lnTo>
                    <a:pt x="0" y="116321"/>
                  </a:lnTo>
                  <a:lnTo>
                    <a:pt x="3723" y="127850"/>
                  </a:lnTo>
                  <a:lnTo>
                    <a:pt x="10885" y="136706"/>
                  </a:lnTo>
                  <a:lnTo>
                    <a:pt x="20338" y="143780"/>
                  </a:lnTo>
                  <a:lnTo>
                    <a:pt x="28980" y="146157"/>
                  </a:lnTo>
                  <a:lnTo>
                    <a:pt x="37081" y="145401"/>
                  </a:lnTo>
                  <a:lnTo>
                    <a:pt x="44822" y="142558"/>
                  </a:lnTo>
                  <a:lnTo>
                    <a:pt x="72483" y="110610"/>
                  </a:lnTo>
                  <a:lnTo>
                    <a:pt x="83264" y="77236"/>
                  </a:lnTo>
                  <a:lnTo>
                    <a:pt x="89332" y="25225"/>
                  </a:lnTo>
                  <a:lnTo>
                    <a:pt x="90752" y="5362"/>
                  </a:lnTo>
                  <a:lnTo>
                    <a:pt x="97327" y="54923"/>
                  </a:lnTo>
                  <a:lnTo>
                    <a:pt x="117052" y="108552"/>
                  </a:lnTo>
                  <a:lnTo>
                    <a:pt x="134002" y="1368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2684767" y="4992562"/>
              <a:ext cx="284270" cy="182803"/>
            </a:xfrm>
            <a:custGeom>
              <a:avLst/>
              <a:gdLst/>
              <a:ahLst/>
              <a:cxnLst/>
              <a:rect l="0" t="0" r="0" b="0"/>
              <a:pathLst>
                <a:path w="284270" h="182803">
                  <a:moveTo>
                    <a:pt x="0" y="29531"/>
                  </a:moveTo>
                  <a:lnTo>
                    <a:pt x="0" y="89915"/>
                  </a:lnTo>
                  <a:lnTo>
                    <a:pt x="5589" y="151164"/>
                  </a:lnTo>
                  <a:lnTo>
                    <a:pt x="14572" y="171717"/>
                  </a:lnTo>
                  <a:lnTo>
                    <a:pt x="20243" y="180474"/>
                  </a:lnTo>
                  <a:lnTo>
                    <a:pt x="28703" y="182802"/>
                  </a:lnTo>
                  <a:lnTo>
                    <a:pt x="50582" y="176031"/>
                  </a:lnTo>
                  <a:lnTo>
                    <a:pt x="66545" y="161323"/>
                  </a:lnTo>
                  <a:lnTo>
                    <a:pt x="86324" y="123285"/>
                  </a:lnTo>
                  <a:lnTo>
                    <a:pt x="100326" y="71231"/>
                  </a:lnTo>
                  <a:lnTo>
                    <a:pt x="103816" y="27459"/>
                  </a:lnTo>
                  <a:lnTo>
                    <a:pt x="104305" y="26980"/>
                  </a:lnTo>
                  <a:lnTo>
                    <a:pt x="104632" y="31340"/>
                  </a:lnTo>
                  <a:lnTo>
                    <a:pt x="116270" y="54244"/>
                  </a:lnTo>
                  <a:lnTo>
                    <a:pt x="137463" y="67031"/>
                  </a:lnTo>
                  <a:lnTo>
                    <a:pt x="166380" y="74274"/>
                  </a:lnTo>
                  <a:lnTo>
                    <a:pt x="198729" y="73593"/>
                  </a:lnTo>
                  <a:lnTo>
                    <a:pt x="223245" y="66272"/>
                  </a:lnTo>
                  <a:lnTo>
                    <a:pt x="258047" y="42508"/>
                  </a:lnTo>
                  <a:lnTo>
                    <a:pt x="262109" y="33503"/>
                  </a:lnTo>
                  <a:lnTo>
                    <a:pt x="263502" y="11019"/>
                  </a:lnTo>
                  <a:lnTo>
                    <a:pt x="258726" y="4322"/>
                  </a:lnTo>
                  <a:lnTo>
                    <a:pt x="250863" y="1027"/>
                  </a:lnTo>
                  <a:lnTo>
                    <a:pt x="240941" y="0"/>
                  </a:lnTo>
                  <a:lnTo>
                    <a:pt x="223678" y="5098"/>
                  </a:lnTo>
                  <a:lnTo>
                    <a:pt x="187943" y="33024"/>
                  </a:lnTo>
                  <a:lnTo>
                    <a:pt x="177117" y="61499"/>
                  </a:lnTo>
                  <a:lnTo>
                    <a:pt x="174230" y="78919"/>
                  </a:lnTo>
                  <a:lnTo>
                    <a:pt x="180381" y="110753"/>
                  </a:lnTo>
                  <a:lnTo>
                    <a:pt x="207336" y="158139"/>
                  </a:lnTo>
                  <a:lnTo>
                    <a:pt x="233699" y="168579"/>
                  </a:lnTo>
                  <a:lnTo>
                    <a:pt x="284269" y="1769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105907" y="4967805"/>
              <a:ext cx="163613" cy="173524"/>
            </a:xfrm>
            <a:custGeom>
              <a:avLst/>
              <a:gdLst/>
              <a:ahLst/>
              <a:cxnLst/>
              <a:rect l="0" t="0" r="0" b="0"/>
              <a:pathLst>
                <a:path w="163613" h="173524">
                  <a:moveTo>
                    <a:pt x="0" y="33232"/>
                  </a:moveTo>
                  <a:lnTo>
                    <a:pt x="11178" y="44410"/>
                  </a:lnTo>
                  <a:lnTo>
                    <a:pt x="40487" y="56951"/>
                  </a:lnTo>
                  <a:lnTo>
                    <a:pt x="62447" y="58201"/>
                  </a:lnTo>
                  <a:lnTo>
                    <a:pt x="121910" y="49472"/>
                  </a:lnTo>
                  <a:lnTo>
                    <a:pt x="148159" y="40059"/>
                  </a:lnTo>
                  <a:lnTo>
                    <a:pt x="158434" y="34274"/>
                  </a:lnTo>
                  <a:lnTo>
                    <a:pt x="162944" y="28077"/>
                  </a:lnTo>
                  <a:lnTo>
                    <a:pt x="163612" y="21607"/>
                  </a:lnTo>
                  <a:lnTo>
                    <a:pt x="161717" y="14953"/>
                  </a:lnTo>
                  <a:lnTo>
                    <a:pt x="155775" y="9347"/>
                  </a:lnTo>
                  <a:lnTo>
                    <a:pt x="136693" y="0"/>
                  </a:lnTo>
                  <a:lnTo>
                    <a:pt x="109496" y="1304"/>
                  </a:lnTo>
                  <a:lnTo>
                    <a:pt x="80250" y="10853"/>
                  </a:lnTo>
                  <a:lnTo>
                    <a:pt x="55554" y="26795"/>
                  </a:lnTo>
                  <a:lnTo>
                    <a:pt x="39119" y="45579"/>
                  </a:lnTo>
                  <a:lnTo>
                    <a:pt x="33098" y="55501"/>
                  </a:lnTo>
                  <a:lnTo>
                    <a:pt x="24624" y="103001"/>
                  </a:lnTo>
                  <a:lnTo>
                    <a:pt x="33292" y="150350"/>
                  </a:lnTo>
                  <a:lnTo>
                    <a:pt x="40912" y="160443"/>
                  </a:lnTo>
                  <a:lnTo>
                    <a:pt x="61857" y="171658"/>
                  </a:lnTo>
                  <a:lnTo>
                    <a:pt x="83644" y="173523"/>
                  </a:lnTo>
                  <a:lnTo>
                    <a:pt x="115813" y="1701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263153" y="4874694"/>
              <a:ext cx="153858" cy="267321"/>
            </a:xfrm>
            <a:custGeom>
              <a:avLst/>
              <a:gdLst/>
              <a:ahLst/>
              <a:cxnLst/>
              <a:rect l="0" t="0" r="0" b="0"/>
              <a:pathLst>
                <a:path w="153858" h="267321">
                  <a:moveTo>
                    <a:pt x="137552" y="0"/>
                  </a:moveTo>
                  <a:lnTo>
                    <a:pt x="137552" y="58617"/>
                  </a:lnTo>
                  <a:lnTo>
                    <a:pt x="138722" y="113961"/>
                  </a:lnTo>
                  <a:lnTo>
                    <a:pt x="145885" y="176886"/>
                  </a:lnTo>
                  <a:lnTo>
                    <a:pt x="153857" y="232304"/>
                  </a:lnTo>
                  <a:lnTo>
                    <a:pt x="143483" y="197589"/>
                  </a:lnTo>
                  <a:lnTo>
                    <a:pt x="127709" y="181014"/>
                  </a:lnTo>
                  <a:lnTo>
                    <a:pt x="116952" y="173319"/>
                  </a:lnTo>
                  <a:lnTo>
                    <a:pt x="92522" y="167888"/>
                  </a:lnTo>
                  <a:lnTo>
                    <a:pt x="44299" y="173933"/>
                  </a:lnTo>
                  <a:lnTo>
                    <a:pt x="17245" y="188667"/>
                  </a:lnTo>
                  <a:lnTo>
                    <a:pt x="4923" y="207464"/>
                  </a:lnTo>
                  <a:lnTo>
                    <a:pt x="0" y="219028"/>
                  </a:lnTo>
                  <a:lnTo>
                    <a:pt x="227" y="230247"/>
                  </a:lnTo>
                  <a:lnTo>
                    <a:pt x="9838" y="252071"/>
                  </a:lnTo>
                  <a:lnTo>
                    <a:pt x="20824" y="259295"/>
                  </a:lnTo>
                  <a:lnTo>
                    <a:pt x="51747" y="267320"/>
                  </a:lnTo>
                  <a:lnTo>
                    <a:pt x="114537" y="258002"/>
                  </a:lnTo>
                  <a:lnTo>
                    <a:pt x="137552" y="2526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3502971" y="4948394"/>
              <a:ext cx="120591" cy="183624"/>
            </a:xfrm>
            <a:custGeom>
              <a:avLst/>
              <a:gdLst/>
              <a:ahLst/>
              <a:cxnLst/>
              <a:rect l="0" t="0" r="0" b="0"/>
              <a:pathLst>
                <a:path w="120591" h="183624">
                  <a:moveTo>
                    <a:pt x="13547" y="21057"/>
                  </a:moveTo>
                  <a:lnTo>
                    <a:pt x="2369" y="43414"/>
                  </a:lnTo>
                  <a:lnTo>
                    <a:pt x="0" y="69988"/>
                  </a:lnTo>
                  <a:lnTo>
                    <a:pt x="8364" y="117834"/>
                  </a:lnTo>
                  <a:lnTo>
                    <a:pt x="25659" y="159696"/>
                  </a:lnTo>
                  <a:lnTo>
                    <a:pt x="32150" y="169635"/>
                  </a:lnTo>
                  <a:lnTo>
                    <a:pt x="41157" y="176261"/>
                  </a:lnTo>
                  <a:lnTo>
                    <a:pt x="63643" y="183623"/>
                  </a:lnTo>
                  <a:lnTo>
                    <a:pt x="75020" y="182077"/>
                  </a:lnTo>
                  <a:lnTo>
                    <a:pt x="97021" y="171000"/>
                  </a:lnTo>
                  <a:lnTo>
                    <a:pt x="112258" y="148140"/>
                  </a:lnTo>
                  <a:lnTo>
                    <a:pt x="120590" y="117313"/>
                  </a:lnTo>
                  <a:lnTo>
                    <a:pt x="118703" y="64005"/>
                  </a:lnTo>
                  <a:lnTo>
                    <a:pt x="110705" y="19012"/>
                  </a:lnTo>
                  <a:lnTo>
                    <a:pt x="10830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168456" y="5432501"/>
            <a:ext cx="2997796" cy="431456"/>
            <a:chOff x="168456" y="5432501"/>
            <a:chExt cx="2997796" cy="431456"/>
          </a:xfrm>
        </p:grpSpPr>
        <p:sp>
          <p:nvSpPr>
            <p:cNvPr id="124" name="Freeform 123"/>
            <p:cNvSpPr/>
            <p:nvPr/>
          </p:nvSpPr>
          <p:spPr>
            <a:xfrm>
              <a:off x="168456" y="5546228"/>
              <a:ext cx="305718" cy="289014"/>
            </a:xfrm>
            <a:custGeom>
              <a:avLst/>
              <a:gdLst/>
              <a:ahLst/>
              <a:cxnLst/>
              <a:rect l="0" t="0" r="0" b="0"/>
              <a:pathLst>
                <a:path w="305718" h="289014">
                  <a:moveTo>
                    <a:pt x="0" y="86518"/>
                  </a:moveTo>
                  <a:lnTo>
                    <a:pt x="7236" y="115244"/>
                  </a:lnTo>
                  <a:lnTo>
                    <a:pt x="12998" y="178630"/>
                  </a:lnTo>
                  <a:lnTo>
                    <a:pt x="25054" y="236904"/>
                  </a:lnTo>
                  <a:lnTo>
                    <a:pt x="36361" y="289013"/>
                  </a:lnTo>
                  <a:lnTo>
                    <a:pt x="32445" y="238486"/>
                  </a:lnTo>
                  <a:lnTo>
                    <a:pt x="32925" y="177065"/>
                  </a:lnTo>
                  <a:lnTo>
                    <a:pt x="43072" y="118659"/>
                  </a:lnTo>
                  <a:lnTo>
                    <a:pt x="46262" y="104436"/>
                  </a:lnTo>
                  <a:lnTo>
                    <a:pt x="59165" y="82394"/>
                  </a:lnTo>
                  <a:lnTo>
                    <a:pt x="67520" y="73240"/>
                  </a:lnTo>
                  <a:lnTo>
                    <a:pt x="89280" y="63069"/>
                  </a:lnTo>
                  <a:lnTo>
                    <a:pt x="113380" y="59719"/>
                  </a:lnTo>
                  <a:lnTo>
                    <a:pt x="135789" y="62129"/>
                  </a:lnTo>
                  <a:lnTo>
                    <a:pt x="154327" y="70219"/>
                  </a:lnTo>
                  <a:lnTo>
                    <a:pt x="190881" y="88888"/>
                  </a:lnTo>
                  <a:lnTo>
                    <a:pt x="211178" y="90301"/>
                  </a:lnTo>
                  <a:lnTo>
                    <a:pt x="221504" y="89040"/>
                  </a:lnTo>
                  <a:lnTo>
                    <a:pt x="258393" y="70498"/>
                  </a:lnTo>
                  <a:lnTo>
                    <a:pt x="287781" y="48367"/>
                  </a:lnTo>
                  <a:lnTo>
                    <a:pt x="305717" y="21402"/>
                  </a:lnTo>
                  <a:lnTo>
                    <a:pt x="305587" y="13861"/>
                  </a:lnTo>
                  <a:lnTo>
                    <a:pt x="301990" y="7665"/>
                  </a:lnTo>
                  <a:lnTo>
                    <a:pt x="296083" y="2364"/>
                  </a:lnTo>
                  <a:lnTo>
                    <a:pt x="287466" y="0"/>
                  </a:lnTo>
                  <a:lnTo>
                    <a:pt x="265413" y="492"/>
                  </a:lnTo>
                  <a:lnTo>
                    <a:pt x="246253" y="7730"/>
                  </a:lnTo>
                  <a:lnTo>
                    <a:pt x="237868" y="12936"/>
                  </a:lnTo>
                  <a:lnTo>
                    <a:pt x="209300" y="48208"/>
                  </a:lnTo>
                  <a:lnTo>
                    <a:pt x="198307" y="85479"/>
                  </a:lnTo>
                  <a:lnTo>
                    <a:pt x="192119" y="143143"/>
                  </a:lnTo>
                  <a:lnTo>
                    <a:pt x="193405" y="186744"/>
                  </a:lnTo>
                  <a:lnTo>
                    <a:pt x="195617" y="198959"/>
                  </a:lnTo>
                  <a:lnTo>
                    <a:pt x="207434" y="221890"/>
                  </a:lnTo>
                  <a:lnTo>
                    <a:pt x="215498" y="232918"/>
                  </a:lnTo>
                  <a:lnTo>
                    <a:pt x="225554" y="237931"/>
                  </a:lnTo>
                  <a:lnTo>
                    <a:pt x="273741" y="2339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05735" y="5580104"/>
              <a:ext cx="138780" cy="278385"/>
            </a:xfrm>
            <a:custGeom>
              <a:avLst/>
              <a:gdLst/>
              <a:ahLst/>
              <a:cxnLst/>
              <a:rect l="0" t="0" r="0" b="0"/>
              <a:pathLst>
                <a:path w="138780" h="278385">
                  <a:moveTo>
                    <a:pt x="10161" y="0"/>
                  </a:moveTo>
                  <a:lnTo>
                    <a:pt x="1828" y="54144"/>
                  </a:lnTo>
                  <a:lnTo>
                    <a:pt x="3403" y="92082"/>
                  </a:lnTo>
                  <a:lnTo>
                    <a:pt x="8826" y="147520"/>
                  </a:lnTo>
                  <a:lnTo>
                    <a:pt x="11068" y="205222"/>
                  </a:lnTo>
                  <a:lnTo>
                    <a:pt x="18443" y="257867"/>
                  </a:lnTo>
                  <a:lnTo>
                    <a:pt x="18521" y="278384"/>
                  </a:lnTo>
                  <a:lnTo>
                    <a:pt x="16904" y="275666"/>
                  </a:lnTo>
                  <a:lnTo>
                    <a:pt x="3814" y="220919"/>
                  </a:lnTo>
                  <a:lnTo>
                    <a:pt x="872" y="173342"/>
                  </a:lnTo>
                  <a:lnTo>
                    <a:pt x="0" y="123370"/>
                  </a:lnTo>
                  <a:lnTo>
                    <a:pt x="2081" y="79578"/>
                  </a:lnTo>
                  <a:lnTo>
                    <a:pt x="10860" y="55255"/>
                  </a:lnTo>
                  <a:lnTo>
                    <a:pt x="18816" y="46195"/>
                  </a:lnTo>
                  <a:lnTo>
                    <a:pt x="40134" y="33009"/>
                  </a:lnTo>
                  <a:lnTo>
                    <a:pt x="68326" y="29488"/>
                  </a:lnTo>
                  <a:lnTo>
                    <a:pt x="84033" y="30187"/>
                  </a:lnTo>
                  <a:lnTo>
                    <a:pt x="107724" y="40323"/>
                  </a:lnTo>
                  <a:lnTo>
                    <a:pt x="117317" y="47939"/>
                  </a:lnTo>
                  <a:lnTo>
                    <a:pt x="131096" y="71999"/>
                  </a:lnTo>
                  <a:lnTo>
                    <a:pt x="138779" y="99850"/>
                  </a:lnTo>
                  <a:lnTo>
                    <a:pt x="138295" y="123926"/>
                  </a:lnTo>
                  <a:lnTo>
                    <a:pt x="120267" y="162801"/>
                  </a:lnTo>
                  <a:lnTo>
                    <a:pt x="96142" y="180760"/>
                  </a:lnTo>
                  <a:lnTo>
                    <a:pt x="69432" y="190302"/>
                  </a:lnTo>
                  <a:lnTo>
                    <a:pt x="31218" y="1895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707256" y="5580104"/>
              <a:ext cx="172743" cy="231628"/>
            </a:xfrm>
            <a:custGeom>
              <a:avLst/>
              <a:gdLst/>
              <a:ahLst/>
              <a:cxnLst/>
              <a:rect l="0" t="0" r="0" b="0"/>
              <a:pathLst>
                <a:path w="172743" h="231628">
                  <a:moveTo>
                    <a:pt x="113967" y="0"/>
                  </a:moveTo>
                  <a:lnTo>
                    <a:pt x="55350" y="14654"/>
                  </a:lnTo>
                  <a:lnTo>
                    <a:pt x="26149" y="30338"/>
                  </a:lnTo>
                  <a:lnTo>
                    <a:pt x="2679" y="49803"/>
                  </a:lnTo>
                  <a:lnTo>
                    <a:pt x="0" y="56599"/>
                  </a:lnTo>
                  <a:lnTo>
                    <a:pt x="555" y="63469"/>
                  </a:lnTo>
                  <a:lnTo>
                    <a:pt x="3264" y="70388"/>
                  </a:lnTo>
                  <a:lnTo>
                    <a:pt x="21872" y="84316"/>
                  </a:lnTo>
                  <a:lnTo>
                    <a:pt x="48469" y="95965"/>
                  </a:lnTo>
                  <a:lnTo>
                    <a:pt x="100552" y="106564"/>
                  </a:lnTo>
                  <a:lnTo>
                    <a:pt x="156161" y="119576"/>
                  </a:lnTo>
                  <a:lnTo>
                    <a:pt x="165493" y="127680"/>
                  </a:lnTo>
                  <a:lnTo>
                    <a:pt x="170544" y="138932"/>
                  </a:lnTo>
                  <a:lnTo>
                    <a:pt x="172742" y="152283"/>
                  </a:lnTo>
                  <a:lnTo>
                    <a:pt x="170698" y="164693"/>
                  </a:lnTo>
                  <a:lnTo>
                    <a:pt x="159068" y="187840"/>
                  </a:lnTo>
                  <a:lnTo>
                    <a:pt x="142200" y="203587"/>
                  </a:lnTo>
                  <a:lnTo>
                    <a:pt x="109854" y="219029"/>
                  </a:lnTo>
                  <a:lnTo>
                    <a:pt x="71853" y="2316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076102" y="5559047"/>
              <a:ext cx="18863" cy="231628"/>
            </a:xfrm>
            <a:custGeom>
              <a:avLst/>
              <a:gdLst/>
              <a:ahLst/>
              <a:cxnLst/>
              <a:rect l="0" t="0" r="0" b="0"/>
              <a:pathLst>
                <a:path w="18863" h="231628">
                  <a:moveTo>
                    <a:pt x="8333" y="0"/>
                  </a:moveTo>
                  <a:lnTo>
                    <a:pt x="0" y="52050"/>
                  </a:lnTo>
                  <a:lnTo>
                    <a:pt x="3828" y="111537"/>
                  </a:lnTo>
                  <a:lnTo>
                    <a:pt x="8613" y="172724"/>
                  </a:lnTo>
                  <a:lnTo>
                    <a:pt x="18862" y="2316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1042321" y="5622218"/>
              <a:ext cx="303061" cy="151972"/>
            </a:xfrm>
            <a:custGeom>
              <a:avLst/>
              <a:gdLst/>
              <a:ahLst/>
              <a:cxnLst/>
              <a:rect l="0" t="0" r="0" b="0"/>
              <a:pathLst>
                <a:path w="303061" h="151972">
                  <a:moveTo>
                    <a:pt x="0" y="63171"/>
                  </a:moveTo>
                  <a:lnTo>
                    <a:pt x="55141" y="48516"/>
                  </a:lnTo>
                  <a:lnTo>
                    <a:pt x="118170" y="31247"/>
                  </a:lnTo>
                  <a:lnTo>
                    <a:pt x="143767" y="35724"/>
                  </a:lnTo>
                  <a:lnTo>
                    <a:pt x="151997" y="43703"/>
                  </a:lnTo>
                  <a:lnTo>
                    <a:pt x="161141" y="68167"/>
                  </a:lnTo>
                  <a:lnTo>
                    <a:pt x="162279" y="125613"/>
                  </a:lnTo>
                  <a:lnTo>
                    <a:pt x="164338" y="136385"/>
                  </a:lnTo>
                  <a:lnTo>
                    <a:pt x="170390" y="143566"/>
                  </a:lnTo>
                  <a:lnTo>
                    <a:pt x="189593" y="151544"/>
                  </a:lnTo>
                  <a:lnTo>
                    <a:pt x="210606" y="151971"/>
                  </a:lnTo>
                  <a:lnTo>
                    <a:pt x="230473" y="147091"/>
                  </a:lnTo>
                  <a:lnTo>
                    <a:pt x="275207" y="118358"/>
                  </a:lnTo>
                  <a:lnTo>
                    <a:pt x="300172" y="81212"/>
                  </a:lnTo>
                  <a:lnTo>
                    <a:pt x="303060" y="69349"/>
                  </a:lnTo>
                  <a:lnTo>
                    <a:pt x="302646" y="59101"/>
                  </a:lnTo>
                  <a:lnTo>
                    <a:pt x="295946" y="41475"/>
                  </a:lnTo>
                  <a:lnTo>
                    <a:pt x="285170" y="25842"/>
                  </a:lnTo>
                  <a:lnTo>
                    <a:pt x="266342" y="14215"/>
                  </a:lnTo>
                  <a:lnTo>
                    <a:pt x="238867" y="6318"/>
                  </a:lnTo>
                  <a:lnTo>
                    <a:pt x="183210" y="1872"/>
                  </a:lnTo>
                  <a:lnTo>
                    <a:pt x="13687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1562444" y="5516933"/>
              <a:ext cx="111588" cy="284270"/>
            </a:xfrm>
            <a:custGeom>
              <a:avLst/>
              <a:gdLst/>
              <a:ahLst/>
              <a:cxnLst/>
              <a:rect l="0" t="0" r="0" b="0"/>
              <a:pathLst>
                <a:path w="111588" h="284270">
                  <a:moveTo>
                    <a:pt x="90530" y="0"/>
                  </a:moveTo>
                  <a:lnTo>
                    <a:pt x="73763" y="5589"/>
                  </a:lnTo>
                  <a:lnTo>
                    <a:pt x="46568" y="25833"/>
                  </a:lnTo>
                  <a:lnTo>
                    <a:pt x="15512" y="78585"/>
                  </a:lnTo>
                  <a:lnTo>
                    <a:pt x="2142" y="118821"/>
                  </a:lnTo>
                  <a:lnTo>
                    <a:pt x="0" y="175846"/>
                  </a:lnTo>
                  <a:lnTo>
                    <a:pt x="15933" y="228928"/>
                  </a:lnTo>
                  <a:lnTo>
                    <a:pt x="19741" y="240356"/>
                  </a:lnTo>
                  <a:lnTo>
                    <a:pt x="33332" y="259293"/>
                  </a:lnTo>
                  <a:lnTo>
                    <a:pt x="41870" y="267619"/>
                  </a:lnTo>
                  <a:lnTo>
                    <a:pt x="66953" y="276869"/>
                  </a:lnTo>
                  <a:lnTo>
                    <a:pt x="111587" y="2842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1729601" y="5622218"/>
              <a:ext cx="109523" cy="171237"/>
            </a:xfrm>
            <a:custGeom>
              <a:avLst/>
              <a:gdLst/>
              <a:ahLst/>
              <a:cxnLst/>
              <a:rect l="0" t="0" r="0" b="0"/>
              <a:pathLst>
                <a:path w="109523" h="171237">
                  <a:moveTo>
                    <a:pt x="18130" y="0"/>
                  </a:moveTo>
                  <a:lnTo>
                    <a:pt x="6951" y="16767"/>
                  </a:lnTo>
                  <a:lnTo>
                    <a:pt x="0" y="55141"/>
                  </a:lnTo>
                  <a:lnTo>
                    <a:pt x="3529" y="109145"/>
                  </a:lnTo>
                  <a:lnTo>
                    <a:pt x="17573" y="152832"/>
                  </a:lnTo>
                  <a:lnTo>
                    <a:pt x="25947" y="161550"/>
                  </a:lnTo>
                  <a:lnTo>
                    <a:pt x="47730" y="171236"/>
                  </a:lnTo>
                  <a:lnTo>
                    <a:pt x="58920" y="170309"/>
                  </a:lnTo>
                  <a:lnTo>
                    <a:pt x="80713" y="159921"/>
                  </a:lnTo>
                  <a:lnTo>
                    <a:pt x="95857" y="143605"/>
                  </a:lnTo>
                  <a:lnTo>
                    <a:pt x="101534" y="134341"/>
                  </a:lnTo>
                  <a:lnTo>
                    <a:pt x="109522" y="87768"/>
                  </a:lnTo>
                  <a:lnTo>
                    <a:pt x="102033" y="58895"/>
                  </a:lnTo>
                  <a:lnTo>
                    <a:pt x="95122" y="46282"/>
                  </a:lnTo>
                  <a:lnTo>
                    <a:pt x="85835" y="39044"/>
                  </a:lnTo>
                  <a:lnTo>
                    <a:pt x="63039" y="34120"/>
                  </a:lnTo>
                  <a:lnTo>
                    <a:pt x="46668" y="35832"/>
                  </a:lnTo>
                  <a:lnTo>
                    <a:pt x="28658" y="421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1897564" y="5612807"/>
              <a:ext cx="144966" cy="156729"/>
            </a:xfrm>
            <a:custGeom>
              <a:avLst/>
              <a:gdLst/>
              <a:ahLst/>
              <a:cxnLst/>
              <a:rect l="0" t="0" r="0" b="0"/>
              <a:pathLst>
                <a:path w="144966" h="156729">
                  <a:moveTo>
                    <a:pt x="18623" y="9411"/>
                  </a:moveTo>
                  <a:lnTo>
                    <a:pt x="3968" y="64552"/>
                  </a:lnTo>
                  <a:lnTo>
                    <a:pt x="0" y="127581"/>
                  </a:lnTo>
                  <a:lnTo>
                    <a:pt x="3717" y="153177"/>
                  </a:lnTo>
                  <a:lnTo>
                    <a:pt x="5176" y="156728"/>
                  </a:lnTo>
                  <a:lnTo>
                    <a:pt x="6148" y="154415"/>
                  </a:lnTo>
                  <a:lnTo>
                    <a:pt x="6060" y="140538"/>
                  </a:lnTo>
                  <a:lnTo>
                    <a:pt x="1772" y="112994"/>
                  </a:lnTo>
                  <a:lnTo>
                    <a:pt x="9618" y="62887"/>
                  </a:lnTo>
                  <a:lnTo>
                    <a:pt x="16960" y="30838"/>
                  </a:lnTo>
                  <a:lnTo>
                    <a:pt x="28022" y="8796"/>
                  </a:lnTo>
                  <a:lnTo>
                    <a:pt x="36588" y="3152"/>
                  </a:lnTo>
                  <a:lnTo>
                    <a:pt x="58582" y="0"/>
                  </a:lnTo>
                  <a:lnTo>
                    <a:pt x="69829" y="4307"/>
                  </a:lnTo>
                  <a:lnTo>
                    <a:pt x="118129" y="46419"/>
                  </a:lnTo>
                  <a:lnTo>
                    <a:pt x="135194" y="85367"/>
                  </a:lnTo>
                  <a:lnTo>
                    <a:pt x="144965" y="13575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2123250" y="5559047"/>
              <a:ext cx="148830" cy="304910"/>
            </a:xfrm>
            <a:custGeom>
              <a:avLst/>
              <a:gdLst/>
              <a:ahLst/>
              <a:cxnLst/>
              <a:rect l="0" t="0" r="0" b="0"/>
              <a:pathLst>
                <a:path w="148830" h="304910">
                  <a:moveTo>
                    <a:pt x="108791" y="0"/>
                  </a:moveTo>
                  <a:lnTo>
                    <a:pt x="80846" y="5589"/>
                  </a:lnTo>
                  <a:lnTo>
                    <a:pt x="41110" y="31421"/>
                  </a:lnTo>
                  <a:lnTo>
                    <a:pt x="16468" y="63122"/>
                  </a:lnTo>
                  <a:lnTo>
                    <a:pt x="1758" y="94742"/>
                  </a:lnTo>
                  <a:lnTo>
                    <a:pt x="0" y="118927"/>
                  </a:lnTo>
                  <a:lnTo>
                    <a:pt x="4288" y="142933"/>
                  </a:lnTo>
                  <a:lnTo>
                    <a:pt x="13992" y="161402"/>
                  </a:lnTo>
                  <a:lnTo>
                    <a:pt x="21026" y="163753"/>
                  </a:lnTo>
                  <a:lnTo>
                    <a:pt x="29224" y="161811"/>
                  </a:lnTo>
                  <a:lnTo>
                    <a:pt x="62009" y="139067"/>
                  </a:lnTo>
                  <a:lnTo>
                    <a:pt x="78292" y="113345"/>
                  </a:lnTo>
                  <a:lnTo>
                    <a:pt x="93105" y="50335"/>
                  </a:lnTo>
                  <a:lnTo>
                    <a:pt x="95971" y="19641"/>
                  </a:lnTo>
                  <a:lnTo>
                    <a:pt x="97905" y="15434"/>
                  </a:lnTo>
                  <a:lnTo>
                    <a:pt x="100364" y="18478"/>
                  </a:lnTo>
                  <a:lnTo>
                    <a:pt x="119505" y="74397"/>
                  </a:lnTo>
                  <a:lnTo>
                    <a:pt x="136892" y="133669"/>
                  </a:lnTo>
                  <a:lnTo>
                    <a:pt x="148829" y="194680"/>
                  </a:lnTo>
                  <a:lnTo>
                    <a:pt x="144701" y="246806"/>
                  </a:lnTo>
                  <a:lnTo>
                    <a:pt x="136060" y="273858"/>
                  </a:lnTo>
                  <a:lnTo>
                    <a:pt x="130480" y="284347"/>
                  </a:lnTo>
                  <a:lnTo>
                    <a:pt x="114921" y="299122"/>
                  </a:lnTo>
                  <a:lnTo>
                    <a:pt x="105859" y="304700"/>
                  </a:lnTo>
                  <a:lnTo>
                    <a:pt x="95138" y="304909"/>
                  </a:lnTo>
                  <a:lnTo>
                    <a:pt x="70748" y="295782"/>
                  </a:lnTo>
                  <a:lnTo>
                    <a:pt x="41887" y="276502"/>
                  </a:lnTo>
                  <a:lnTo>
                    <a:pt x="29143" y="259761"/>
                  </a:lnTo>
                  <a:lnTo>
                    <a:pt x="14035" y="2316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337327" y="5432501"/>
              <a:ext cx="828925" cy="243150"/>
            </a:xfrm>
            <a:custGeom>
              <a:avLst/>
              <a:gdLst/>
              <a:ahLst/>
              <a:cxnLst/>
              <a:rect l="0" t="0" r="0" b="0"/>
              <a:pathLst>
                <a:path w="828925" h="243150">
                  <a:moveTo>
                    <a:pt x="0" y="84432"/>
                  </a:moveTo>
                  <a:lnTo>
                    <a:pt x="3119" y="143790"/>
                  </a:lnTo>
                  <a:lnTo>
                    <a:pt x="9064" y="194553"/>
                  </a:lnTo>
                  <a:lnTo>
                    <a:pt x="10722" y="196450"/>
                  </a:lnTo>
                  <a:lnTo>
                    <a:pt x="30740" y="136034"/>
                  </a:lnTo>
                  <a:lnTo>
                    <a:pt x="46417" y="110485"/>
                  </a:lnTo>
                  <a:lnTo>
                    <a:pt x="55511" y="102971"/>
                  </a:lnTo>
                  <a:lnTo>
                    <a:pt x="65083" y="99131"/>
                  </a:lnTo>
                  <a:lnTo>
                    <a:pt x="74974" y="97741"/>
                  </a:lnTo>
                  <a:lnTo>
                    <a:pt x="83908" y="100324"/>
                  </a:lnTo>
                  <a:lnTo>
                    <a:pt x="140260" y="146658"/>
                  </a:lnTo>
                  <a:lnTo>
                    <a:pt x="169572" y="158102"/>
                  </a:lnTo>
                  <a:lnTo>
                    <a:pt x="202097" y="157728"/>
                  </a:lnTo>
                  <a:lnTo>
                    <a:pt x="233710" y="148594"/>
                  </a:lnTo>
                  <a:lnTo>
                    <a:pt x="259459" y="132835"/>
                  </a:lnTo>
                  <a:lnTo>
                    <a:pt x="266559" y="123720"/>
                  </a:lnTo>
                  <a:lnTo>
                    <a:pt x="270123" y="114133"/>
                  </a:lnTo>
                  <a:lnTo>
                    <a:pt x="271328" y="104233"/>
                  </a:lnTo>
                  <a:lnTo>
                    <a:pt x="268623" y="95293"/>
                  </a:lnTo>
                  <a:lnTo>
                    <a:pt x="256258" y="79120"/>
                  </a:lnTo>
                  <a:lnTo>
                    <a:pt x="235945" y="70373"/>
                  </a:lnTo>
                  <a:lnTo>
                    <a:pt x="223977" y="68040"/>
                  </a:lnTo>
                  <a:lnTo>
                    <a:pt x="198201" y="74807"/>
                  </a:lnTo>
                  <a:lnTo>
                    <a:pt x="174657" y="89513"/>
                  </a:lnTo>
                  <a:lnTo>
                    <a:pt x="160293" y="107747"/>
                  </a:lnTo>
                  <a:lnTo>
                    <a:pt x="151219" y="148921"/>
                  </a:lnTo>
                  <a:lnTo>
                    <a:pt x="154120" y="186988"/>
                  </a:lnTo>
                  <a:lnTo>
                    <a:pt x="162474" y="206441"/>
                  </a:lnTo>
                  <a:lnTo>
                    <a:pt x="167977" y="214904"/>
                  </a:lnTo>
                  <a:lnTo>
                    <a:pt x="198079" y="237994"/>
                  </a:lnTo>
                  <a:lnTo>
                    <a:pt x="226465" y="243149"/>
                  </a:lnTo>
                  <a:lnTo>
                    <a:pt x="281170" y="236926"/>
                  </a:lnTo>
                  <a:lnTo>
                    <a:pt x="309347" y="222162"/>
                  </a:lnTo>
                  <a:lnTo>
                    <a:pt x="354196" y="167811"/>
                  </a:lnTo>
                  <a:lnTo>
                    <a:pt x="390961" y="105414"/>
                  </a:lnTo>
                  <a:lnTo>
                    <a:pt x="408558" y="79470"/>
                  </a:lnTo>
                  <a:lnTo>
                    <a:pt x="434179" y="56965"/>
                  </a:lnTo>
                  <a:lnTo>
                    <a:pt x="443871" y="53253"/>
                  </a:lnTo>
                  <a:lnTo>
                    <a:pt x="463998" y="52247"/>
                  </a:lnTo>
                  <a:lnTo>
                    <a:pt x="500649" y="63847"/>
                  </a:lnTo>
                  <a:lnTo>
                    <a:pt x="529965" y="82102"/>
                  </a:lnTo>
                  <a:lnTo>
                    <a:pt x="553470" y="107918"/>
                  </a:lnTo>
                  <a:lnTo>
                    <a:pt x="569663" y="137794"/>
                  </a:lnTo>
                  <a:lnTo>
                    <a:pt x="581870" y="180052"/>
                  </a:lnTo>
                  <a:lnTo>
                    <a:pt x="579923" y="206478"/>
                  </a:lnTo>
                  <a:lnTo>
                    <a:pt x="576128" y="218439"/>
                  </a:lnTo>
                  <a:lnTo>
                    <a:pt x="568919" y="225242"/>
                  </a:lnTo>
                  <a:lnTo>
                    <a:pt x="559433" y="228608"/>
                  </a:lnTo>
                  <a:lnTo>
                    <a:pt x="548430" y="229682"/>
                  </a:lnTo>
                  <a:lnTo>
                    <a:pt x="543435" y="225719"/>
                  </a:lnTo>
                  <a:lnTo>
                    <a:pt x="542444" y="218397"/>
                  </a:lnTo>
                  <a:lnTo>
                    <a:pt x="552228" y="185737"/>
                  </a:lnTo>
                  <a:lnTo>
                    <a:pt x="576495" y="132779"/>
                  </a:lnTo>
                  <a:lnTo>
                    <a:pt x="613394" y="77257"/>
                  </a:lnTo>
                  <a:lnTo>
                    <a:pt x="672567" y="18381"/>
                  </a:lnTo>
                  <a:lnTo>
                    <a:pt x="705037" y="0"/>
                  </a:lnTo>
                  <a:lnTo>
                    <a:pt x="732540" y="503"/>
                  </a:lnTo>
                  <a:lnTo>
                    <a:pt x="760751" y="8526"/>
                  </a:lnTo>
                  <a:lnTo>
                    <a:pt x="797926" y="32740"/>
                  </a:lnTo>
                  <a:lnTo>
                    <a:pt x="812038" y="47420"/>
                  </a:lnTo>
                  <a:lnTo>
                    <a:pt x="822210" y="65642"/>
                  </a:lnTo>
                  <a:lnTo>
                    <a:pt x="828924" y="112400"/>
                  </a:lnTo>
                  <a:lnTo>
                    <a:pt x="819735" y="165119"/>
                  </a:lnTo>
                  <a:lnTo>
                    <a:pt x="812042" y="177997"/>
                  </a:lnTo>
                  <a:lnTo>
                    <a:pt x="791016" y="195427"/>
                  </a:lnTo>
                  <a:lnTo>
                    <a:pt x="766073" y="203953"/>
                  </a:lnTo>
                  <a:lnTo>
                    <a:pt x="740560" y="206573"/>
                  </a:lnTo>
                  <a:lnTo>
                    <a:pt x="689345" y="198722"/>
                  </a:lnTo>
                  <a:lnTo>
                    <a:pt x="642238" y="1897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Freeform 134"/>
          <p:cNvSpPr/>
          <p:nvPr/>
        </p:nvSpPr>
        <p:spPr>
          <a:xfrm>
            <a:off x="63171" y="6201285"/>
            <a:ext cx="84229" cy="10530"/>
          </a:xfrm>
          <a:custGeom>
            <a:avLst/>
            <a:gdLst/>
            <a:ahLst/>
            <a:cxnLst/>
            <a:rect l="0" t="0" r="0" b="0"/>
            <a:pathLst>
              <a:path w="84229" h="10530">
                <a:moveTo>
                  <a:pt x="0" y="10529"/>
                </a:moveTo>
                <a:lnTo>
                  <a:pt x="58617" y="1464"/>
                </a:lnTo>
                <a:lnTo>
                  <a:pt x="8422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73699" y="3105907"/>
            <a:ext cx="63172" cy="1"/>
          </a:xfrm>
          <a:custGeom>
            <a:avLst/>
            <a:gdLst/>
            <a:ahLst/>
            <a:cxnLst/>
            <a:rect l="0" t="0" r="0" b="0"/>
            <a:pathLst>
              <a:path w="63172" h="1">
                <a:moveTo>
                  <a:pt x="0" y="0"/>
                </a:moveTo>
                <a:lnTo>
                  <a:pt x="6317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Group 183"/>
          <p:cNvGrpSpPr/>
          <p:nvPr/>
        </p:nvGrpSpPr>
        <p:grpSpPr>
          <a:xfrm>
            <a:off x="21057" y="5821643"/>
            <a:ext cx="3558400" cy="1444008"/>
            <a:chOff x="21057" y="5821643"/>
            <a:chExt cx="3558400" cy="1444008"/>
          </a:xfrm>
        </p:grpSpPr>
        <p:sp>
          <p:nvSpPr>
            <p:cNvPr id="137" name="Freeform 136"/>
            <p:cNvSpPr/>
            <p:nvPr/>
          </p:nvSpPr>
          <p:spPr>
            <a:xfrm>
              <a:off x="273741" y="6139101"/>
              <a:ext cx="31586" cy="400084"/>
            </a:xfrm>
            <a:custGeom>
              <a:avLst/>
              <a:gdLst/>
              <a:ahLst/>
              <a:cxnLst/>
              <a:rect l="0" t="0" r="0" b="0"/>
              <a:pathLst>
                <a:path w="31586" h="400084">
                  <a:moveTo>
                    <a:pt x="0" y="0"/>
                  </a:moveTo>
                  <a:lnTo>
                    <a:pt x="0" y="54145"/>
                  </a:lnTo>
                  <a:lnTo>
                    <a:pt x="0" y="109091"/>
                  </a:lnTo>
                  <a:lnTo>
                    <a:pt x="5589" y="156586"/>
                  </a:lnTo>
                  <a:lnTo>
                    <a:pt x="9065" y="207703"/>
                  </a:lnTo>
                  <a:lnTo>
                    <a:pt x="15684" y="259893"/>
                  </a:lnTo>
                  <a:lnTo>
                    <a:pt x="21165" y="320355"/>
                  </a:lnTo>
                  <a:lnTo>
                    <a:pt x="29181" y="367307"/>
                  </a:lnTo>
                  <a:lnTo>
                    <a:pt x="31585" y="4000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242155" y="6095859"/>
              <a:ext cx="235954" cy="185250"/>
            </a:xfrm>
            <a:custGeom>
              <a:avLst/>
              <a:gdLst/>
              <a:ahLst/>
              <a:cxnLst/>
              <a:rect l="0" t="0" r="0" b="0"/>
              <a:pathLst>
                <a:path w="235954" h="185250">
                  <a:moveTo>
                    <a:pt x="0" y="127470"/>
                  </a:moveTo>
                  <a:lnTo>
                    <a:pt x="34898" y="68853"/>
                  </a:lnTo>
                  <a:lnTo>
                    <a:pt x="84665" y="23709"/>
                  </a:lnTo>
                  <a:lnTo>
                    <a:pt x="106649" y="9994"/>
                  </a:lnTo>
                  <a:lnTo>
                    <a:pt x="132018" y="0"/>
                  </a:lnTo>
                  <a:lnTo>
                    <a:pt x="165130" y="1017"/>
                  </a:lnTo>
                  <a:lnTo>
                    <a:pt x="198563" y="9268"/>
                  </a:lnTo>
                  <a:lnTo>
                    <a:pt x="221222" y="20734"/>
                  </a:lnTo>
                  <a:lnTo>
                    <a:pt x="228200" y="31746"/>
                  </a:lnTo>
                  <a:lnTo>
                    <a:pt x="235953" y="62700"/>
                  </a:lnTo>
                  <a:lnTo>
                    <a:pt x="233160" y="90495"/>
                  </a:lnTo>
                  <a:lnTo>
                    <a:pt x="222950" y="114546"/>
                  </a:lnTo>
                  <a:lnTo>
                    <a:pt x="196301" y="147817"/>
                  </a:lnTo>
                  <a:lnTo>
                    <a:pt x="172253" y="169269"/>
                  </a:lnTo>
                  <a:lnTo>
                    <a:pt x="142848" y="181142"/>
                  </a:lnTo>
                  <a:lnTo>
                    <a:pt x="112621" y="185249"/>
                  </a:lnTo>
                  <a:lnTo>
                    <a:pt x="63171" y="1801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448969" y="6116943"/>
              <a:ext cx="140628" cy="188924"/>
            </a:xfrm>
            <a:custGeom>
              <a:avLst/>
              <a:gdLst/>
              <a:ahLst/>
              <a:cxnLst/>
              <a:rect l="0" t="0" r="0" b="0"/>
              <a:pathLst>
                <a:path w="140628" h="188924">
                  <a:moveTo>
                    <a:pt x="130098" y="64272"/>
                  </a:moveTo>
                  <a:lnTo>
                    <a:pt x="115444" y="20309"/>
                  </a:lnTo>
                  <a:lnTo>
                    <a:pt x="102528" y="6519"/>
                  </a:lnTo>
                  <a:lnTo>
                    <a:pt x="94171" y="1203"/>
                  </a:lnTo>
                  <a:lnTo>
                    <a:pt x="85090" y="0"/>
                  </a:lnTo>
                  <a:lnTo>
                    <a:pt x="65641" y="4901"/>
                  </a:lnTo>
                  <a:lnTo>
                    <a:pt x="34961" y="26403"/>
                  </a:lnTo>
                  <a:lnTo>
                    <a:pt x="14822" y="55002"/>
                  </a:lnTo>
                  <a:lnTo>
                    <a:pt x="1446" y="85702"/>
                  </a:lnTo>
                  <a:lnTo>
                    <a:pt x="0" y="109672"/>
                  </a:lnTo>
                  <a:lnTo>
                    <a:pt x="8604" y="163187"/>
                  </a:lnTo>
                  <a:lnTo>
                    <a:pt x="14007" y="173499"/>
                  </a:lnTo>
                  <a:lnTo>
                    <a:pt x="29369" y="188077"/>
                  </a:lnTo>
                  <a:lnTo>
                    <a:pt x="39549" y="188923"/>
                  </a:lnTo>
                  <a:lnTo>
                    <a:pt x="63338" y="180504"/>
                  </a:lnTo>
                  <a:lnTo>
                    <a:pt x="91860" y="156033"/>
                  </a:lnTo>
                  <a:lnTo>
                    <a:pt x="109540" y="126556"/>
                  </a:lnTo>
                  <a:lnTo>
                    <a:pt x="123654" y="63447"/>
                  </a:lnTo>
                  <a:lnTo>
                    <a:pt x="122165" y="36999"/>
                  </a:lnTo>
                  <a:lnTo>
                    <a:pt x="121300" y="34392"/>
                  </a:lnTo>
                  <a:lnTo>
                    <a:pt x="119798" y="87128"/>
                  </a:lnTo>
                  <a:lnTo>
                    <a:pt x="125227" y="124856"/>
                  </a:lnTo>
                  <a:lnTo>
                    <a:pt x="131053" y="137991"/>
                  </a:lnTo>
                  <a:lnTo>
                    <a:pt x="140627" y="148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663986" y="6118044"/>
              <a:ext cx="146709" cy="165442"/>
            </a:xfrm>
            <a:custGeom>
              <a:avLst/>
              <a:gdLst/>
              <a:ahLst/>
              <a:cxnLst/>
              <a:rect l="0" t="0" r="0" b="0"/>
              <a:pathLst>
                <a:path w="146709" h="165442">
                  <a:moveTo>
                    <a:pt x="30895" y="10529"/>
                  </a:moveTo>
                  <a:lnTo>
                    <a:pt x="15254" y="38085"/>
                  </a:lnTo>
                  <a:lnTo>
                    <a:pt x="2805" y="94307"/>
                  </a:lnTo>
                  <a:lnTo>
                    <a:pt x="0" y="156409"/>
                  </a:lnTo>
                  <a:lnTo>
                    <a:pt x="940" y="163934"/>
                  </a:lnTo>
                  <a:lnTo>
                    <a:pt x="2736" y="165441"/>
                  </a:lnTo>
                  <a:lnTo>
                    <a:pt x="5103" y="162937"/>
                  </a:lnTo>
                  <a:lnTo>
                    <a:pt x="14024" y="142645"/>
                  </a:lnTo>
                  <a:lnTo>
                    <a:pt x="20283" y="93601"/>
                  </a:lnTo>
                  <a:lnTo>
                    <a:pt x="25399" y="57978"/>
                  </a:lnTo>
                  <a:lnTo>
                    <a:pt x="40930" y="28108"/>
                  </a:lnTo>
                  <a:lnTo>
                    <a:pt x="51623" y="15229"/>
                  </a:lnTo>
                  <a:lnTo>
                    <a:pt x="63431" y="7813"/>
                  </a:lnTo>
                  <a:lnTo>
                    <a:pt x="101237" y="1795"/>
                  </a:lnTo>
                  <a:lnTo>
                    <a:pt x="14670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819209" y="5970645"/>
              <a:ext cx="210545" cy="346487"/>
            </a:xfrm>
            <a:custGeom>
              <a:avLst/>
              <a:gdLst/>
              <a:ahLst/>
              <a:cxnLst/>
              <a:rect l="0" t="0" r="0" b="0"/>
              <a:pathLst>
                <a:path w="210545" h="346487">
                  <a:moveTo>
                    <a:pt x="159941" y="0"/>
                  </a:moveTo>
                  <a:lnTo>
                    <a:pt x="174595" y="53028"/>
                  </a:lnTo>
                  <a:lnTo>
                    <a:pt x="180903" y="111644"/>
                  </a:lnTo>
                  <a:lnTo>
                    <a:pt x="189029" y="161111"/>
                  </a:lnTo>
                  <a:lnTo>
                    <a:pt x="202255" y="220341"/>
                  </a:lnTo>
                  <a:lnTo>
                    <a:pt x="210544" y="277101"/>
                  </a:lnTo>
                  <a:lnTo>
                    <a:pt x="208884" y="284170"/>
                  </a:lnTo>
                  <a:lnTo>
                    <a:pt x="205438" y="286543"/>
                  </a:lnTo>
                  <a:lnTo>
                    <a:pt x="200801" y="285785"/>
                  </a:lnTo>
                  <a:lnTo>
                    <a:pt x="196540" y="280601"/>
                  </a:lnTo>
                  <a:lnTo>
                    <a:pt x="182614" y="253287"/>
                  </a:lnTo>
                  <a:lnTo>
                    <a:pt x="166508" y="236964"/>
                  </a:lnTo>
                  <a:lnTo>
                    <a:pt x="141413" y="228150"/>
                  </a:lnTo>
                  <a:lnTo>
                    <a:pt x="114272" y="226572"/>
                  </a:lnTo>
                  <a:lnTo>
                    <a:pt x="64486" y="245231"/>
                  </a:lnTo>
                  <a:lnTo>
                    <a:pt x="46937" y="258731"/>
                  </a:lnTo>
                  <a:lnTo>
                    <a:pt x="10573" y="298887"/>
                  </a:lnTo>
                  <a:lnTo>
                    <a:pt x="748" y="317672"/>
                  </a:lnTo>
                  <a:lnTo>
                    <a:pt x="0" y="326425"/>
                  </a:lnTo>
                  <a:lnTo>
                    <a:pt x="5408" y="342390"/>
                  </a:lnTo>
                  <a:lnTo>
                    <a:pt x="14805" y="346413"/>
                  </a:lnTo>
                  <a:lnTo>
                    <a:pt x="59226" y="346486"/>
                  </a:lnTo>
                  <a:lnTo>
                    <a:pt x="114224" y="336031"/>
                  </a:lnTo>
                  <a:lnTo>
                    <a:pt x="173721" y="313183"/>
                  </a:lnTo>
                  <a:lnTo>
                    <a:pt x="191527" y="3053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1090334" y="6128573"/>
              <a:ext cx="160098" cy="193796"/>
            </a:xfrm>
            <a:custGeom>
              <a:avLst/>
              <a:gdLst/>
              <a:ahLst/>
              <a:cxnLst/>
              <a:rect l="0" t="0" r="0" b="0"/>
              <a:pathLst>
                <a:path w="160098" h="193796">
                  <a:moveTo>
                    <a:pt x="46744" y="0"/>
                  </a:moveTo>
                  <a:lnTo>
                    <a:pt x="31103" y="26386"/>
                  </a:lnTo>
                  <a:lnTo>
                    <a:pt x="11900" y="83312"/>
                  </a:lnTo>
                  <a:lnTo>
                    <a:pt x="0" y="126161"/>
                  </a:lnTo>
                  <a:lnTo>
                    <a:pt x="1792" y="147318"/>
                  </a:lnTo>
                  <a:lnTo>
                    <a:pt x="14967" y="178961"/>
                  </a:lnTo>
                  <a:lnTo>
                    <a:pt x="24390" y="185987"/>
                  </a:lnTo>
                  <a:lnTo>
                    <a:pt x="50457" y="193795"/>
                  </a:lnTo>
                  <a:lnTo>
                    <a:pt x="86838" y="192602"/>
                  </a:lnTo>
                  <a:lnTo>
                    <a:pt x="119845" y="179250"/>
                  </a:lnTo>
                  <a:lnTo>
                    <a:pt x="134995" y="163894"/>
                  </a:lnTo>
                  <a:lnTo>
                    <a:pt x="154253" y="125441"/>
                  </a:lnTo>
                  <a:lnTo>
                    <a:pt x="160097" y="88900"/>
                  </a:lnTo>
                  <a:lnTo>
                    <a:pt x="152105" y="62128"/>
                  </a:lnTo>
                  <a:lnTo>
                    <a:pt x="135685" y="36971"/>
                  </a:lnTo>
                  <a:lnTo>
                    <a:pt x="112789" y="17991"/>
                  </a:lnTo>
                  <a:lnTo>
                    <a:pt x="101303" y="14334"/>
                  </a:lnTo>
                  <a:lnTo>
                    <a:pt x="79181" y="16509"/>
                  </a:lnTo>
                  <a:lnTo>
                    <a:pt x="46744" y="315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1323054" y="6117388"/>
              <a:ext cx="193051" cy="182541"/>
            </a:xfrm>
            <a:custGeom>
              <a:avLst/>
              <a:gdLst/>
              <a:ahLst/>
              <a:cxnLst/>
              <a:rect l="0" t="0" r="0" b="0"/>
              <a:pathLst>
                <a:path w="193051" h="182541">
                  <a:moveTo>
                    <a:pt x="45651" y="95413"/>
                  </a:moveTo>
                  <a:lnTo>
                    <a:pt x="10904" y="156523"/>
                  </a:lnTo>
                  <a:lnTo>
                    <a:pt x="0" y="182540"/>
                  </a:lnTo>
                  <a:lnTo>
                    <a:pt x="9" y="181574"/>
                  </a:lnTo>
                  <a:lnTo>
                    <a:pt x="17984" y="120290"/>
                  </a:lnTo>
                  <a:lnTo>
                    <a:pt x="32863" y="67874"/>
                  </a:lnTo>
                  <a:lnTo>
                    <a:pt x="57120" y="25632"/>
                  </a:lnTo>
                  <a:lnTo>
                    <a:pt x="63825" y="17307"/>
                  </a:lnTo>
                  <a:lnTo>
                    <a:pt x="83754" y="4937"/>
                  </a:lnTo>
                  <a:lnTo>
                    <a:pt x="95619" y="0"/>
                  </a:lnTo>
                  <a:lnTo>
                    <a:pt x="107039" y="219"/>
                  </a:lnTo>
                  <a:lnTo>
                    <a:pt x="129086" y="9821"/>
                  </a:lnTo>
                  <a:lnTo>
                    <a:pt x="155640" y="29368"/>
                  </a:lnTo>
                  <a:lnTo>
                    <a:pt x="172737" y="55567"/>
                  </a:lnTo>
                  <a:lnTo>
                    <a:pt x="184352" y="117693"/>
                  </a:lnTo>
                  <a:lnTo>
                    <a:pt x="193050" y="1691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1558218" y="6033816"/>
              <a:ext cx="147400" cy="234607"/>
            </a:xfrm>
            <a:custGeom>
              <a:avLst/>
              <a:gdLst/>
              <a:ahLst/>
              <a:cxnLst/>
              <a:rect l="0" t="0" r="0" b="0"/>
              <a:pathLst>
                <a:path w="147400" h="234607">
                  <a:moveTo>
                    <a:pt x="147399" y="0"/>
                  </a:moveTo>
                  <a:lnTo>
                    <a:pt x="93254" y="11453"/>
                  </a:lnTo>
                  <a:lnTo>
                    <a:pt x="68352" y="19128"/>
                  </a:lnTo>
                  <a:lnTo>
                    <a:pt x="49486" y="30338"/>
                  </a:lnTo>
                  <a:lnTo>
                    <a:pt x="43519" y="38943"/>
                  </a:lnTo>
                  <a:lnTo>
                    <a:pt x="36889" y="60982"/>
                  </a:lnTo>
                  <a:lnTo>
                    <a:pt x="39801" y="71070"/>
                  </a:lnTo>
                  <a:lnTo>
                    <a:pt x="79489" y="111495"/>
                  </a:lnTo>
                  <a:lnTo>
                    <a:pt x="140854" y="154347"/>
                  </a:lnTo>
                  <a:lnTo>
                    <a:pt x="143036" y="163730"/>
                  </a:lnTo>
                  <a:lnTo>
                    <a:pt x="136101" y="186633"/>
                  </a:lnTo>
                  <a:lnTo>
                    <a:pt x="115081" y="206171"/>
                  </a:lnTo>
                  <a:lnTo>
                    <a:pt x="59517" y="232188"/>
                  </a:lnTo>
                  <a:lnTo>
                    <a:pt x="34640" y="234606"/>
                  </a:lnTo>
                  <a:lnTo>
                    <a:pt x="15396" y="231781"/>
                  </a:lnTo>
                  <a:lnTo>
                    <a:pt x="10264" y="229390"/>
                  </a:lnTo>
                  <a:lnTo>
                    <a:pt x="0" y="2210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2084643" y="5918003"/>
              <a:ext cx="52643" cy="347441"/>
            </a:xfrm>
            <a:custGeom>
              <a:avLst/>
              <a:gdLst/>
              <a:ahLst/>
              <a:cxnLst/>
              <a:rect l="0" t="0" r="0" b="0"/>
              <a:pathLst>
                <a:path w="52643" h="347441">
                  <a:moveTo>
                    <a:pt x="52642" y="0"/>
                  </a:moveTo>
                  <a:lnTo>
                    <a:pt x="51472" y="56498"/>
                  </a:lnTo>
                  <a:lnTo>
                    <a:pt x="43067" y="108897"/>
                  </a:lnTo>
                  <a:lnTo>
                    <a:pt x="27448" y="162637"/>
                  </a:lnTo>
                  <a:lnTo>
                    <a:pt x="16062" y="220154"/>
                  </a:lnTo>
                  <a:lnTo>
                    <a:pt x="8502" y="279576"/>
                  </a:lnTo>
                  <a:lnTo>
                    <a:pt x="2519" y="314464"/>
                  </a:lnTo>
                  <a:lnTo>
                    <a:pt x="0" y="3474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2063586" y="6055435"/>
              <a:ext cx="349579" cy="177964"/>
            </a:xfrm>
            <a:custGeom>
              <a:avLst/>
              <a:gdLst/>
              <a:ahLst/>
              <a:cxnLst/>
              <a:rect l="0" t="0" r="0" b="0"/>
              <a:pathLst>
                <a:path w="349579" h="177964">
                  <a:moveTo>
                    <a:pt x="0" y="20495"/>
                  </a:moveTo>
                  <a:lnTo>
                    <a:pt x="54144" y="9043"/>
                  </a:lnTo>
                  <a:lnTo>
                    <a:pt x="114680" y="1335"/>
                  </a:lnTo>
                  <a:lnTo>
                    <a:pt x="165650" y="0"/>
                  </a:lnTo>
                  <a:lnTo>
                    <a:pt x="179453" y="3322"/>
                  </a:lnTo>
                  <a:lnTo>
                    <a:pt x="201029" y="16372"/>
                  </a:lnTo>
                  <a:lnTo>
                    <a:pt x="215298" y="40110"/>
                  </a:lnTo>
                  <a:lnTo>
                    <a:pt x="226788" y="83239"/>
                  </a:lnTo>
                  <a:lnTo>
                    <a:pt x="230671" y="139734"/>
                  </a:lnTo>
                  <a:lnTo>
                    <a:pt x="237441" y="161617"/>
                  </a:lnTo>
                  <a:lnTo>
                    <a:pt x="242522" y="170729"/>
                  </a:lnTo>
                  <a:lnTo>
                    <a:pt x="251758" y="175633"/>
                  </a:lnTo>
                  <a:lnTo>
                    <a:pt x="277619" y="177963"/>
                  </a:lnTo>
                  <a:lnTo>
                    <a:pt x="299251" y="171979"/>
                  </a:lnTo>
                  <a:lnTo>
                    <a:pt x="316664" y="160351"/>
                  </a:lnTo>
                  <a:lnTo>
                    <a:pt x="338451" y="134074"/>
                  </a:lnTo>
                  <a:lnTo>
                    <a:pt x="348514" y="114259"/>
                  </a:lnTo>
                  <a:lnTo>
                    <a:pt x="349578" y="66604"/>
                  </a:lnTo>
                  <a:lnTo>
                    <a:pt x="342151" y="40598"/>
                  </a:lnTo>
                  <a:lnTo>
                    <a:pt x="336895" y="30388"/>
                  </a:lnTo>
                  <a:lnTo>
                    <a:pt x="315457" y="15923"/>
                  </a:lnTo>
                  <a:lnTo>
                    <a:pt x="288772" y="7934"/>
                  </a:lnTo>
                  <a:lnTo>
                    <a:pt x="246164" y="9219"/>
                  </a:lnTo>
                  <a:lnTo>
                    <a:pt x="221098" y="996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2582877" y="5893927"/>
              <a:ext cx="250324" cy="325255"/>
            </a:xfrm>
            <a:custGeom>
              <a:avLst/>
              <a:gdLst/>
              <a:ahLst/>
              <a:cxnLst/>
              <a:rect l="0" t="0" r="0" b="0"/>
              <a:pathLst>
                <a:path w="250324" h="325255">
                  <a:moveTo>
                    <a:pt x="165061" y="13547"/>
                  </a:moveTo>
                  <a:lnTo>
                    <a:pt x="148293" y="2369"/>
                  </a:lnTo>
                  <a:lnTo>
                    <a:pt x="130702" y="0"/>
                  </a:lnTo>
                  <a:lnTo>
                    <a:pt x="121098" y="1007"/>
                  </a:lnTo>
                  <a:lnTo>
                    <a:pt x="104188" y="8364"/>
                  </a:lnTo>
                  <a:lnTo>
                    <a:pt x="74268" y="32150"/>
                  </a:lnTo>
                  <a:lnTo>
                    <a:pt x="38779" y="80901"/>
                  </a:lnTo>
                  <a:lnTo>
                    <a:pt x="20799" y="123191"/>
                  </a:lnTo>
                  <a:lnTo>
                    <a:pt x="8063" y="172766"/>
                  </a:lnTo>
                  <a:lnTo>
                    <a:pt x="0" y="221380"/>
                  </a:lnTo>
                  <a:lnTo>
                    <a:pt x="730" y="268540"/>
                  </a:lnTo>
                  <a:lnTo>
                    <a:pt x="2865" y="285318"/>
                  </a:lnTo>
                  <a:lnTo>
                    <a:pt x="10137" y="297673"/>
                  </a:lnTo>
                  <a:lnTo>
                    <a:pt x="33815" y="314520"/>
                  </a:lnTo>
                  <a:lnTo>
                    <a:pt x="66955" y="316549"/>
                  </a:lnTo>
                  <a:lnTo>
                    <a:pt x="101571" y="308482"/>
                  </a:lnTo>
                  <a:lnTo>
                    <a:pt x="128654" y="293198"/>
                  </a:lnTo>
                  <a:lnTo>
                    <a:pt x="174030" y="236233"/>
                  </a:lnTo>
                  <a:lnTo>
                    <a:pt x="197768" y="192845"/>
                  </a:lnTo>
                  <a:lnTo>
                    <a:pt x="197394" y="186892"/>
                  </a:lnTo>
                  <a:lnTo>
                    <a:pt x="193636" y="184092"/>
                  </a:lnTo>
                  <a:lnTo>
                    <a:pt x="187620" y="183396"/>
                  </a:lnTo>
                  <a:lnTo>
                    <a:pt x="182440" y="188781"/>
                  </a:lnTo>
                  <a:lnTo>
                    <a:pt x="173565" y="210362"/>
                  </a:lnTo>
                  <a:lnTo>
                    <a:pt x="167581" y="260986"/>
                  </a:lnTo>
                  <a:lnTo>
                    <a:pt x="176986" y="309261"/>
                  </a:lnTo>
                  <a:lnTo>
                    <a:pt x="183539" y="318314"/>
                  </a:lnTo>
                  <a:lnTo>
                    <a:pt x="191418" y="323180"/>
                  </a:lnTo>
                  <a:lnTo>
                    <a:pt x="200180" y="325254"/>
                  </a:lnTo>
                  <a:lnTo>
                    <a:pt x="208361" y="324297"/>
                  </a:lnTo>
                  <a:lnTo>
                    <a:pt x="223690" y="316995"/>
                  </a:lnTo>
                  <a:lnTo>
                    <a:pt x="245473" y="288551"/>
                  </a:lnTo>
                  <a:lnTo>
                    <a:pt x="250323" y="260554"/>
                  </a:lnTo>
                  <a:lnTo>
                    <a:pt x="247409" y="229783"/>
                  </a:lnTo>
                  <a:lnTo>
                    <a:pt x="238315" y="200509"/>
                  </a:lnTo>
                  <a:lnTo>
                    <a:pt x="223354" y="181259"/>
                  </a:lnTo>
                  <a:lnTo>
                    <a:pt x="196646" y="1609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2871719" y="5991780"/>
              <a:ext cx="118375" cy="210493"/>
            </a:xfrm>
            <a:custGeom>
              <a:avLst/>
              <a:gdLst/>
              <a:ahLst/>
              <a:cxnLst/>
              <a:rect l="0" t="0" r="0" b="0"/>
              <a:pathLst>
                <a:path w="118375" h="210493">
                  <a:moveTo>
                    <a:pt x="13089" y="105207"/>
                  </a:moveTo>
                  <a:lnTo>
                    <a:pt x="19155" y="137659"/>
                  </a:lnTo>
                  <a:lnTo>
                    <a:pt x="16565" y="158235"/>
                  </a:lnTo>
                  <a:lnTo>
                    <a:pt x="13067" y="162786"/>
                  </a:lnTo>
                  <a:lnTo>
                    <a:pt x="8395" y="163480"/>
                  </a:lnTo>
                  <a:lnTo>
                    <a:pt x="2941" y="161603"/>
                  </a:lnTo>
                  <a:lnTo>
                    <a:pt x="0" y="137681"/>
                  </a:lnTo>
                  <a:lnTo>
                    <a:pt x="4922" y="87533"/>
                  </a:lnTo>
                  <a:lnTo>
                    <a:pt x="17065" y="34255"/>
                  </a:lnTo>
                  <a:lnTo>
                    <a:pt x="33184" y="14791"/>
                  </a:lnTo>
                  <a:lnTo>
                    <a:pt x="44033" y="6326"/>
                  </a:lnTo>
                  <a:lnTo>
                    <a:pt x="54776" y="1851"/>
                  </a:lnTo>
                  <a:lnTo>
                    <a:pt x="76070" y="0"/>
                  </a:lnTo>
                  <a:lnTo>
                    <a:pt x="85492" y="5823"/>
                  </a:lnTo>
                  <a:lnTo>
                    <a:pt x="102200" y="27891"/>
                  </a:lnTo>
                  <a:lnTo>
                    <a:pt x="113582" y="67611"/>
                  </a:lnTo>
                  <a:lnTo>
                    <a:pt x="117428" y="124123"/>
                  </a:lnTo>
                  <a:lnTo>
                    <a:pt x="118187" y="181040"/>
                  </a:lnTo>
                  <a:lnTo>
                    <a:pt x="118374" y="21049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3042736" y="5821643"/>
              <a:ext cx="115814" cy="338516"/>
            </a:xfrm>
            <a:custGeom>
              <a:avLst/>
              <a:gdLst/>
              <a:ahLst/>
              <a:cxnLst/>
              <a:rect l="0" t="0" r="0" b="0"/>
              <a:pathLst>
                <a:path w="115814" h="338516">
                  <a:moveTo>
                    <a:pt x="115813" y="12132"/>
                  </a:moveTo>
                  <a:lnTo>
                    <a:pt x="99046" y="954"/>
                  </a:lnTo>
                  <a:lnTo>
                    <a:pt x="90597" y="0"/>
                  </a:lnTo>
                  <a:lnTo>
                    <a:pt x="71851" y="5180"/>
                  </a:lnTo>
                  <a:lnTo>
                    <a:pt x="41566" y="32429"/>
                  </a:lnTo>
                  <a:lnTo>
                    <a:pt x="21544" y="70138"/>
                  </a:lnTo>
                  <a:lnTo>
                    <a:pt x="11535" y="133208"/>
                  </a:lnTo>
                  <a:lnTo>
                    <a:pt x="3938" y="183447"/>
                  </a:lnTo>
                  <a:lnTo>
                    <a:pt x="778" y="246057"/>
                  </a:lnTo>
                  <a:lnTo>
                    <a:pt x="153" y="308813"/>
                  </a:lnTo>
                  <a:lnTo>
                    <a:pt x="0" y="3385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3011150" y="5978157"/>
              <a:ext cx="223025" cy="192531"/>
            </a:xfrm>
            <a:custGeom>
              <a:avLst/>
              <a:gdLst/>
              <a:ahLst/>
              <a:cxnLst/>
              <a:rect l="0" t="0" r="0" b="0"/>
              <a:pathLst>
                <a:path w="223025" h="192531">
                  <a:moveTo>
                    <a:pt x="0" y="55659"/>
                  </a:moveTo>
                  <a:lnTo>
                    <a:pt x="5590" y="72427"/>
                  </a:lnTo>
                  <a:lnTo>
                    <a:pt x="20812" y="86898"/>
                  </a:lnTo>
                  <a:lnTo>
                    <a:pt x="63123" y="109663"/>
                  </a:lnTo>
                  <a:lnTo>
                    <a:pt x="111510" y="110525"/>
                  </a:lnTo>
                  <a:lnTo>
                    <a:pt x="153533" y="103371"/>
                  </a:lnTo>
                  <a:lnTo>
                    <a:pt x="182622" y="88254"/>
                  </a:lnTo>
                  <a:lnTo>
                    <a:pt x="206059" y="68956"/>
                  </a:lnTo>
                  <a:lnTo>
                    <a:pt x="222232" y="42832"/>
                  </a:lnTo>
                  <a:lnTo>
                    <a:pt x="223024" y="34239"/>
                  </a:lnTo>
                  <a:lnTo>
                    <a:pt x="217665" y="18453"/>
                  </a:lnTo>
                  <a:lnTo>
                    <a:pt x="198126" y="6758"/>
                  </a:lnTo>
                  <a:lnTo>
                    <a:pt x="171114" y="0"/>
                  </a:lnTo>
                  <a:lnTo>
                    <a:pt x="143511" y="896"/>
                  </a:lnTo>
                  <a:lnTo>
                    <a:pt x="131939" y="7452"/>
                  </a:lnTo>
                  <a:lnTo>
                    <a:pt x="112842" y="30334"/>
                  </a:lnTo>
                  <a:lnTo>
                    <a:pt x="94526" y="64923"/>
                  </a:lnTo>
                  <a:lnTo>
                    <a:pt x="87279" y="119755"/>
                  </a:lnTo>
                  <a:lnTo>
                    <a:pt x="91824" y="148877"/>
                  </a:lnTo>
                  <a:lnTo>
                    <a:pt x="96311" y="159918"/>
                  </a:lnTo>
                  <a:lnTo>
                    <a:pt x="113775" y="178426"/>
                  </a:lnTo>
                  <a:lnTo>
                    <a:pt x="134795" y="190940"/>
                  </a:lnTo>
                  <a:lnTo>
                    <a:pt x="168456" y="1925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3250431" y="5823246"/>
              <a:ext cx="150275" cy="325739"/>
            </a:xfrm>
            <a:custGeom>
              <a:avLst/>
              <a:gdLst/>
              <a:ahLst/>
              <a:cxnLst/>
              <a:rect l="0" t="0" r="0" b="0"/>
              <a:pathLst>
                <a:path w="150275" h="325739">
                  <a:moveTo>
                    <a:pt x="150274" y="0"/>
                  </a:moveTo>
                  <a:lnTo>
                    <a:pt x="141941" y="62478"/>
                  </a:lnTo>
                  <a:lnTo>
                    <a:pt x="140179" y="124775"/>
                  </a:lnTo>
                  <a:lnTo>
                    <a:pt x="139831" y="185001"/>
                  </a:lnTo>
                  <a:lnTo>
                    <a:pt x="139762" y="241957"/>
                  </a:lnTo>
                  <a:lnTo>
                    <a:pt x="139757" y="256062"/>
                  </a:lnTo>
                  <a:lnTo>
                    <a:pt x="138583" y="258445"/>
                  </a:lnTo>
                  <a:lnTo>
                    <a:pt x="119503" y="205047"/>
                  </a:lnTo>
                  <a:lnTo>
                    <a:pt x="111043" y="196359"/>
                  </a:lnTo>
                  <a:lnTo>
                    <a:pt x="89164" y="186707"/>
                  </a:lnTo>
                  <a:lnTo>
                    <a:pt x="76778" y="187642"/>
                  </a:lnTo>
                  <a:lnTo>
                    <a:pt x="39330" y="204557"/>
                  </a:lnTo>
                  <a:lnTo>
                    <a:pt x="20637" y="218036"/>
                  </a:lnTo>
                  <a:lnTo>
                    <a:pt x="7650" y="234945"/>
                  </a:lnTo>
                  <a:lnTo>
                    <a:pt x="2548" y="244368"/>
                  </a:lnTo>
                  <a:lnTo>
                    <a:pt x="0" y="270435"/>
                  </a:lnTo>
                  <a:lnTo>
                    <a:pt x="958" y="285575"/>
                  </a:lnTo>
                  <a:lnTo>
                    <a:pt x="6276" y="298008"/>
                  </a:lnTo>
                  <a:lnTo>
                    <a:pt x="24664" y="318061"/>
                  </a:lnTo>
                  <a:lnTo>
                    <a:pt x="34948" y="323175"/>
                  </a:lnTo>
                  <a:lnTo>
                    <a:pt x="55734" y="325738"/>
                  </a:lnTo>
                  <a:lnTo>
                    <a:pt x="108160" y="3158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3459016" y="5918003"/>
              <a:ext cx="120441" cy="221099"/>
            </a:xfrm>
            <a:custGeom>
              <a:avLst/>
              <a:gdLst/>
              <a:ahLst/>
              <a:cxnLst/>
              <a:rect l="0" t="0" r="0" b="0"/>
              <a:pathLst>
                <a:path w="120441" h="221099">
                  <a:moveTo>
                    <a:pt x="99616" y="0"/>
                  </a:moveTo>
                  <a:lnTo>
                    <a:pt x="65994" y="2340"/>
                  </a:lnTo>
                  <a:lnTo>
                    <a:pt x="6209" y="29308"/>
                  </a:lnTo>
                  <a:lnTo>
                    <a:pt x="1080" y="37087"/>
                  </a:lnTo>
                  <a:lnTo>
                    <a:pt x="0" y="45781"/>
                  </a:lnTo>
                  <a:lnTo>
                    <a:pt x="1620" y="55087"/>
                  </a:lnTo>
                  <a:lnTo>
                    <a:pt x="15898" y="74785"/>
                  </a:lnTo>
                  <a:lnTo>
                    <a:pt x="47125" y="99368"/>
                  </a:lnTo>
                  <a:lnTo>
                    <a:pt x="104532" y="131628"/>
                  </a:lnTo>
                  <a:lnTo>
                    <a:pt x="118569" y="149748"/>
                  </a:lnTo>
                  <a:lnTo>
                    <a:pt x="120440" y="160663"/>
                  </a:lnTo>
                  <a:lnTo>
                    <a:pt x="116280" y="185269"/>
                  </a:lnTo>
                  <a:lnTo>
                    <a:pt x="106632" y="202445"/>
                  </a:lnTo>
                  <a:lnTo>
                    <a:pt x="89088" y="2210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21057" y="6644469"/>
              <a:ext cx="126343" cy="36261"/>
            </a:xfrm>
            <a:custGeom>
              <a:avLst/>
              <a:gdLst/>
              <a:ahLst/>
              <a:cxnLst/>
              <a:rect l="0" t="0" r="0" b="0"/>
              <a:pathLst>
                <a:path w="126343" h="36261">
                  <a:moveTo>
                    <a:pt x="0" y="0"/>
                  </a:moveTo>
                  <a:lnTo>
                    <a:pt x="11178" y="22357"/>
                  </a:lnTo>
                  <a:lnTo>
                    <a:pt x="20320" y="28942"/>
                  </a:lnTo>
                  <a:lnTo>
                    <a:pt x="46076" y="36260"/>
                  </a:lnTo>
                  <a:lnTo>
                    <a:pt x="82282" y="34790"/>
                  </a:lnTo>
                  <a:lnTo>
                    <a:pt x="126342" y="210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307912" y="6570769"/>
              <a:ext cx="170962" cy="284271"/>
            </a:xfrm>
            <a:custGeom>
              <a:avLst/>
              <a:gdLst/>
              <a:ahLst/>
              <a:cxnLst/>
              <a:rect l="0" t="0" r="0" b="0"/>
              <a:pathLst>
                <a:path w="170962" h="284271">
                  <a:moveTo>
                    <a:pt x="155342" y="0"/>
                  </a:moveTo>
                  <a:lnTo>
                    <a:pt x="170961" y="62475"/>
                  </a:lnTo>
                  <a:lnTo>
                    <a:pt x="168913" y="54283"/>
                  </a:lnTo>
                  <a:lnTo>
                    <a:pt x="157864" y="41283"/>
                  </a:lnTo>
                  <a:lnTo>
                    <a:pt x="150004" y="34542"/>
                  </a:lnTo>
                  <a:lnTo>
                    <a:pt x="140085" y="31217"/>
                  </a:lnTo>
                  <a:lnTo>
                    <a:pt x="116586" y="30642"/>
                  </a:lnTo>
                  <a:lnTo>
                    <a:pt x="82637" y="42485"/>
                  </a:lnTo>
                  <a:lnTo>
                    <a:pt x="55941" y="60811"/>
                  </a:lnTo>
                  <a:lnTo>
                    <a:pt x="20726" y="116531"/>
                  </a:lnTo>
                  <a:lnTo>
                    <a:pt x="6141" y="153201"/>
                  </a:lnTo>
                  <a:lnTo>
                    <a:pt x="0" y="193702"/>
                  </a:lnTo>
                  <a:lnTo>
                    <a:pt x="3770" y="229749"/>
                  </a:lnTo>
                  <a:lnTo>
                    <a:pt x="23474" y="268245"/>
                  </a:lnTo>
                  <a:lnTo>
                    <a:pt x="34675" y="275926"/>
                  </a:lnTo>
                  <a:lnTo>
                    <a:pt x="92171" y="2842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529120" y="6612883"/>
              <a:ext cx="110358" cy="228866"/>
            </a:xfrm>
            <a:custGeom>
              <a:avLst/>
              <a:gdLst/>
              <a:ahLst/>
              <a:cxnLst/>
              <a:rect l="0" t="0" r="0" b="0"/>
              <a:pathLst>
                <a:path w="110358" h="228866">
                  <a:moveTo>
                    <a:pt x="49947" y="0"/>
                  </a:moveTo>
                  <a:lnTo>
                    <a:pt x="16370" y="55046"/>
                  </a:lnTo>
                  <a:lnTo>
                    <a:pt x="6400" y="106453"/>
                  </a:lnTo>
                  <a:lnTo>
                    <a:pt x="0" y="153985"/>
                  </a:lnTo>
                  <a:lnTo>
                    <a:pt x="842" y="188931"/>
                  </a:lnTo>
                  <a:lnTo>
                    <a:pt x="9016" y="216161"/>
                  </a:lnTo>
                  <a:lnTo>
                    <a:pt x="16810" y="223656"/>
                  </a:lnTo>
                  <a:lnTo>
                    <a:pt x="26686" y="227483"/>
                  </a:lnTo>
                  <a:lnTo>
                    <a:pt x="37949" y="228865"/>
                  </a:lnTo>
                  <a:lnTo>
                    <a:pt x="56703" y="224160"/>
                  </a:lnTo>
                  <a:lnTo>
                    <a:pt x="87807" y="202076"/>
                  </a:lnTo>
                  <a:lnTo>
                    <a:pt x="103799" y="176468"/>
                  </a:lnTo>
                  <a:lnTo>
                    <a:pt x="110357" y="129886"/>
                  </a:lnTo>
                  <a:lnTo>
                    <a:pt x="102532" y="97892"/>
                  </a:lnTo>
                  <a:lnTo>
                    <a:pt x="87357" y="71584"/>
                  </a:lnTo>
                  <a:lnTo>
                    <a:pt x="68913" y="55992"/>
                  </a:lnTo>
                  <a:lnTo>
                    <a:pt x="59082" y="52537"/>
                  </a:lnTo>
                  <a:lnTo>
                    <a:pt x="38799" y="51816"/>
                  </a:lnTo>
                  <a:lnTo>
                    <a:pt x="31987" y="53261"/>
                  </a:lnTo>
                  <a:lnTo>
                    <a:pt x="27445" y="55395"/>
                  </a:lnTo>
                  <a:lnTo>
                    <a:pt x="18362" y="631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705409" y="6666220"/>
              <a:ext cx="242157" cy="167763"/>
            </a:xfrm>
            <a:custGeom>
              <a:avLst/>
              <a:gdLst/>
              <a:ahLst/>
              <a:cxnLst/>
              <a:rect l="0" t="0" r="0" b="0"/>
              <a:pathLst>
                <a:path w="242157" h="167763">
                  <a:moveTo>
                    <a:pt x="0" y="20363"/>
                  </a:moveTo>
                  <a:lnTo>
                    <a:pt x="3120" y="72414"/>
                  </a:lnTo>
                  <a:lnTo>
                    <a:pt x="8334" y="122353"/>
                  </a:lnTo>
                  <a:lnTo>
                    <a:pt x="9553" y="140561"/>
                  </a:lnTo>
                  <a:lnTo>
                    <a:pt x="10400" y="88358"/>
                  </a:lnTo>
                  <a:lnTo>
                    <a:pt x="20079" y="33967"/>
                  </a:lnTo>
                  <a:lnTo>
                    <a:pt x="30761" y="6132"/>
                  </a:lnTo>
                  <a:lnTo>
                    <a:pt x="38055" y="347"/>
                  </a:lnTo>
                  <a:lnTo>
                    <a:pt x="46427" y="0"/>
                  </a:lnTo>
                  <a:lnTo>
                    <a:pt x="55518" y="3278"/>
                  </a:lnTo>
                  <a:lnTo>
                    <a:pt x="68739" y="16279"/>
                  </a:lnTo>
                  <a:lnTo>
                    <a:pt x="82758" y="46449"/>
                  </a:lnTo>
                  <a:lnTo>
                    <a:pt x="97976" y="109744"/>
                  </a:lnTo>
                  <a:lnTo>
                    <a:pt x="109907" y="155262"/>
                  </a:lnTo>
                  <a:lnTo>
                    <a:pt x="99779" y="96566"/>
                  </a:lnTo>
                  <a:lnTo>
                    <a:pt x="109918" y="41750"/>
                  </a:lnTo>
                  <a:lnTo>
                    <a:pt x="130835" y="9932"/>
                  </a:lnTo>
                  <a:lnTo>
                    <a:pt x="139866" y="5220"/>
                  </a:lnTo>
                  <a:lnTo>
                    <a:pt x="149396" y="4419"/>
                  </a:lnTo>
                  <a:lnTo>
                    <a:pt x="168174" y="9767"/>
                  </a:lnTo>
                  <a:lnTo>
                    <a:pt x="184319" y="19943"/>
                  </a:lnTo>
                  <a:lnTo>
                    <a:pt x="206561" y="44415"/>
                  </a:lnTo>
                  <a:lnTo>
                    <a:pt x="234477" y="104854"/>
                  </a:lnTo>
                  <a:lnTo>
                    <a:pt x="242156" y="16776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1000207" y="6633941"/>
              <a:ext cx="124696" cy="241433"/>
            </a:xfrm>
            <a:custGeom>
              <a:avLst/>
              <a:gdLst/>
              <a:ahLst/>
              <a:cxnLst/>
              <a:rect l="0" t="0" r="0" b="0"/>
              <a:pathLst>
                <a:path w="124696" h="241433">
                  <a:moveTo>
                    <a:pt x="21057" y="0"/>
                  </a:moveTo>
                  <a:lnTo>
                    <a:pt x="11992" y="58616"/>
                  </a:lnTo>
                  <a:lnTo>
                    <a:pt x="10818" y="112791"/>
                  </a:lnTo>
                  <a:lnTo>
                    <a:pt x="10586" y="168552"/>
                  </a:lnTo>
                  <a:lnTo>
                    <a:pt x="10546" y="216838"/>
                  </a:lnTo>
                  <a:lnTo>
                    <a:pt x="10536" y="241432"/>
                  </a:lnTo>
                  <a:lnTo>
                    <a:pt x="10529" y="179411"/>
                  </a:lnTo>
                  <a:lnTo>
                    <a:pt x="10529" y="117631"/>
                  </a:lnTo>
                  <a:lnTo>
                    <a:pt x="12868" y="88545"/>
                  </a:lnTo>
                  <a:lnTo>
                    <a:pt x="28510" y="47033"/>
                  </a:lnTo>
                  <a:lnTo>
                    <a:pt x="45426" y="23243"/>
                  </a:lnTo>
                  <a:lnTo>
                    <a:pt x="67763" y="10330"/>
                  </a:lnTo>
                  <a:lnTo>
                    <a:pt x="80270" y="6887"/>
                  </a:lnTo>
                  <a:lnTo>
                    <a:pt x="92118" y="8101"/>
                  </a:lnTo>
                  <a:lnTo>
                    <a:pt x="114641" y="18808"/>
                  </a:lnTo>
                  <a:lnTo>
                    <a:pt x="120881" y="30086"/>
                  </a:lnTo>
                  <a:lnTo>
                    <a:pt x="124695" y="61335"/>
                  </a:lnTo>
                  <a:lnTo>
                    <a:pt x="119371" y="89261"/>
                  </a:lnTo>
                  <a:lnTo>
                    <a:pt x="96889" y="135785"/>
                  </a:lnTo>
                  <a:lnTo>
                    <a:pt x="65623" y="162544"/>
                  </a:lnTo>
                  <a:lnTo>
                    <a:pt x="53107" y="164515"/>
                  </a:lnTo>
                  <a:lnTo>
                    <a:pt x="0" y="1473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1129384" y="6630990"/>
              <a:ext cx="155583" cy="217851"/>
            </a:xfrm>
            <a:custGeom>
              <a:avLst/>
              <a:gdLst/>
              <a:ahLst/>
              <a:cxnLst/>
              <a:rect l="0" t="0" r="0" b="0"/>
              <a:pathLst>
                <a:path w="155583" h="217851">
                  <a:moveTo>
                    <a:pt x="81393" y="108236"/>
                  </a:moveTo>
                  <a:lnTo>
                    <a:pt x="98161" y="102646"/>
                  </a:lnTo>
                  <a:lnTo>
                    <a:pt x="125356" y="82403"/>
                  </a:lnTo>
                  <a:lnTo>
                    <a:pt x="150051" y="54179"/>
                  </a:lnTo>
                  <a:lnTo>
                    <a:pt x="155582" y="30788"/>
                  </a:lnTo>
                  <a:lnTo>
                    <a:pt x="155419" y="17999"/>
                  </a:lnTo>
                  <a:lnTo>
                    <a:pt x="149461" y="9473"/>
                  </a:lnTo>
                  <a:lnTo>
                    <a:pt x="139640" y="3790"/>
                  </a:lnTo>
                  <a:lnTo>
                    <a:pt x="127243" y="0"/>
                  </a:lnTo>
                  <a:lnTo>
                    <a:pt x="97872" y="2028"/>
                  </a:lnTo>
                  <a:lnTo>
                    <a:pt x="68830" y="10729"/>
                  </a:lnTo>
                  <a:lnTo>
                    <a:pt x="48123" y="22396"/>
                  </a:lnTo>
                  <a:lnTo>
                    <a:pt x="23312" y="47707"/>
                  </a:lnTo>
                  <a:lnTo>
                    <a:pt x="6732" y="77433"/>
                  </a:lnTo>
                  <a:lnTo>
                    <a:pt x="0" y="114057"/>
                  </a:lnTo>
                  <a:lnTo>
                    <a:pt x="3594" y="165723"/>
                  </a:lnTo>
                  <a:lnTo>
                    <a:pt x="12111" y="192667"/>
                  </a:lnTo>
                  <a:lnTo>
                    <a:pt x="17658" y="203128"/>
                  </a:lnTo>
                  <a:lnTo>
                    <a:pt x="27204" y="210101"/>
                  </a:lnTo>
                  <a:lnTo>
                    <a:pt x="53410" y="217850"/>
                  </a:lnTo>
                  <a:lnTo>
                    <a:pt x="112979" y="2135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1343522" y="6612883"/>
              <a:ext cx="143080" cy="218644"/>
            </a:xfrm>
            <a:custGeom>
              <a:avLst/>
              <a:gdLst/>
              <a:ahLst/>
              <a:cxnLst/>
              <a:rect l="0" t="0" r="0" b="0"/>
              <a:pathLst>
                <a:path w="143080" h="218644">
                  <a:moveTo>
                    <a:pt x="14654" y="0"/>
                  </a:moveTo>
                  <a:lnTo>
                    <a:pt x="0" y="43963"/>
                  </a:lnTo>
                  <a:lnTo>
                    <a:pt x="1084" y="96604"/>
                  </a:lnTo>
                  <a:lnTo>
                    <a:pt x="11930" y="154133"/>
                  </a:lnTo>
                  <a:lnTo>
                    <a:pt x="23206" y="215660"/>
                  </a:lnTo>
                  <a:lnTo>
                    <a:pt x="23865" y="218643"/>
                  </a:lnTo>
                  <a:lnTo>
                    <a:pt x="25067" y="159219"/>
                  </a:lnTo>
                  <a:lnTo>
                    <a:pt x="28279" y="104847"/>
                  </a:lnTo>
                  <a:lnTo>
                    <a:pt x="45422" y="49047"/>
                  </a:lnTo>
                  <a:lnTo>
                    <a:pt x="61084" y="30378"/>
                  </a:lnTo>
                  <a:lnTo>
                    <a:pt x="70174" y="23762"/>
                  </a:lnTo>
                  <a:lnTo>
                    <a:pt x="79743" y="21690"/>
                  </a:lnTo>
                  <a:lnTo>
                    <a:pt x="99735" y="25628"/>
                  </a:lnTo>
                  <a:lnTo>
                    <a:pt x="117199" y="38297"/>
                  </a:lnTo>
                  <a:lnTo>
                    <a:pt x="125131" y="46589"/>
                  </a:lnTo>
                  <a:lnTo>
                    <a:pt x="141885" y="91793"/>
                  </a:lnTo>
                  <a:lnTo>
                    <a:pt x="143079" y="149641"/>
                  </a:lnTo>
                  <a:lnTo>
                    <a:pt x="140996" y="210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1552743" y="6581298"/>
              <a:ext cx="121289" cy="200043"/>
            </a:xfrm>
            <a:custGeom>
              <a:avLst/>
              <a:gdLst/>
              <a:ahLst/>
              <a:cxnLst/>
              <a:rect l="0" t="0" r="0" b="0"/>
              <a:pathLst>
                <a:path w="121289" h="200043">
                  <a:moveTo>
                    <a:pt x="121288" y="0"/>
                  </a:moveTo>
                  <a:lnTo>
                    <a:pt x="57860" y="19129"/>
                  </a:lnTo>
                  <a:lnTo>
                    <a:pt x="5441" y="49803"/>
                  </a:lnTo>
                  <a:lnTo>
                    <a:pt x="773" y="57769"/>
                  </a:lnTo>
                  <a:lnTo>
                    <a:pt x="0" y="66588"/>
                  </a:lnTo>
                  <a:lnTo>
                    <a:pt x="1825" y="75978"/>
                  </a:lnTo>
                  <a:lnTo>
                    <a:pt x="16331" y="92650"/>
                  </a:lnTo>
                  <a:lnTo>
                    <a:pt x="74755" y="129575"/>
                  </a:lnTo>
                  <a:lnTo>
                    <a:pt x="93198" y="143767"/>
                  </a:lnTo>
                  <a:lnTo>
                    <a:pt x="96712" y="151996"/>
                  </a:lnTo>
                  <a:lnTo>
                    <a:pt x="96715" y="160992"/>
                  </a:lnTo>
                  <a:lnTo>
                    <a:pt x="94378" y="170499"/>
                  </a:lnTo>
                  <a:lnTo>
                    <a:pt x="89310" y="178007"/>
                  </a:lnTo>
                  <a:lnTo>
                    <a:pt x="74320" y="189469"/>
                  </a:lnTo>
                  <a:lnTo>
                    <a:pt x="26532" y="2000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1723987" y="6588809"/>
              <a:ext cx="181672" cy="195185"/>
            </a:xfrm>
            <a:custGeom>
              <a:avLst/>
              <a:gdLst/>
              <a:ahLst/>
              <a:cxnLst/>
              <a:rect l="0" t="0" r="0" b="0"/>
              <a:pathLst>
                <a:path w="181672" h="195185">
                  <a:moveTo>
                    <a:pt x="139557" y="13546"/>
                  </a:moveTo>
                  <a:lnTo>
                    <a:pt x="122789" y="2368"/>
                  </a:lnTo>
                  <a:lnTo>
                    <a:pt x="102079" y="0"/>
                  </a:lnTo>
                  <a:lnTo>
                    <a:pt x="90005" y="1006"/>
                  </a:lnTo>
                  <a:lnTo>
                    <a:pt x="67231" y="11482"/>
                  </a:lnTo>
                  <a:lnTo>
                    <a:pt x="29604" y="41214"/>
                  </a:lnTo>
                  <a:lnTo>
                    <a:pt x="12482" y="73736"/>
                  </a:lnTo>
                  <a:lnTo>
                    <a:pt x="0" y="107419"/>
                  </a:lnTo>
                  <a:lnTo>
                    <a:pt x="71" y="156394"/>
                  </a:lnTo>
                  <a:lnTo>
                    <a:pt x="5622" y="170779"/>
                  </a:lnTo>
                  <a:lnTo>
                    <a:pt x="24268" y="193002"/>
                  </a:lnTo>
                  <a:lnTo>
                    <a:pt x="35792" y="195184"/>
                  </a:lnTo>
                  <a:lnTo>
                    <a:pt x="48153" y="191960"/>
                  </a:lnTo>
                  <a:lnTo>
                    <a:pt x="72027" y="177069"/>
                  </a:lnTo>
                  <a:lnTo>
                    <a:pt x="98621" y="147785"/>
                  </a:lnTo>
                  <a:lnTo>
                    <a:pt x="118979" y="109992"/>
                  </a:lnTo>
                  <a:lnTo>
                    <a:pt x="133294" y="46971"/>
                  </a:lnTo>
                  <a:lnTo>
                    <a:pt x="134212" y="44018"/>
                  </a:lnTo>
                  <a:lnTo>
                    <a:pt x="129942" y="90290"/>
                  </a:lnTo>
                  <a:lnTo>
                    <a:pt x="134888" y="127142"/>
                  </a:lnTo>
                  <a:lnTo>
                    <a:pt x="149352" y="154699"/>
                  </a:lnTo>
                  <a:lnTo>
                    <a:pt x="181671" y="1820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2000508" y="6423371"/>
              <a:ext cx="20965" cy="336913"/>
            </a:xfrm>
            <a:custGeom>
              <a:avLst/>
              <a:gdLst/>
              <a:ahLst/>
              <a:cxnLst/>
              <a:rect l="0" t="0" r="0" b="0"/>
              <a:pathLst>
                <a:path w="20965" h="336913">
                  <a:moveTo>
                    <a:pt x="20964" y="0"/>
                  </a:moveTo>
                  <a:lnTo>
                    <a:pt x="12630" y="52050"/>
                  </a:lnTo>
                  <a:lnTo>
                    <a:pt x="7966" y="101990"/>
                  </a:lnTo>
                  <a:lnTo>
                    <a:pt x="2295" y="149542"/>
                  </a:lnTo>
                  <a:lnTo>
                    <a:pt x="378" y="212423"/>
                  </a:lnTo>
                  <a:lnTo>
                    <a:pt x="0" y="269904"/>
                  </a:lnTo>
                  <a:lnTo>
                    <a:pt x="1104" y="308738"/>
                  </a:lnTo>
                  <a:lnTo>
                    <a:pt x="10435" y="3369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1947772" y="6549739"/>
              <a:ext cx="254092" cy="200704"/>
            </a:xfrm>
            <a:custGeom>
              <a:avLst/>
              <a:gdLst/>
              <a:ahLst/>
              <a:cxnLst/>
              <a:rect l="0" t="0" r="0" b="0"/>
              <a:pathLst>
                <a:path w="254092" h="200704">
                  <a:moveTo>
                    <a:pt x="0" y="42088"/>
                  </a:moveTo>
                  <a:lnTo>
                    <a:pt x="11178" y="58855"/>
                  </a:lnTo>
                  <a:lnTo>
                    <a:pt x="40487" y="80461"/>
                  </a:lnTo>
                  <a:lnTo>
                    <a:pt x="89985" y="90502"/>
                  </a:lnTo>
                  <a:lnTo>
                    <a:pt x="147886" y="85489"/>
                  </a:lnTo>
                  <a:lnTo>
                    <a:pt x="200966" y="75354"/>
                  </a:lnTo>
                  <a:lnTo>
                    <a:pt x="232428" y="64282"/>
                  </a:lnTo>
                  <a:lnTo>
                    <a:pt x="242689" y="55714"/>
                  </a:lnTo>
                  <a:lnTo>
                    <a:pt x="254091" y="33717"/>
                  </a:lnTo>
                  <a:lnTo>
                    <a:pt x="253622" y="23639"/>
                  </a:lnTo>
                  <a:lnTo>
                    <a:pt x="249800" y="14580"/>
                  </a:lnTo>
                  <a:lnTo>
                    <a:pt x="243742" y="6202"/>
                  </a:lnTo>
                  <a:lnTo>
                    <a:pt x="233855" y="1786"/>
                  </a:lnTo>
                  <a:lnTo>
                    <a:pt x="207271" y="0"/>
                  </a:lnTo>
                  <a:lnTo>
                    <a:pt x="170598" y="5571"/>
                  </a:lnTo>
                  <a:lnTo>
                    <a:pt x="151471" y="17669"/>
                  </a:lnTo>
                  <a:lnTo>
                    <a:pt x="136341" y="34744"/>
                  </a:lnTo>
                  <a:lnTo>
                    <a:pt x="113159" y="84621"/>
                  </a:lnTo>
                  <a:lnTo>
                    <a:pt x="111904" y="108565"/>
                  </a:lnTo>
                  <a:lnTo>
                    <a:pt x="120631" y="156475"/>
                  </a:lnTo>
                  <a:lnTo>
                    <a:pt x="133162" y="175205"/>
                  </a:lnTo>
                  <a:lnTo>
                    <a:pt x="150430" y="190158"/>
                  </a:lnTo>
                  <a:lnTo>
                    <a:pt x="169803" y="200703"/>
                  </a:lnTo>
                  <a:lnTo>
                    <a:pt x="196351" y="199931"/>
                  </a:lnTo>
                  <a:lnTo>
                    <a:pt x="242156" y="1894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2484725" y="6381257"/>
              <a:ext cx="42116" cy="336912"/>
            </a:xfrm>
            <a:custGeom>
              <a:avLst/>
              <a:gdLst/>
              <a:ahLst/>
              <a:cxnLst/>
              <a:rect l="0" t="0" r="0" b="0"/>
              <a:pathLst>
                <a:path w="42116" h="336912">
                  <a:moveTo>
                    <a:pt x="0" y="0"/>
                  </a:moveTo>
                  <a:lnTo>
                    <a:pt x="16768" y="5588"/>
                  </a:lnTo>
                  <a:lnTo>
                    <a:pt x="22877" y="11914"/>
                  </a:lnTo>
                  <a:lnTo>
                    <a:pt x="32785" y="31421"/>
                  </a:lnTo>
                  <a:lnTo>
                    <a:pt x="40272" y="90477"/>
                  </a:lnTo>
                  <a:lnTo>
                    <a:pt x="41568" y="142362"/>
                  </a:lnTo>
                  <a:lnTo>
                    <a:pt x="41953" y="200499"/>
                  </a:lnTo>
                  <a:lnTo>
                    <a:pt x="42067" y="256459"/>
                  </a:lnTo>
                  <a:lnTo>
                    <a:pt x="42105" y="318939"/>
                  </a:lnTo>
                  <a:lnTo>
                    <a:pt x="42115" y="3369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2411026" y="6476013"/>
              <a:ext cx="178986" cy="115815"/>
            </a:xfrm>
            <a:custGeom>
              <a:avLst/>
              <a:gdLst/>
              <a:ahLst/>
              <a:cxnLst/>
              <a:rect l="0" t="0" r="0" b="0"/>
              <a:pathLst>
                <a:path w="178986" h="115815">
                  <a:moveTo>
                    <a:pt x="178985" y="0"/>
                  </a:moveTo>
                  <a:lnTo>
                    <a:pt x="118254" y="40487"/>
                  </a:lnTo>
                  <a:lnTo>
                    <a:pt x="65733" y="75502"/>
                  </a:lnTo>
                  <a:lnTo>
                    <a:pt x="24682" y="101828"/>
                  </a:lnTo>
                  <a:lnTo>
                    <a:pt x="0" y="1158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2602870" y="6423371"/>
              <a:ext cx="334582" cy="280574"/>
            </a:xfrm>
            <a:custGeom>
              <a:avLst/>
              <a:gdLst/>
              <a:ahLst/>
              <a:cxnLst/>
              <a:rect l="0" t="0" r="0" b="0"/>
              <a:pathLst>
                <a:path w="334582" h="280574">
                  <a:moveTo>
                    <a:pt x="29254" y="0"/>
                  </a:moveTo>
                  <a:lnTo>
                    <a:pt x="13613" y="37131"/>
                  </a:lnTo>
                  <a:lnTo>
                    <a:pt x="2913" y="97049"/>
                  </a:lnTo>
                  <a:lnTo>
                    <a:pt x="0" y="142958"/>
                  </a:lnTo>
                  <a:lnTo>
                    <a:pt x="1825" y="187539"/>
                  </a:lnTo>
                  <a:lnTo>
                    <a:pt x="3949" y="209254"/>
                  </a:lnTo>
                  <a:lnTo>
                    <a:pt x="7705" y="219051"/>
                  </a:lnTo>
                  <a:lnTo>
                    <a:pt x="12548" y="220903"/>
                  </a:lnTo>
                  <a:lnTo>
                    <a:pt x="18117" y="217459"/>
                  </a:lnTo>
                  <a:lnTo>
                    <a:pt x="57585" y="158147"/>
                  </a:lnTo>
                  <a:lnTo>
                    <a:pt x="78463" y="126407"/>
                  </a:lnTo>
                  <a:lnTo>
                    <a:pt x="85457" y="125215"/>
                  </a:lnTo>
                  <a:lnTo>
                    <a:pt x="92459" y="130270"/>
                  </a:lnTo>
                  <a:lnTo>
                    <a:pt x="99467" y="139489"/>
                  </a:lnTo>
                  <a:lnTo>
                    <a:pt x="120289" y="201208"/>
                  </a:lnTo>
                  <a:lnTo>
                    <a:pt x="145719" y="247716"/>
                  </a:lnTo>
                  <a:lnTo>
                    <a:pt x="152521" y="256390"/>
                  </a:lnTo>
                  <a:lnTo>
                    <a:pt x="172557" y="269149"/>
                  </a:lnTo>
                  <a:lnTo>
                    <a:pt x="195890" y="276380"/>
                  </a:lnTo>
                  <a:lnTo>
                    <a:pt x="217958" y="275694"/>
                  </a:lnTo>
                  <a:lnTo>
                    <a:pt x="236345" y="268369"/>
                  </a:lnTo>
                  <a:lnTo>
                    <a:pt x="267213" y="244603"/>
                  </a:lnTo>
                  <a:lnTo>
                    <a:pt x="288754" y="218704"/>
                  </a:lnTo>
                  <a:lnTo>
                    <a:pt x="304365" y="183214"/>
                  </a:lnTo>
                  <a:lnTo>
                    <a:pt x="305221" y="131885"/>
                  </a:lnTo>
                  <a:lnTo>
                    <a:pt x="297745" y="105018"/>
                  </a:lnTo>
                  <a:lnTo>
                    <a:pt x="292476" y="94578"/>
                  </a:lnTo>
                  <a:lnTo>
                    <a:pt x="284284" y="88788"/>
                  </a:lnTo>
                  <a:lnTo>
                    <a:pt x="262704" y="85474"/>
                  </a:lnTo>
                  <a:lnTo>
                    <a:pt x="237515" y="97260"/>
                  </a:lnTo>
                  <a:lnTo>
                    <a:pt x="214231" y="118096"/>
                  </a:lnTo>
                  <a:lnTo>
                    <a:pt x="199984" y="142954"/>
                  </a:lnTo>
                  <a:lnTo>
                    <a:pt x="196564" y="200025"/>
                  </a:lnTo>
                  <a:lnTo>
                    <a:pt x="208549" y="246440"/>
                  </a:lnTo>
                  <a:lnTo>
                    <a:pt x="229824" y="267845"/>
                  </a:lnTo>
                  <a:lnTo>
                    <a:pt x="243686" y="276829"/>
                  </a:lnTo>
                  <a:lnTo>
                    <a:pt x="277806" y="280573"/>
                  </a:lnTo>
                  <a:lnTo>
                    <a:pt x="334581" y="2737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2982153" y="6523451"/>
              <a:ext cx="365910" cy="172429"/>
            </a:xfrm>
            <a:custGeom>
              <a:avLst/>
              <a:gdLst/>
              <a:ahLst/>
              <a:cxnLst/>
              <a:rect l="0" t="0" r="0" b="0"/>
              <a:pathLst>
                <a:path w="365910" h="172429">
                  <a:moveTo>
                    <a:pt x="50054" y="5205"/>
                  </a:moveTo>
                  <a:lnTo>
                    <a:pt x="20746" y="60346"/>
                  </a:lnTo>
                  <a:lnTo>
                    <a:pt x="3234" y="112413"/>
                  </a:lnTo>
                  <a:lnTo>
                    <a:pt x="0" y="147609"/>
                  </a:lnTo>
                  <a:lnTo>
                    <a:pt x="1477" y="155124"/>
                  </a:lnTo>
                  <a:lnTo>
                    <a:pt x="4801" y="155454"/>
                  </a:lnTo>
                  <a:lnTo>
                    <a:pt x="9357" y="150994"/>
                  </a:lnTo>
                  <a:lnTo>
                    <a:pt x="14419" y="133560"/>
                  </a:lnTo>
                  <a:lnTo>
                    <a:pt x="26341" y="71934"/>
                  </a:lnTo>
                  <a:lnTo>
                    <a:pt x="37439" y="39014"/>
                  </a:lnTo>
                  <a:lnTo>
                    <a:pt x="48737" y="21791"/>
                  </a:lnTo>
                  <a:lnTo>
                    <a:pt x="53855" y="20942"/>
                  </a:lnTo>
                  <a:lnTo>
                    <a:pt x="58438" y="25055"/>
                  </a:lnTo>
                  <a:lnTo>
                    <a:pt x="74197" y="59688"/>
                  </a:lnTo>
                  <a:lnTo>
                    <a:pt x="80660" y="122184"/>
                  </a:lnTo>
                  <a:lnTo>
                    <a:pt x="87036" y="171811"/>
                  </a:lnTo>
                  <a:lnTo>
                    <a:pt x="91086" y="172428"/>
                  </a:lnTo>
                  <a:lnTo>
                    <a:pt x="101826" y="154396"/>
                  </a:lnTo>
                  <a:lnTo>
                    <a:pt x="120549" y="102438"/>
                  </a:lnTo>
                  <a:lnTo>
                    <a:pt x="142445" y="50234"/>
                  </a:lnTo>
                  <a:lnTo>
                    <a:pt x="163971" y="5780"/>
                  </a:lnTo>
                  <a:lnTo>
                    <a:pt x="172792" y="909"/>
                  </a:lnTo>
                  <a:lnTo>
                    <a:pt x="183352" y="0"/>
                  </a:lnTo>
                  <a:lnTo>
                    <a:pt x="195071" y="1735"/>
                  </a:lnTo>
                  <a:lnTo>
                    <a:pt x="217452" y="19260"/>
                  </a:lnTo>
                  <a:lnTo>
                    <a:pt x="243543" y="55772"/>
                  </a:lnTo>
                  <a:lnTo>
                    <a:pt x="282031" y="117716"/>
                  </a:lnTo>
                  <a:lnTo>
                    <a:pt x="297045" y="132419"/>
                  </a:lnTo>
                  <a:lnTo>
                    <a:pt x="315415" y="142853"/>
                  </a:lnTo>
                  <a:lnTo>
                    <a:pt x="335279" y="145150"/>
                  </a:lnTo>
                  <a:lnTo>
                    <a:pt x="365909" y="1420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316490" y="6896570"/>
              <a:ext cx="146765" cy="348024"/>
            </a:xfrm>
            <a:custGeom>
              <a:avLst/>
              <a:gdLst/>
              <a:ahLst/>
              <a:cxnLst/>
              <a:rect l="0" t="0" r="0" b="0"/>
              <a:pathLst>
                <a:path w="146765" h="348024">
                  <a:moveTo>
                    <a:pt x="146764" y="53226"/>
                  </a:moveTo>
                  <a:lnTo>
                    <a:pt x="129996" y="47636"/>
                  </a:lnTo>
                  <a:lnTo>
                    <a:pt x="118645" y="35534"/>
                  </a:lnTo>
                  <a:lnTo>
                    <a:pt x="96236" y="4758"/>
                  </a:lnTo>
                  <a:lnTo>
                    <a:pt x="88512" y="1026"/>
                  </a:lnTo>
                  <a:lnTo>
                    <a:pt x="70571" y="0"/>
                  </a:lnTo>
                  <a:lnTo>
                    <a:pt x="62044" y="3703"/>
                  </a:lnTo>
                  <a:lnTo>
                    <a:pt x="46329" y="17178"/>
                  </a:lnTo>
                  <a:lnTo>
                    <a:pt x="29918" y="44494"/>
                  </a:lnTo>
                  <a:lnTo>
                    <a:pt x="13892" y="94741"/>
                  </a:lnTo>
                  <a:lnTo>
                    <a:pt x="2581" y="156659"/>
                  </a:lnTo>
                  <a:lnTo>
                    <a:pt x="0" y="219886"/>
                  </a:lnTo>
                  <a:lnTo>
                    <a:pt x="5142" y="276912"/>
                  </a:lnTo>
                  <a:lnTo>
                    <a:pt x="7782" y="308229"/>
                  </a:lnTo>
                  <a:lnTo>
                    <a:pt x="9893" y="34802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200041" y="7073228"/>
              <a:ext cx="398394" cy="185834"/>
            </a:xfrm>
            <a:custGeom>
              <a:avLst/>
              <a:gdLst/>
              <a:ahLst/>
              <a:cxnLst/>
              <a:rect l="0" t="0" r="0" b="0"/>
              <a:pathLst>
                <a:path w="398394" h="185834">
                  <a:moveTo>
                    <a:pt x="0" y="108194"/>
                  </a:moveTo>
                  <a:lnTo>
                    <a:pt x="53875" y="90236"/>
                  </a:lnTo>
                  <a:lnTo>
                    <a:pt x="111037" y="67456"/>
                  </a:lnTo>
                  <a:lnTo>
                    <a:pt x="172625" y="41092"/>
                  </a:lnTo>
                  <a:lnTo>
                    <a:pt x="227945" y="16475"/>
                  </a:lnTo>
                  <a:lnTo>
                    <a:pt x="273014" y="0"/>
                  </a:lnTo>
                  <a:lnTo>
                    <a:pt x="279106" y="3309"/>
                  </a:lnTo>
                  <a:lnTo>
                    <a:pt x="281997" y="11365"/>
                  </a:lnTo>
                  <a:lnTo>
                    <a:pt x="280920" y="35913"/>
                  </a:lnTo>
                  <a:lnTo>
                    <a:pt x="269499" y="83789"/>
                  </a:lnTo>
                  <a:lnTo>
                    <a:pt x="267415" y="138398"/>
                  </a:lnTo>
                  <a:lnTo>
                    <a:pt x="275219" y="166072"/>
                  </a:lnTo>
                  <a:lnTo>
                    <a:pt x="284085" y="174856"/>
                  </a:lnTo>
                  <a:lnTo>
                    <a:pt x="309534" y="184615"/>
                  </a:lnTo>
                  <a:lnTo>
                    <a:pt x="334103" y="185833"/>
                  </a:lnTo>
                  <a:lnTo>
                    <a:pt x="355551" y="181305"/>
                  </a:lnTo>
                  <a:lnTo>
                    <a:pt x="372882" y="171493"/>
                  </a:lnTo>
                  <a:lnTo>
                    <a:pt x="395793" y="141638"/>
                  </a:lnTo>
                  <a:lnTo>
                    <a:pt x="398393" y="129320"/>
                  </a:lnTo>
                  <a:lnTo>
                    <a:pt x="395043" y="103156"/>
                  </a:lnTo>
                  <a:lnTo>
                    <a:pt x="389704" y="93137"/>
                  </a:lnTo>
                  <a:lnTo>
                    <a:pt x="351663" y="58696"/>
                  </a:lnTo>
                  <a:lnTo>
                    <a:pt x="330990" y="51100"/>
                  </a:lnTo>
                  <a:lnTo>
                    <a:pt x="294798" y="450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708702" y="7076137"/>
              <a:ext cx="101993" cy="189514"/>
            </a:xfrm>
            <a:custGeom>
              <a:avLst/>
              <a:gdLst/>
              <a:ahLst/>
              <a:cxnLst/>
              <a:rect l="0" t="0" r="0" b="0"/>
              <a:pathLst>
                <a:path w="101993" h="189514">
                  <a:moveTo>
                    <a:pt x="7236" y="189513"/>
                  </a:moveTo>
                  <a:lnTo>
                    <a:pt x="0" y="161958"/>
                  </a:lnTo>
                  <a:lnTo>
                    <a:pt x="477" y="108854"/>
                  </a:lnTo>
                  <a:lnTo>
                    <a:pt x="11490" y="63877"/>
                  </a:lnTo>
                  <a:lnTo>
                    <a:pt x="27084" y="37384"/>
                  </a:lnTo>
                  <a:lnTo>
                    <a:pt x="57700" y="14716"/>
                  </a:lnTo>
                  <a:lnTo>
                    <a:pt x="10199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1116149" y="6939267"/>
              <a:ext cx="10401" cy="263214"/>
            </a:xfrm>
            <a:custGeom>
              <a:avLst/>
              <a:gdLst/>
              <a:ahLst/>
              <a:cxnLst/>
              <a:rect l="0" t="0" r="0" b="0"/>
              <a:pathLst>
                <a:path w="10401" h="263214">
                  <a:moveTo>
                    <a:pt x="10400" y="0"/>
                  </a:moveTo>
                  <a:lnTo>
                    <a:pt x="3165" y="27556"/>
                  </a:lnTo>
                  <a:lnTo>
                    <a:pt x="522" y="83779"/>
                  </a:lnTo>
                  <a:lnTo>
                    <a:pt x="0" y="140292"/>
                  </a:lnTo>
                  <a:lnTo>
                    <a:pt x="7133" y="190449"/>
                  </a:lnTo>
                  <a:lnTo>
                    <a:pt x="9755" y="241778"/>
                  </a:lnTo>
                  <a:lnTo>
                    <a:pt x="10400" y="2632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1266026" y="7023495"/>
              <a:ext cx="161075" cy="162191"/>
            </a:xfrm>
            <a:custGeom>
              <a:avLst/>
              <a:gdLst/>
              <a:ahLst/>
              <a:cxnLst/>
              <a:rect l="0" t="0" r="0" b="0"/>
              <a:pathLst>
                <a:path w="161075" h="162191">
                  <a:moveTo>
                    <a:pt x="39508" y="0"/>
                  </a:moveTo>
                  <a:lnTo>
                    <a:pt x="23867" y="17981"/>
                  </a:lnTo>
                  <a:lnTo>
                    <a:pt x="4664" y="64152"/>
                  </a:lnTo>
                  <a:lnTo>
                    <a:pt x="0" y="119950"/>
                  </a:lnTo>
                  <a:lnTo>
                    <a:pt x="3621" y="144558"/>
                  </a:lnTo>
                  <a:lnTo>
                    <a:pt x="9734" y="152524"/>
                  </a:lnTo>
                  <a:lnTo>
                    <a:pt x="29005" y="161375"/>
                  </a:lnTo>
                  <a:lnTo>
                    <a:pt x="50048" y="162190"/>
                  </a:lnTo>
                  <a:lnTo>
                    <a:pt x="71098" y="157482"/>
                  </a:lnTo>
                  <a:lnTo>
                    <a:pt x="102680" y="140508"/>
                  </a:lnTo>
                  <a:lnTo>
                    <a:pt x="141673" y="103924"/>
                  </a:lnTo>
                  <a:lnTo>
                    <a:pt x="149732" y="93849"/>
                  </a:lnTo>
                  <a:lnTo>
                    <a:pt x="158686" y="67057"/>
                  </a:lnTo>
                  <a:lnTo>
                    <a:pt x="161074" y="51724"/>
                  </a:lnTo>
                  <a:lnTo>
                    <a:pt x="159156" y="39162"/>
                  </a:lnTo>
                  <a:lnTo>
                    <a:pt x="147667" y="18966"/>
                  </a:lnTo>
                  <a:lnTo>
                    <a:pt x="137350" y="13813"/>
                  </a:lnTo>
                  <a:lnTo>
                    <a:pt x="110289" y="11209"/>
                  </a:lnTo>
                  <a:lnTo>
                    <a:pt x="73348" y="16319"/>
                  </a:lnTo>
                  <a:lnTo>
                    <a:pt x="45765" y="30832"/>
                  </a:lnTo>
                  <a:lnTo>
                    <a:pt x="18451" y="631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1463474" y="7002438"/>
              <a:ext cx="130404" cy="200043"/>
            </a:xfrm>
            <a:custGeom>
              <a:avLst/>
              <a:gdLst/>
              <a:ahLst/>
              <a:cxnLst/>
              <a:rect l="0" t="0" r="0" b="0"/>
              <a:pathLst>
                <a:path w="130404" h="200043">
                  <a:moveTo>
                    <a:pt x="115801" y="0"/>
                  </a:moveTo>
                  <a:lnTo>
                    <a:pt x="81009" y="2339"/>
                  </a:lnTo>
                  <a:lnTo>
                    <a:pt x="39071" y="16811"/>
                  </a:lnTo>
                  <a:lnTo>
                    <a:pt x="18918" y="29308"/>
                  </a:lnTo>
                  <a:lnTo>
                    <a:pt x="5281" y="45781"/>
                  </a:lnTo>
                  <a:lnTo>
                    <a:pt x="7" y="55087"/>
                  </a:lnTo>
                  <a:lnTo>
                    <a:pt x="0" y="63631"/>
                  </a:lnTo>
                  <a:lnTo>
                    <a:pt x="3506" y="71666"/>
                  </a:lnTo>
                  <a:lnTo>
                    <a:pt x="9352" y="79363"/>
                  </a:lnTo>
                  <a:lnTo>
                    <a:pt x="28326" y="91034"/>
                  </a:lnTo>
                  <a:lnTo>
                    <a:pt x="53526" y="98951"/>
                  </a:lnTo>
                  <a:lnTo>
                    <a:pt x="98259" y="106917"/>
                  </a:lnTo>
                  <a:lnTo>
                    <a:pt x="123212" y="121219"/>
                  </a:lnTo>
                  <a:lnTo>
                    <a:pt x="128930" y="129945"/>
                  </a:lnTo>
                  <a:lnTo>
                    <a:pt x="130403" y="139273"/>
                  </a:lnTo>
                  <a:lnTo>
                    <a:pt x="129045" y="149001"/>
                  </a:lnTo>
                  <a:lnTo>
                    <a:pt x="124630" y="156655"/>
                  </a:lnTo>
                  <a:lnTo>
                    <a:pt x="88194" y="186991"/>
                  </a:lnTo>
                  <a:lnTo>
                    <a:pt x="67656" y="194242"/>
                  </a:lnTo>
                  <a:lnTo>
                    <a:pt x="31573" y="2000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1676551" y="6960324"/>
              <a:ext cx="29067" cy="252685"/>
            </a:xfrm>
            <a:custGeom>
              <a:avLst/>
              <a:gdLst/>
              <a:ahLst/>
              <a:cxnLst/>
              <a:rect l="0" t="0" r="0" b="0"/>
              <a:pathLst>
                <a:path w="29067" h="252685">
                  <a:moveTo>
                    <a:pt x="29066" y="0"/>
                  </a:moveTo>
                  <a:lnTo>
                    <a:pt x="14411" y="62092"/>
                  </a:lnTo>
                  <a:lnTo>
                    <a:pt x="2038" y="116987"/>
                  </a:lnTo>
                  <a:lnTo>
                    <a:pt x="0" y="176473"/>
                  </a:lnTo>
                  <a:lnTo>
                    <a:pt x="9200" y="230915"/>
                  </a:lnTo>
                  <a:lnTo>
                    <a:pt x="18537" y="2526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1631917" y="7065609"/>
              <a:ext cx="105286" cy="6067"/>
            </a:xfrm>
            <a:custGeom>
              <a:avLst/>
              <a:gdLst/>
              <a:ahLst/>
              <a:cxnLst/>
              <a:rect l="0" t="0" r="0" b="0"/>
              <a:pathLst>
                <a:path w="105286" h="6067">
                  <a:moveTo>
                    <a:pt x="0" y="0"/>
                  </a:moveTo>
                  <a:lnTo>
                    <a:pt x="32452" y="6066"/>
                  </a:lnTo>
                  <a:lnTo>
                    <a:pt x="73871" y="1545"/>
                  </a:lnTo>
                  <a:lnTo>
                    <a:pt x="10528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2033318" y="6980568"/>
              <a:ext cx="146049" cy="283263"/>
            </a:xfrm>
            <a:custGeom>
              <a:avLst/>
              <a:gdLst/>
              <a:ahLst/>
              <a:cxnLst/>
              <a:rect l="0" t="0" r="0" b="0"/>
              <a:pathLst>
                <a:path w="146049" h="283263">
                  <a:moveTo>
                    <a:pt x="40796" y="32399"/>
                  </a:moveTo>
                  <a:lnTo>
                    <a:pt x="17077" y="76361"/>
                  </a:lnTo>
                  <a:lnTo>
                    <a:pt x="10764" y="128907"/>
                  </a:lnTo>
                  <a:lnTo>
                    <a:pt x="10841" y="190325"/>
                  </a:lnTo>
                  <a:lnTo>
                    <a:pt x="17753" y="249987"/>
                  </a:lnTo>
                  <a:lnTo>
                    <a:pt x="24870" y="283262"/>
                  </a:lnTo>
                  <a:lnTo>
                    <a:pt x="5353" y="221087"/>
                  </a:lnTo>
                  <a:lnTo>
                    <a:pt x="0" y="163994"/>
                  </a:lnTo>
                  <a:lnTo>
                    <a:pt x="2062" y="106443"/>
                  </a:lnTo>
                  <a:lnTo>
                    <a:pt x="13331" y="67206"/>
                  </a:lnTo>
                  <a:lnTo>
                    <a:pt x="38101" y="28096"/>
                  </a:lnTo>
                  <a:lnTo>
                    <a:pt x="75352" y="5127"/>
                  </a:lnTo>
                  <a:lnTo>
                    <a:pt x="100608" y="0"/>
                  </a:lnTo>
                  <a:lnTo>
                    <a:pt x="112256" y="271"/>
                  </a:lnTo>
                  <a:lnTo>
                    <a:pt x="122361" y="3961"/>
                  </a:lnTo>
                  <a:lnTo>
                    <a:pt x="139828" y="17420"/>
                  </a:lnTo>
                  <a:lnTo>
                    <a:pt x="144252" y="27092"/>
                  </a:lnTo>
                  <a:lnTo>
                    <a:pt x="146048" y="50318"/>
                  </a:lnTo>
                  <a:lnTo>
                    <a:pt x="139827" y="69999"/>
                  </a:lnTo>
                  <a:lnTo>
                    <a:pt x="134893" y="78522"/>
                  </a:lnTo>
                  <a:lnTo>
                    <a:pt x="120052" y="91113"/>
                  </a:lnTo>
                  <a:lnTo>
                    <a:pt x="81928" y="108727"/>
                  </a:lnTo>
                  <a:lnTo>
                    <a:pt x="40796" y="1166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2244115" y="6960324"/>
              <a:ext cx="267835" cy="176215"/>
            </a:xfrm>
            <a:custGeom>
              <a:avLst/>
              <a:gdLst/>
              <a:ahLst/>
              <a:cxnLst/>
              <a:rect l="0" t="0" r="0" b="0"/>
              <a:pathLst>
                <a:path w="267835" h="176215">
                  <a:moveTo>
                    <a:pt x="19512" y="0"/>
                  </a:moveTo>
                  <a:lnTo>
                    <a:pt x="4858" y="55142"/>
                  </a:lnTo>
                  <a:lnTo>
                    <a:pt x="352" y="114734"/>
                  </a:lnTo>
                  <a:lnTo>
                    <a:pt x="0" y="174829"/>
                  </a:lnTo>
                  <a:lnTo>
                    <a:pt x="1824" y="176214"/>
                  </a:lnTo>
                  <a:lnTo>
                    <a:pt x="4211" y="173628"/>
                  </a:lnTo>
                  <a:lnTo>
                    <a:pt x="27832" y="114884"/>
                  </a:lnTo>
                  <a:lnTo>
                    <a:pt x="58750" y="68638"/>
                  </a:lnTo>
                  <a:lnTo>
                    <a:pt x="79361" y="46203"/>
                  </a:lnTo>
                  <a:lnTo>
                    <a:pt x="99534" y="38082"/>
                  </a:lnTo>
                  <a:lnTo>
                    <a:pt x="111464" y="35916"/>
                  </a:lnTo>
                  <a:lnTo>
                    <a:pt x="120588" y="37982"/>
                  </a:lnTo>
                  <a:lnTo>
                    <a:pt x="127840" y="42869"/>
                  </a:lnTo>
                  <a:lnTo>
                    <a:pt x="133845" y="49636"/>
                  </a:lnTo>
                  <a:lnTo>
                    <a:pt x="137397" y="72754"/>
                  </a:lnTo>
                  <a:lnTo>
                    <a:pt x="130146" y="129664"/>
                  </a:lnTo>
                  <a:lnTo>
                    <a:pt x="131872" y="141425"/>
                  </a:lnTo>
                  <a:lnTo>
                    <a:pt x="143149" y="160731"/>
                  </a:lnTo>
                  <a:lnTo>
                    <a:pt x="152240" y="164476"/>
                  </a:lnTo>
                  <a:lnTo>
                    <a:pt x="174818" y="162398"/>
                  </a:lnTo>
                  <a:lnTo>
                    <a:pt x="217866" y="149235"/>
                  </a:lnTo>
                  <a:lnTo>
                    <a:pt x="242580" y="130656"/>
                  </a:lnTo>
                  <a:lnTo>
                    <a:pt x="257474" y="113052"/>
                  </a:lnTo>
                  <a:lnTo>
                    <a:pt x="265653" y="90410"/>
                  </a:lnTo>
                  <a:lnTo>
                    <a:pt x="267834" y="77821"/>
                  </a:lnTo>
                  <a:lnTo>
                    <a:pt x="264018" y="57594"/>
                  </a:lnTo>
                  <a:lnTo>
                    <a:pt x="259725" y="48924"/>
                  </a:lnTo>
                  <a:lnTo>
                    <a:pt x="249844" y="43145"/>
                  </a:lnTo>
                  <a:lnTo>
                    <a:pt x="220148" y="36723"/>
                  </a:lnTo>
                  <a:lnTo>
                    <a:pt x="156976" y="39836"/>
                  </a:lnTo>
                  <a:lnTo>
                    <a:pt x="124797" y="421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2548063" y="6933272"/>
              <a:ext cx="179257" cy="265748"/>
            </a:xfrm>
            <a:custGeom>
              <a:avLst/>
              <a:gdLst/>
              <a:ahLst/>
              <a:cxnLst/>
              <a:rect l="0" t="0" r="0" b="0"/>
              <a:pathLst>
                <a:path w="179257" h="265748">
                  <a:moveTo>
                    <a:pt x="20890" y="100751"/>
                  </a:moveTo>
                  <a:lnTo>
                    <a:pt x="9438" y="149682"/>
                  </a:lnTo>
                  <a:lnTo>
                    <a:pt x="2679" y="197528"/>
                  </a:lnTo>
                  <a:lnTo>
                    <a:pt x="396" y="260508"/>
                  </a:lnTo>
                  <a:lnTo>
                    <a:pt x="208" y="265747"/>
                  </a:lnTo>
                  <a:lnTo>
                    <a:pt x="0" y="259091"/>
                  </a:lnTo>
                  <a:lnTo>
                    <a:pt x="8913" y="199559"/>
                  </a:lnTo>
                  <a:lnTo>
                    <a:pt x="25717" y="138554"/>
                  </a:lnTo>
                  <a:lnTo>
                    <a:pt x="44634" y="80229"/>
                  </a:lnTo>
                  <a:lnTo>
                    <a:pt x="63800" y="43978"/>
                  </a:lnTo>
                  <a:lnTo>
                    <a:pt x="87417" y="18419"/>
                  </a:lnTo>
                  <a:lnTo>
                    <a:pt x="96827" y="10768"/>
                  </a:lnTo>
                  <a:lnTo>
                    <a:pt x="119761" y="2267"/>
                  </a:lnTo>
                  <a:lnTo>
                    <a:pt x="132427" y="0"/>
                  </a:lnTo>
                  <a:lnTo>
                    <a:pt x="143212" y="1998"/>
                  </a:lnTo>
                  <a:lnTo>
                    <a:pt x="161433" y="13578"/>
                  </a:lnTo>
                  <a:lnTo>
                    <a:pt x="179256" y="39827"/>
                  </a:lnTo>
                  <a:lnTo>
                    <a:pt x="178623" y="65875"/>
                  </a:lnTo>
                  <a:lnTo>
                    <a:pt x="170542" y="93439"/>
                  </a:lnTo>
                  <a:lnTo>
                    <a:pt x="146291" y="130200"/>
                  </a:lnTo>
                  <a:lnTo>
                    <a:pt x="139586" y="137931"/>
                  </a:lnTo>
                  <a:lnTo>
                    <a:pt x="113418" y="146522"/>
                  </a:lnTo>
                  <a:lnTo>
                    <a:pt x="71703" y="151358"/>
                  </a:lnTo>
                  <a:lnTo>
                    <a:pt x="41948" y="15339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2832166" y="6872640"/>
              <a:ext cx="164042" cy="214791"/>
            </a:xfrm>
            <a:custGeom>
              <a:avLst/>
              <a:gdLst/>
              <a:ahLst/>
              <a:cxnLst/>
              <a:rect l="0" t="0" r="0" b="0"/>
              <a:pathLst>
                <a:path w="164042" h="214791">
                  <a:moveTo>
                    <a:pt x="0" y="108741"/>
                  </a:moveTo>
                  <a:lnTo>
                    <a:pt x="22357" y="114330"/>
                  </a:lnTo>
                  <a:lnTo>
                    <a:pt x="64206" y="106627"/>
                  </a:lnTo>
                  <a:lnTo>
                    <a:pt x="112769" y="83064"/>
                  </a:lnTo>
                  <a:lnTo>
                    <a:pt x="153555" y="48934"/>
                  </a:lnTo>
                  <a:lnTo>
                    <a:pt x="161833" y="28737"/>
                  </a:lnTo>
                  <a:lnTo>
                    <a:pt x="164041" y="16801"/>
                  </a:lnTo>
                  <a:lnTo>
                    <a:pt x="158494" y="8842"/>
                  </a:lnTo>
                  <a:lnTo>
                    <a:pt x="133613" y="0"/>
                  </a:lnTo>
                  <a:lnTo>
                    <a:pt x="96911" y="613"/>
                  </a:lnTo>
                  <a:lnTo>
                    <a:pt x="77777" y="8431"/>
                  </a:lnTo>
                  <a:lnTo>
                    <a:pt x="61473" y="20875"/>
                  </a:lnTo>
                  <a:lnTo>
                    <a:pt x="24805" y="67535"/>
                  </a:lnTo>
                  <a:lnTo>
                    <a:pt x="16874" y="91207"/>
                  </a:lnTo>
                  <a:lnTo>
                    <a:pt x="15528" y="137081"/>
                  </a:lnTo>
                  <a:lnTo>
                    <a:pt x="22109" y="170470"/>
                  </a:lnTo>
                  <a:lnTo>
                    <a:pt x="36732" y="193108"/>
                  </a:lnTo>
                  <a:lnTo>
                    <a:pt x="61169" y="207849"/>
                  </a:lnTo>
                  <a:lnTo>
                    <a:pt x="75875" y="213417"/>
                  </a:lnTo>
                  <a:lnTo>
                    <a:pt x="88018" y="214790"/>
                  </a:lnTo>
                  <a:lnTo>
                    <a:pt x="126342" y="2034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3050383" y="6812925"/>
              <a:ext cx="150281" cy="218506"/>
            </a:xfrm>
            <a:custGeom>
              <a:avLst/>
              <a:gdLst/>
              <a:ahLst/>
              <a:cxnLst/>
              <a:rect l="0" t="0" r="0" b="0"/>
              <a:pathLst>
                <a:path w="150281" h="218506">
                  <a:moveTo>
                    <a:pt x="66052" y="84228"/>
                  </a:moveTo>
                  <a:lnTo>
                    <a:pt x="31155" y="139369"/>
                  </a:lnTo>
                  <a:lnTo>
                    <a:pt x="4294" y="202104"/>
                  </a:lnTo>
                  <a:lnTo>
                    <a:pt x="0" y="218505"/>
                  </a:lnTo>
                  <a:lnTo>
                    <a:pt x="21500" y="166442"/>
                  </a:lnTo>
                  <a:lnTo>
                    <a:pt x="49019" y="114723"/>
                  </a:lnTo>
                  <a:lnTo>
                    <a:pt x="87904" y="59446"/>
                  </a:lnTo>
                  <a:lnTo>
                    <a:pt x="120975" y="21448"/>
                  </a:lnTo>
                  <a:lnTo>
                    <a:pt x="1502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3295420" y="6802396"/>
              <a:ext cx="63172" cy="210572"/>
            </a:xfrm>
            <a:custGeom>
              <a:avLst/>
              <a:gdLst/>
              <a:ahLst/>
              <a:cxnLst/>
              <a:rect l="0" t="0" r="0" b="0"/>
              <a:pathLst>
                <a:path w="63172" h="210572">
                  <a:moveTo>
                    <a:pt x="63171" y="0"/>
                  </a:moveTo>
                  <a:lnTo>
                    <a:pt x="43385" y="52052"/>
                  </a:lnTo>
                  <a:lnTo>
                    <a:pt x="28327" y="111538"/>
                  </a:lnTo>
                  <a:lnTo>
                    <a:pt x="10561" y="171012"/>
                  </a:lnTo>
                  <a:lnTo>
                    <a:pt x="0" y="2105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3211192" y="6865567"/>
              <a:ext cx="221099" cy="84230"/>
            </a:xfrm>
            <a:custGeom>
              <a:avLst/>
              <a:gdLst/>
              <a:ahLst/>
              <a:cxnLst/>
              <a:rect l="0" t="0" r="0" b="0"/>
              <a:pathLst>
                <a:path w="221099" h="84230">
                  <a:moveTo>
                    <a:pt x="221098" y="0"/>
                  </a:moveTo>
                  <a:lnTo>
                    <a:pt x="166053" y="28681"/>
                  </a:lnTo>
                  <a:lnTo>
                    <a:pt x="111526" y="50336"/>
                  </a:lnTo>
                  <a:lnTo>
                    <a:pt x="50366" y="71815"/>
                  </a:lnTo>
                  <a:lnTo>
                    <a:pt x="0" y="842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3400705" y="6886625"/>
              <a:ext cx="145244" cy="357969"/>
            </a:xfrm>
            <a:custGeom>
              <a:avLst/>
              <a:gdLst/>
              <a:ahLst/>
              <a:cxnLst/>
              <a:rect l="0" t="0" r="0" b="0"/>
              <a:pathLst>
                <a:path w="145244" h="357969">
                  <a:moveTo>
                    <a:pt x="0" y="0"/>
                  </a:moveTo>
                  <a:lnTo>
                    <a:pt x="0" y="22356"/>
                  </a:lnTo>
                  <a:lnTo>
                    <a:pt x="6239" y="39572"/>
                  </a:lnTo>
                  <a:lnTo>
                    <a:pt x="40433" y="100162"/>
                  </a:lnTo>
                  <a:lnTo>
                    <a:pt x="71382" y="122354"/>
                  </a:lnTo>
                  <a:lnTo>
                    <a:pt x="81513" y="123684"/>
                  </a:lnTo>
                  <a:lnTo>
                    <a:pt x="90606" y="121060"/>
                  </a:lnTo>
                  <a:lnTo>
                    <a:pt x="99009" y="115802"/>
                  </a:lnTo>
                  <a:lnTo>
                    <a:pt x="111464" y="94361"/>
                  </a:lnTo>
                  <a:lnTo>
                    <a:pt x="132788" y="32920"/>
                  </a:lnTo>
                  <a:lnTo>
                    <a:pt x="140125" y="11121"/>
                  </a:lnTo>
                  <a:lnTo>
                    <a:pt x="142550" y="9754"/>
                  </a:lnTo>
                  <a:lnTo>
                    <a:pt x="145243" y="23831"/>
                  </a:lnTo>
                  <a:lnTo>
                    <a:pt x="137398" y="73294"/>
                  </a:lnTo>
                  <a:lnTo>
                    <a:pt x="120909" y="121282"/>
                  </a:lnTo>
                  <a:lnTo>
                    <a:pt x="100036" y="171375"/>
                  </a:lnTo>
                  <a:lnTo>
                    <a:pt x="65254" y="230817"/>
                  </a:lnTo>
                  <a:lnTo>
                    <a:pt x="35506" y="287619"/>
                  </a:lnTo>
                  <a:lnTo>
                    <a:pt x="6293" y="345470"/>
                  </a:lnTo>
                  <a:lnTo>
                    <a:pt x="0" y="3579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5" name="Freeform 184"/>
          <p:cNvSpPr/>
          <p:nvPr/>
        </p:nvSpPr>
        <p:spPr>
          <a:xfrm>
            <a:off x="2579482" y="7360407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8" name="Group 227"/>
          <p:cNvGrpSpPr/>
          <p:nvPr/>
        </p:nvGrpSpPr>
        <p:grpSpPr>
          <a:xfrm>
            <a:off x="10529" y="7455164"/>
            <a:ext cx="3190135" cy="1231835"/>
            <a:chOff x="10529" y="7455164"/>
            <a:chExt cx="3190135" cy="1231835"/>
          </a:xfrm>
        </p:grpSpPr>
        <p:sp>
          <p:nvSpPr>
            <p:cNvPr id="186" name="Freeform 185"/>
            <p:cNvSpPr/>
            <p:nvPr/>
          </p:nvSpPr>
          <p:spPr>
            <a:xfrm>
              <a:off x="221098" y="7549920"/>
              <a:ext cx="21058" cy="21058"/>
            </a:xfrm>
            <a:custGeom>
              <a:avLst/>
              <a:gdLst/>
              <a:ahLst/>
              <a:cxnLst/>
              <a:rect l="0" t="0" r="0" b="0"/>
              <a:pathLst>
                <a:path w="21058" h="21058">
                  <a:moveTo>
                    <a:pt x="0" y="0"/>
                  </a:moveTo>
                  <a:lnTo>
                    <a:pt x="21057" y="210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842280" y="7549920"/>
              <a:ext cx="21058" cy="1"/>
            </a:xfrm>
            <a:custGeom>
              <a:avLst/>
              <a:gdLst/>
              <a:ahLst/>
              <a:cxnLst/>
              <a:rect l="0" t="0" r="0" b="0"/>
              <a:pathLst>
                <a:path w="21058" h="1">
                  <a:moveTo>
                    <a:pt x="0" y="0"/>
                  </a:moveTo>
                  <a:lnTo>
                    <a:pt x="2105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1210777" y="7486749"/>
              <a:ext cx="10530" cy="10529"/>
            </a:xfrm>
            <a:custGeom>
              <a:avLst/>
              <a:gdLst/>
              <a:ahLst/>
              <a:cxnLst/>
              <a:rect l="0" t="0" r="0" b="0"/>
              <a:pathLst>
                <a:path w="10530" h="10529">
                  <a:moveTo>
                    <a:pt x="0" y="0"/>
                  </a:moveTo>
                  <a:lnTo>
                    <a:pt x="10529" y="10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1737202" y="7455164"/>
              <a:ext cx="10530" cy="1"/>
            </a:xfrm>
            <a:custGeom>
              <a:avLst/>
              <a:gdLst/>
              <a:ahLst/>
              <a:cxnLst/>
              <a:rect l="0" t="0" r="0" b="0"/>
              <a:pathLst>
                <a:path w="10530" h="1">
                  <a:moveTo>
                    <a:pt x="10529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168542" y="7784477"/>
              <a:ext cx="213207" cy="228698"/>
            </a:xfrm>
            <a:custGeom>
              <a:avLst/>
              <a:gdLst/>
              <a:ahLst/>
              <a:cxnLst/>
              <a:rect l="0" t="0" r="0" b="0"/>
              <a:pathLst>
                <a:path w="213207" h="228698">
                  <a:moveTo>
                    <a:pt x="10442" y="18127"/>
                  </a:moveTo>
                  <a:lnTo>
                    <a:pt x="3207" y="48022"/>
                  </a:lnTo>
                  <a:lnTo>
                    <a:pt x="890" y="103284"/>
                  </a:lnTo>
                  <a:lnTo>
                    <a:pt x="203" y="158913"/>
                  </a:lnTo>
                  <a:lnTo>
                    <a:pt x="0" y="206460"/>
                  </a:lnTo>
                  <a:lnTo>
                    <a:pt x="3050" y="179764"/>
                  </a:lnTo>
                  <a:lnTo>
                    <a:pt x="8982" y="129083"/>
                  </a:lnTo>
                  <a:lnTo>
                    <a:pt x="26965" y="75183"/>
                  </a:lnTo>
                  <a:lnTo>
                    <a:pt x="59903" y="24298"/>
                  </a:lnTo>
                  <a:lnTo>
                    <a:pt x="86319" y="6957"/>
                  </a:lnTo>
                  <a:lnTo>
                    <a:pt x="127551" y="0"/>
                  </a:lnTo>
                  <a:lnTo>
                    <a:pt x="153738" y="4611"/>
                  </a:lnTo>
                  <a:lnTo>
                    <a:pt x="165634" y="9116"/>
                  </a:lnTo>
                  <a:lnTo>
                    <a:pt x="185091" y="32840"/>
                  </a:lnTo>
                  <a:lnTo>
                    <a:pt x="206080" y="82537"/>
                  </a:lnTo>
                  <a:lnTo>
                    <a:pt x="213206" y="115774"/>
                  </a:lnTo>
                  <a:lnTo>
                    <a:pt x="208249" y="178358"/>
                  </a:lnTo>
                  <a:lnTo>
                    <a:pt x="199955" y="2286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448600" y="7760490"/>
              <a:ext cx="93813" cy="183672"/>
            </a:xfrm>
            <a:custGeom>
              <a:avLst/>
              <a:gdLst/>
              <a:ahLst/>
              <a:cxnLst/>
              <a:rect l="0" t="0" r="0" b="0"/>
              <a:pathLst>
                <a:path w="93813" h="183672">
                  <a:moveTo>
                    <a:pt x="14654" y="0"/>
                  </a:moveTo>
                  <a:lnTo>
                    <a:pt x="11534" y="48931"/>
                  </a:lnTo>
                  <a:lnTo>
                    <a:pt x="0" y="102472"/>
                  </a:lnTo>
                  <a:lnTo>
                    <a:pt x="1083" y="147215"/>
                  </a:lnTo>
                  <a:lnTo>
                    <a:pt x="12132" y="171103"/>
                  </a:lnTo>
                  <a:lnTo>
                    <a:pt x="19992" y="180749"/>
                  </a:lnTo>
                  <a:lnTo>
                    <a:pt x="29911" y="183671"/>
                  </a:lnTo>
                  <a:lnTo>
                    <a:pt x="53410" y="177557"/>
                  </a:lnTo>
                  <a:lnTo>
                    <a:pt x="73213" y="156903"/>
                  </a:lnTo>
                  <a:lnTo>
                    <a:pt x="87473" y="128226"/>
                  </a:lnTo>
                  <a:lnTo>
                    <a:pt x="93812" y="95984"/>
                  </a:lnTo>
                  <a:lnTo>
                    <a:pt x="87270" y="68396"/>
                  </a:lnTo>
                  <a:lnTo>
                    <a:pt x="80612" y="56126"/>
                  </a:lnTo>
                  <a:lnTo>
                    <a:pt x="60736" y="39373"/>
                  </a:lnTo>
                  <a:lnTo>
                    <a:pt x="48885" y="33268"/>
                  </a:lnTo>
                  <a:lnTo>
                    <a:pt x="38644" y="31537"/>
                  </a:lnTo>
                  <a:lnTo>
                    <a:pt x="29478" y="32723"/>
                  </a:lnTo>
                  <a:lnTo>
                    <a:pt x="4125" y="421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779109" y="7712787"/>
              <a:ext cx="215232" cy="483064"/>
            </a:xfrm>
            <a:custGeom>
              <a:avLst/>
              <a:gdLst/>
              <a:ahLst/>
              <a:cxnLst/>
              <a:rect l="0" t="0" r="0" b="0"/>
              <a:pathLst>
                <a:path w="215232" h="483064">
                  <a:moveTo>
                    <a:pt x="200041" y="5588"/>
                  </a:moveTo>
                  <a:lnTo>
                    <a:pt x="183274" y="0"/>
                  </a:lnTo>
                  <a:lnTo>
                    <a:pt x="165683" y="375"/>
                  </a:lnTo>
                  <a:lnTo>
                    <a:pt x="109382" y="14478"/>
                  </a:lnTo>
                  <a:lnTo>
                    <a:pt x="91118" y="25527"/>
                  </a:lnTo>
                  <a:lnTo>
                    <a:pt x="62093" y="61669"/>
                  </a:lnTo>
                  <a:lnTo>
                    <a:pt x="42444" y="103834"/>
                  </a:lnTo>
                  <a:lnTo>
                    <a:pt x="33730" y="160002"/>
                  </a:lnTo>
                  <a:lnTo>
                    <a:pt x="34561" y="199780"/>
                  </a:lnTo>
                  <a:lnTo>
                    <a:pt x="43046" y="219017"/>
                  </a:lnTo>
                  <a:lnTo>
                    <a:pt x="50924" y="225084"/>
                  </a:lnTo>
                  <a:lnTo>
                    <a:pt x="72156" y="231823"/>
                  </a:lnTo>
                  <a:lnTo>
                    <a:pt x="84369" y="228942"/>
                  </a:lnTo>
                  <a:lnTo>
                    <a:pt x="110417" y="213262"/>
                  </a:lnTo>
                  <a:lnTo>
                    <a:pt x="128233" y="193815"/>
                  </a:lnTo>
                  <a:lnTo>
                    <a:pt x="149202" y="152734"/>
                  </a:lnTo>
                  <a:lnTo>
                    <a:pt x="158543" y="103372"/>
                  </a:lnTo>
                  <a:lnTo>
                    <a:pt x="163018" y="102362"/>
                  </a:lnTo>
                  <a:lnTo>
                    <a:pt x="168340" y="105199"/>
                  </a:lnTo>
                  <a:lnTo>
                    <a:pt x="177373" y="117710"/>
                  </a:lnTo>
                  <a:lnTo>
                    <a:pt x="196320" y="173991"/>
                  </a:lnTo>
                  <a:lnTo>
                    <a:pt x="206997" y="222902"/>
                  </a:lnTo>
                  <a:lnTo>
                    <a:pt x="215231" y="280158"/>
                  </a:lnTo>
                  <a:lnTo>
                    <a:pt x="211301" y="334687"/>
                  </a:lnTo>
                  <a:lnTo>
                    <a:pt x="201558" y="385549"/>
                  </a:lnTo>
                  <a:lnTo>
                    <a:pt x="171241" y="446522"/>
                  </a:lnTo>
                  <a:lnTo>
                    <a:pt x="154486" y="462041"/>
                  </a:lnTo>
                  <a:lnTo>
                    <a:pt x="115134" y="481538"/>
                  </a:lnTo>
                  <a:lnTo>
                    <a:pt x="94454" y="483063"/>
                  </a:lnTo>
                  <a:lnTo>
                    <a:pt x="52583" y="474511"/>
                  </a:lnTo>
                  <a:lnTo>
                    <a:pt x="0" y="4477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1042321" y="7749961"/>
              <a:ext cx="126343" cy="161207"/>
            </a:xfrm>
            <a:custGeom>
              <a:avLst/>
              <a:gdLst/>
              <a:ahLst/>
              <a:cxnLst/>
              <a:rect l="0" t="0" r="0" b="0"/>
              <a:pathLst>
                <a:path w="126343" h="161207">
                  <a:moveTo>
                    <a:pt x="0" y="31586"/>
                  </a:moveTo>
                  <a:lnTo>
                    <a:pt x="27511" y="95014"/>
                  </a:lnTo>
                  <a:lnTo>
                    <a:pt x="51139" y="153022"/>
                  </a:lnTo>
                  <a:lnTo>
                    <a:pt x="58659" y="159336"/>
                  </a:lnTo>
                  <a:lnTo>
                    <a:pt x="67182" y="161206"/>
                  </a:lnTo>
                  <a:lnTo>
                    <a:pt x="76374" y="160114"/>
                  </a:lnTo>
                  <a:lnTo>
                    <a:pt x="84841" y="152367"/>
                  </a:lnTo>
                  <a:lnTo>
                    <a:pt x="112122" y="98858"/>
                  </a:lnTo>
                  <a:lnTo>
                    <a:pt x="120022" y="73182"/>
                  </a:lnTo>
                  <a:lnTo>
                    <a:pt x="125094" y="21518"/>
                  </a:lnTo>
                  <a:lnTo>
                    <a:pt x="12634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1217070" y="7746048"/>
              <a:ext cx="151636" cy="204734"/>
            </a:xfrm>
            <a:custGeom>
              <a:avLst/>
              <a:gdLst/>
              <a:ahLst/>
              <a:cxnLst/>
              <a:rect l="0" t="0" r="0" b="0"/>
              <a:pathLst>
                <a:path w="151636" h="204734">
                  <a:moveTo>
                    <a:pt x="151635" y="24971"/>
                  </a:moveTo>
                  <a:lnTo>
                    <a:pt x="107672" y="1251"/>
                  </a:lnTo>
                  <a:lnTo>
                    <a:pt x="87642" y="0"/>
                  </a:lnTo>
                  <a:lnTo>
                    <a:pt x="68211" y="4514"/>
                  </a:lnTo>
                  <a:lnTo>
                    <a:pt x="51777" y="14319"/>
                  </a:lnTo>
                  <a:lnTo>
                    <a:pt x="29370" y="49761"/>
                  </a:lnTo>
                  <a:lnTo>
                    <a:pt x="5235" y="111423"/>
                  </a:lnTo>
                  <a:lnTo>
                    <a:pt x="0" y="140602"/>
                  </a:lnTo>
                  <a:lnTo>
                    <a:pt x="1574" y="176968"/>
                  </a:lnTo>
                  <a:lnTo>
                    <a:pt x="7140" y="189473"/>
                  </a:lnTo>
                  <a:lnTo>
                    <a:pt x="15531" y="197810"/>
                  </a:lnTo>
                  <a:lnTo>
                    <a:pt x="25804" y="203368"/>
                  </a:lnTo>
                  <a:lnTo>
                    <a:pt x="34992" y="204733"/>
                  </a:lnTo>
                  <a:lnTo>
                    <a:pt x="51440" y="200011"/>
                  </a:lnTo>
                  <a:lnTo>
                    <a:pt x="73854" y="178610"/>
                  </a:lnTo>
                  <a:lnTo>
                    <a:pt x="97993" y="129691"/>
                  </a:lnTo>
                  <a:lnTo>
                    <a:pt x="104397" y="106608"/>
                  </a:lnTo>
                  <a:lnTo>
                    <a:pt x="108003" y="71256"/>
                  </a:lnTo>
                  <a:lnTo>
                    <a:pt x="108509" y="72206"/>
                  </a:lnTo>
                  <a:lnTo>
                    <a:pt x="107901" y="84569"/>
                  </a:lnTo>
                  <a:lnTo>
                    <a:pt x="103322" y="112429"/>
                  </a:lnTo>
                  <a:lnTo>
                    <a:pt x="109504" y="148631"/>
                  </a:lnTo>
                  <a:lnTo>
                    <a:pt x="130578" y="1934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1421397" y="7760490"/>
              <a:ext cx="94708" cy="195318"/>
            </a:xfrm>
            <a:custGeom>
              <a:avLst/>
              <a:gdLst/>
              <a:ahLst/>
              <a:cxnLst/>
              <a:rect l="0" t="0" r="0" b="0"/>
              <a:pathLst>
                <a:path w="94708" h="195318">
                  <a:moveTo>
                    <a:pt x="21007" y="10529"/>
                  </a:moveTo>
                  <a:lnTo>
                    <a:pt x="9554" y="62579"/>
                  </a:lnTo>
                  <a:lnTo>
                    <a:pt x="2796" y="118758"/>
                  </a:lnTo>
                  <a:lnTo>
                    <a:pt x="793" y="173618"/>
                  </a:lnTo>
                  <a:lnTo>
                    <a:pt x="325" y="195317"/>
                  </a:lnTo>
                  <a:lnTo>
                    <a:pt x="0" y="148525"/>
                  </a:lnTo>
                  <a:lnTo>
                    <a:pt x="5554" y="103149"/>
                  </a:lnTo>
                  <a:lnTo>
                    <a:pt x="25787" y="60068"/>
                  </a:lnTo>
                  <a:lnTo>
                    <a:pt x="48420" y="28846"/>
                  </a:lnTo>
                  <a:lnTo>
                    <a:pt x="9470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1604785" y="7760364"/>
              <a:ext cx="121890" cy="172836"/>
            </a:xfrm>
            <a:custGeom>
              <a:avLst/>
              <a:gdLst/>
              <a:ahLst/>
              <a:cxnLst/>
              <a:rect l="0" t="0" r="0" b="0"/>
              <a:pathLst>
                <a:path w="121890" h="172836">
                  <a:moveTo>
                    <a:pt x="100832" y="73825"/>
                  </a:moveTo>
                  <a:lnTo>
                    <a:pt x="112010" y="57058"/>
                  </a:lnTo>
                  <a:lnTo>
                    <a:pt x="118962" y="24273"/>
                  </a:lnTo>
                  <a:lnTo>
                    <a:pt x="115258" y="15054"/>
                  </a:lnTo>
                  <a:lnTo>
                    <a:pt x="108109" y="7739"/>
                  </a:lnTo>
                  <a:lnTo>
                    <a:pt x="98665" y="1692"/>
                  </a:lnTo>
                  <a:lnTo>
                    <a:pt x="87688" y="0"/>
                  </a:lnTo>
                  <a:lnTo>
                    <a:pt x="63015" y="4359"/>
                  </a:lnTo>
                  <a:lnTo>
                    <a:pt x="42690" y="17216"/>
                  </a:lnTo>
                  <a:lnTo>
                    <a:pt x="33995" y="25557"/>
                  </a:lnTo>
                  <a:lnTo>
                    <a:pt x="10578" y="70832"/>
                  </a:lnTo>
                  <a:lnTo>
                    <a:pt x="0" y="128700"/>
                  </a:lnTo>
                  <a:lnTo>
                    <a:pt x="3195" y="144333"/>
                  </a:lnTo>
                  <a:lnTo>
                    <a:pt x="19223" y="167944"/>
                  </a:lnTo>
                  <a:lnTo>
                    <a:pt x="30048" y="172835"/>
                  </a:lnTo>
                  <a:lnTo>
                    <a:pt x="54554" y="172032"/>
                  </a:lnTo>
                  <a:lnTo>
                    <a:pt x="77924" y="154517"/>
                  </a:lnTo>
                  <a:lnTo>
                    <a:pt x="89070" y="141658"/>
                  </a:lnTo>
                  <a:lnTo>
                    <a:pt x="101453" y="108653"/>
                  </a:lnTo>
                  <a:lnTo>
                    <a:pt x="108425" y="56849"/>
                  </a:lnTo>
                  <a:lnTo>
                    <a:pt x="108886" y="35865"/>
                  </a:lnTo>
                  <a:lnTo>
                    <a:pt x="107371" y="36820"/>
                  </a:lnTo>
                  <a:lnTo>
                    <a:pt x="105191" y="42136"/>
                  </a:lnTo>
                  <a:lnTo>
                    <a:pt x="107712" y="71975"/>
                  </a:lnTo>
                  <a:lnTo>
                    <a:pt x="119213" y="125198"/>
                  </a:lnTo>
                  <a:lnTo>
                    <a:pt x="121889" y="1369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1779418" y="7760490"/>
              <a:ext cx="168355" cy="157928"/>
            </a:xfrm>
            <a:custGeom>
              <a:avLst/>
              <a:gdLst/>
              <a:ahLst/>
              <a:cxnLst/>
              <a:rect l="0" t="0" r="0" b="0"/>
              <a:pathLst>
                <a:path w="168355" h="157928">
                  <a:moveTo>
                    <a:pt x="10427" y="0"/>
                  </a:moveTo>
                  <a:lnTo>
                    <a:pt x="4361" y="46923"/>
                  </a:lnTo>
                  <a:lnTo>
                    <a:pt x="5762" y="93626"/>
                  </a:lnTo>
                  <a:lnTo>
                    <a:pt x="670" y="151193"/>
                  </a:lnTo>
                  <a:lnTo>
                    <a:pt x="0" y="99502"/>
                  </a:lnTo>
                  <a:lnTo>
                    <a:pt x="9494" y="51241"/>
                  </a:lnTo>
                  <a:lnTo>
                    <a:pt x="20150" y="20824"/>
                  </a:lnTo>
                  <a:lnTo>
                    <a:pt x="28607" y="11543"/>
                  </a:lnTo>
                  <a:lnTo>
                    <a:pt x="38925" y="6525"/>
                  </a:lnTo>
                  <a:lnTo>
                    <a:pt x="50483" y="4350"/>
                  </a:lnTo>
                  <a:lnTo>
                    <a:pt x="62867" y="7579"/>
                  </a:lnTo>
                  <a:lnTo>
                    <a:pt x="89106" y="23646"/>
                  </a:lnTo>
                  <a:lnTo>
                    <a:pt x="119007" y="53409"/>
                  </a:lnTo>
                  <a:lnTo>
                    <a:pt x="137095" y="84455"/>
                  </a:lnTo>
                  <a:lnTo>
                    <a:pt x="157406" y="138994"/>
                  </a:lnTo>
                  <a:lnTo>
                    <a:pt x="168354" y="1579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2065781" y="7665734"/>
              <a:ext cx="18863" cy="263212"/>
            </a:xfrm>
            <a:custGeom>
              <a:avLst/>
              <a:gdLst/>
              <a:ahLst/>
              <a:cxnLst/>
              <a:rect l="0" t="0" r="0" b="0"/>
              <a:pathLst>
                <a:path w="18863" h="263212">
                  <a:moveTo>
                    <a:pt x="8333" y="0"/>
                  </a:moveTo>
                  <a:lnTo>
                    <a:pt x="0" y="55169"/>
                  </a:lnTo>
                  <a:lnTo>
                    <a:pt x="1575" y="110322"/>
                  </a:lnTo>
                  <a:lnTo>
                    <a:pt x="6331" y="162539"/>
                  </a:lnTo>
                  <a:lnTo>
                    <a:pt x="10859" y="213106"/>
                  </a:lnTo>
                  <a:lnTo>
                    <a:pt x="18862" y="2632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1979358" y="7728669"/>
              <a:ext cx="476480" cy="200277"/>
            </a:xfrm>
            <a:custGeom>
              <a:avLst/>
              <a:gdLst/>
              <a:ahLst/>
              <a:cxnLst/>
              <a:rect l="0" t="0" r="0" b="0"/>
              <a:pathLst>
                <a:path w="476480" h="200277">
                  <a:moveTo>
                    <a:pt x="0" y="52878"/>
                  </a:moveTo>
                  <a:lnTo>
                    <a:pt x="51557" y="94860"/>
                  </a:lnTo>
                  <a:lnTo>
                    <a:pt x="85076" y="109251"/>
                  </a:lnTo>
                  <a:lnTo>
                    <a:pt x="137731" y="117826"/>
                  </a:lnTo>
                  <a:lnTo>
                    <a:pt x="164159" y="121518"/>
                  </a:lnTo>
                  <a:lnTo>
                    <a:pt x="226122" y="111411"/>
                  </a:lnTo>
                  <a:lnTo>
                    <a:pt x="283544" y="91723"/>
                  </a:lnTo>
                  <a:lnTo>
                    <a:pt x="303834" y="78332"/>
                  </a:lnTo>
                  <a:lnTo>
                    <a:pt x="320651" y="60681"/>
                  </a:lnTo>
                  <a:lnTo>
                    <a:pt x="324901" y="51061"/>
                  </a:lnTo>
                  <a:lnTo>
                    <a:pt x="326504" y="31013"/>
                  </a:lnTo>
                  <a:lnTo>
                    <a:pt x="321784" y="21924"/>
                  </a:lnTo>
                  <a:lnTo>
                    <a:pt x="304062" y="5585"/>
                  </a:lnTo>
                  <a:lnTo>
                    <a:pt x="293955" y="1462"/>
                  </a:lnTo>
                  <a:lnTo>
                    <a:pt x="273366" y="0"/>
                  </a:lnTo>
                  <a:lnTo>
                    <a:pt x="236455" y="16933"/>
                  </a:lnTo>
                  <a:lnTo>
                    <a:pt x="218955" y="34563"/>
                  </a:lnTo>
                  <a:lnTo>
                    <a:pt x="198188" y="74476"/>
                  </a:lnTo>
                  <a:lnTo>
                    <a:pt x="196488" y="95233"/>
                  </a:lnTo>
                  <a:lnTo>
                    <a:pt x="197672" y="105681"/>
                  </a:lnTo>
                  <a:lnTo>
                    <a:pt x="211466" y="129768"/>
                  </a:lnTo>
                  <a:lnTo>
                    <a:pt x="232025" y="152562"/>
                  </a:lnTo>
                  <a:lnTo>
                    <a:pt x="252861" y="166592"/>
                  </a:lnTo>
                  <a:lnTo>
                    <a:pt x="306678" y="175479"/>
                  </a:lnTo>
                  <a:lnTo>
                    <a:pt x="352130" y="172522"/>
                  </a:lnTo>
                  <a:lnTo>
                    <a:pt x="376431" y="161035"/>
                  </a:lnTo>
                  <a:lnTo>
                    <a:pt x="438849" y="113181"/>
                  </a:lnTo>
                  <a:lnTo>
                    <a:pt x="459142" y="83614"/>
                  </a:lnTo>
                  <a:lnTo>
                    <a:pt x="476479" y="42181"/>
                  </a:lnTo>
                  <a:lnTo>
                    <a:pt x="475580" y="32879"/>
                  </a:lnTo>
                  <a:lnTo>
                    <a:pt x="465222" y="16303"/>
                  </a:lnTo>
                  <a:lnTo>
                    <a:pt x="455207" y="12117"/>
                  </a:lnTo>
                  <a:lnTo>
                    <a:pt x="428482" y="10586"/>
                  </a:lnTo>
                  <a:lnTo>
                    <a:pt x="406465" y="16924"/>
                  </a:lnTo>
                  <a:lnTo>
                    <a:pt x="388881" y="28709"/>
                  </a:lnTo>
                  <a:lnTo>
                    <a:pt x="366998" y="55075"/>
                  </a:lnTo>
                  <a:lnTo>
                    <a:pt x="356912" y="74911"/>
                  </a:lnTo>
                  <a:lnTo>
                    <a:pt x="355836" y="122577"/>
                  </a:lnTo>
                  <a:lnTo>
                    <a:pt x="363260" y="148586"/>
                  </a:lnTo>
                  <a:lnTo>
                    <a:pt x="368515" y="158798"/>
                  </a:lnTo>
                  <a:lnTo>
                    <a:pt x="389952" y="176383"/>
                  </a:lnTo>
                  <a:lnTo>
                    <a:pt x="425547" y="193196"/>
                  </a:lnTo>
                  <a:lnTo>
                    <a:pt x="452725" y="20027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2748178" y="7550268"/>
              <a:ext cx="178745" cy="347093"/>
            </a:xfrm>
            <a:custGeom>
              <a:avLst/>
              <a:gdLst/>
              <a:ahLst/>
              <a:cxnLst/>
              <a:rect l="0" t="0" r="0" b="0"/>
              <a:pathLst>
                <a:path w="178745" h="347093">
                  <a:moveTo>
                    <a:pt x="178744" y="31237"/>
                  </a:moveTo>
                  <a:lnTo>
                    <a:pt x="143847" y="1928"/>
                  </a:lnTo>
                  <a:lnTo>
                    <a:pt x="132083" y="0"/>
                  </a:lnTo>
                  <a:lnTo>
                    <a:pt x="103414" y="4096"/>
                  </a:lnTo>
                  <a:lnTo>
                    <a:pt x="71156" y="19556"/>
                  </a:lnTo>
                  <a:lnTo>
                    <a:pt x="46781" y="44544"/>
                  </a:lnTo>
                  <a:lnTo>
                    <a:pt x="18753" y="92834"/>
                  </a:lnTo>
                  <a:lnTo>
                    <a:pt x="5908" y="134756"/>
                  </a:lnTo>
                  <a:lnTo>
                    <a:pt x="974" y="197611"/>
                  </a:lnTo>
                  <a:lnTo>
                    <a:pt x="0" y="255434"/>
                  </a:lnTo>
                  <a:lnTo>
                    <a:pt x="8213" y="315642"/>
                  </a:lnTo>
                  <a:lnTo>
                    <a:pt x="20817" y="34709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2705824" y="7753683"/>
              <a:ext cx="275717" cy="137160"/>
            </a:xfrm>
            <a:custGeom>
              <a:avLst/>
              <a:gdLst/>
              <a:ahLst/>
              <a:cxnLst/>
              <a:rect l="0" t="0" r="0" b="0"/>
              <a:pathLst>
                <a:path w="275717" h="137160">
                  <a:moveTo>
                    <a:pt x="0" y="38393"/>
                  </a:moveTo>
                  <a:lnTo>
                    <a:pt x="52050" y="26940"/>
                  </a:lnTo>
                  <a:lnTo>
                    <a:pt x="101990" y="17061"/>
                  </a:lnTo>
                  <a:lnTo>
                    <a:pt x="117126" y="13643"/>
                  </a:lnTo>
                  <a:lnTo>
                    <a:pt x="126047" y="16044"/>
                  </a:lnTo>
                  <a:lnTo>
                    <a:pt x="130825" y="22323"/>
                  </a:lnTo>
                  <a:lnTo>
                    <a:pt x="132840" y="31189"/>
                  </a:lnTo>
                  <a:lnTo>
                    <a:pt x="131844" y="39440"/>
                  </a:lnTo>
                  <a:lnTo>
                    <a:pt x="112797" y="87851"/>
                  </a:lnTo>
                  <a:lnTo>
                    <a:pt x="114863" y="110677"/>
                  </a:lnTo>
                  <a:lnTo>
                    <a:pt x="118689" y="121677"/>
                  </a:lnTo>
                  <a:lnTo>
                    <a:pt x="127089" y="129010"/>
                  </a:lnTo>
                  <a:lnTo>
                    <a:pt x="152020" y="137159"/>
                  </a:lnTo>
                  <a:lnTo>
                    <a:pt x="198941" y="136156"/>
                  </a:lnTo>
                  <a:lnTo>
                    <a:pt x="238710" y="122862"/>
                  </a:lnTo>
                  <a:lnTo>
                    <a:pt x="255442" y="107520"/>
                  </a:lnTo>
                  <a:lnTo>
                    <a:pt x="275716" y="69075"/>
                  </a:lnTo>
                  <a:lnTo>
                    <a:pt x="274229" y="45400"/>
                  </a:lnTo>
                  <a:lnTo>
                    <a:pt x="270557" y="32536"/>
                  </a:lnTo>
                  <a:lnTo>
                    <a:pt x="264599" y="22790"/>
                  </a:lnTo>
                  <a:lnTo>
                    <a:pt x="248621" y="8841"/>
                  </a:lnTo>
                  <a:lnTo>
                    <a:pt x="223582" y="1861"/>
                  </a:lnTo>
                  <a:lnTo>
                    <a:pt x="208716" y="0"/>
                  </a:lnTo>
                  <a:lnTo>
                    <a:pt x="196466" y="2269"/>
                  </a:lnTo>
                  <a:lnTo>
                    <a:pt x="157927" y="278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3021130" y="7676262"/>
              <a:ext cx="179534" cy="210571"/>
            </a:xfrm>
            <a:custGeom>
              <a:avLst/>
              <a:gdLst/>
              <a:ahLst/>
              <a:cxnLst/>
              <a:rect l="0" t="0" r="0" b="0"/>
              <a:pathLst>
                <a:path w="179534" h="210571">
                  <a:moveTo>
                    <a:pt x="21606" y="210570"/>
                  </a:moveTo>
                  <a:lnTo>
                    <a:pt x="4838" y="199391"/>
                  </a:lnTo>
                  <a:lnTo>
                    <a:pt x="1069" y="192589"/>
                  </a:lnTo>
                  <a:lnTo>
                    <a:pt x="0" y="175672"/>
                  </a:lnTo>
                  <a:lnTo>
                    <a:pt x="5975" y="146418"/>
                  </a:lnTo>
                  <a:lnTo>
                    <a:pt x="26333" y="115523"/>
                  </a:lnTo>
                  <a:lnTo>
                    <a:pt x="85192" y="52617"/>
                  </a:lnTo>
                  <a:lnTo>
                    <a:pt x="126973" y="20098"/>
                  </a:lnTo>
                  <a:lnTo>
                    <a:pt x="162782" y="4316"/>
                  </a:lnTo>
                  <a:lnTo>
                    <a:pt x="17953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421140" y="8223744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10529" y="8251508"/>
              <a:ext cx="218641" cy="225603"/>
            </a:xfrm>
            <a:custGeom>
              <a:avLst/>
              <a:gdLst/>
              <a:ahLst/>
              <a:cxnLst/>
              <a:rect l="0" t="0" r="0" b="0"/>
              <a:pathLst>
                <a:path w="218641" h="225603">
                  <a:moveTo>
                    <a:pt x="0" y="35406"/>
                  </a:moveTo>
                  <a:lnTo>
                    <a:pt x="25193" y="89282"/>
                  </a:lnTo>
                  <a:lnTo>
                    <a:pt x="33814" y="109654"/>
                  </a:lnTo>
                  <a:lnTo>
                    <a:pt x="39654" y="163211"/>
                  </a:lnTo>
                  <a:lnTo>
                    <a:pt x="41385" y="214174"/>
                  </a:lnTo>
                  <a:lnTo>
                    <a:pt x="39288" y="222435"/>
                  </a:lnTo>
                  <a:lnTo>
                    <a:pt x="35551" y="225602"/>
                  </a:lnTo>
                  <a:lnTo>
                    <a:pt x="30719" y="225375"/>
                  </a:lnTo>
                  <a:lnTo>
                    <a:pt x="22231" y="206404"/>
                  </a:lnTo>
                  <a:lnTo>
                    <a:pt x="16899" y="176916"/>
                  </a:lnTo>
                  <a:lnTo>
                    <a:pt x="19889" y="119859"/>
                  </a:lnTo>
                  <a:lnTo>
                    <a:pt x="22877" y="92828"/>
                  </a:lnTo>
                  <a:lnTo>
                    <a:pt x="50297" y="36036"/>
                  </a:lnTo>
                  <a:lnTo>
                    <a:pt x="66807" y="20868"/>
                  </a:lnTo>
                  <a:lnTo>
                    <a:pt x="98953" y="5752"/>
                  </a:lnTo>
                  <a:lnTo>
                    <a:pt x="123528" y="0"/>
                  </a:lnTo>
                  <a:lnTo>
                    <a:pt x="146148" y="1343"/>
                  </a:lnTo>
                  <a:lnTo>
                    <a:pt x="189792" y="19855"/>
                  </a:lnTo>
                  <a:lnTo>
                    <a:pt x="210304" y="44093"/>
                  </a:lnTo>
                  <a:lnTo>
                    <a:pt x="217411" y="58745"/>
                  </a:lnTo>
                  <a:lnTo>
                    <a:pt x="218640" y="72023"/>
                  </a:lnTo>
                  <a:lnTo>
                    <a:pt x="210647" y="96134"/>
                  </a:lnTo>
                  <a:lnTo>
                    <a:pt x="200093" y="103968"/>
                  </a:lnTo>
                  <a:lnTo>
                    <a:pt x="169648" y="112672"/>
                  </a:lnTo>
                  <a:lnTo>
                    <a:pt x="124225" y="111982"/>
                  </a:lnTo>
                  <a:lnTo>
                    <a:pt x="86720" y="104369"/>
                  </a:lnTo>
                  <a:lnTo>
                    <a:pt x="42113" y="775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291551" y="8276386"/>
              <a:ext cx="100967" cy="148030"/>
            </a:xfrm>
            <a:custGeom>
              <a:avLst/>
              <a:gdLst/>
              <a:ahLst/>
              <a:cxnLst/>
              <a:rect l="0" t="0" r="0" b="0"/>
              <a:pathLst>
                <a:path w="100967" h="148030">
                  <a:moveTo>
                    <a:pt x="55889" y="0"/>
                  </a:moveTo>
                  <a:lnTo>
                    <a:pt x="39122" y="5589"/>
                  </a:lnTo>
                  <a:lnTo>
                    <a:pt x="24651" y="20811"/>
                  </a:lnTo>
                  <a:lnTo>
                    <a:pt x="6469" y="55690"/>
                  </a:lnTo>
                  <a:lnTo>
                    <a:pt x="0" y="83243"/>
                  </a:lnTo>
                  <a:lnTo>
                    <a:pt x="1024" y="114986"/>
                  </a:lnTo>
                  <a:lnTo>
                    <a:pt x="5274" y="126960"/>
                  </a:lnTo>
                  <a:lnTo>
                    <a:pt x="19356" y="143385"/>
                  </a:lnTo>
                  <a:lnTo>
                    <a:pt x="29194" y="147063"/>
                  </a:lnTo>
                  <a:lnTo>
                    <a:pt x="52604" y="148029"/>
                  </a:lnTo>
                  <a:lnTo>
                    <a:pt x="72366" y="141440"/>
                  </a:lnTo>
                  <a:lnTo>
                    <a:pt x="80912" y="136407"/>
                  </a:lnTo>
                  <a:lnTo>
                    <a:pt x="93527" y="118337"/>
                  </a:lnTo>
                  <a:lnTo>
                    <a:pt x="98529" y="106967"/>
                  </a:lnTo>
                  <a:lnTo>
                    <a:pt x="100966" y="81856"/>
                  </a:lnTo>
                  <a:lnTo>
                    <a:pt x="99979" y="68609"/>
                  </a:lnTo>
                  <a:lnTo>
                    <a:pt x="89523" y="47650"/>
                  </a:lnTo>
                  <a:lnTo>
                    <a:pt x="81821" y="38786"/>
                  </a:lnTo>
                  <a:lnTo>
                    <a:pt x="73177" y="34046"/>
                  </a:lnTo>
                  <a:lnTo>
                    <a:pt x="54214" y="31900"/>
                  </a:lnTo>
                  <a:lnTo>
                    <a:pt x="13775" y="421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455449" y="8276386"/>
              <a:ext cx="70977" cy="157929"/>
            </a:xfrm>
            <a:custGeom>
              <a:avLst/>
              <a:gdLst/>
              <a:ahLst/>
              <a:cxnLst/>
              <a:rect l="0" t="0" r="0" b="0"/>
              <a:pathLst>
                <a:path w="70977" h="157929">
                  <a:moveTo>
                    <a:pt x="28862" y="0"/>
                  </a:moveTo>
                  <a:lnTo>
                    <a:pt x="13221" y="26387"/>
                  </a:lnTo>
                  <a:lnTo>
                    <a:pt x="2521" y="62281"/>
                  </a:lnTo>
                  <a:lnTo>
                    <a:pt x="0" y="102551"/>
                  </a:lnTo>
                  <a:lnTo>
                    <a:pt x="3556" y="130196"/>
                  </a:lnTo>
                  <a:lnTo>
                    <a:pt x="11991" y="139441"/>
                  </a:lnTo>
                  <a:lnTo>
                    <a:pt x="70976" y="1579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694881" y="8413257"/>
              <a:ext cx="31586" cy="178985"/>
            </a:xfrm>
            <a:custGeom>
              <a:avLst/>
              <a:gdLst/>
              <a:ahLst/>
              <a:cxnLst/>
              <a:rect l="0" t="0" r="0" b="0"/>
              <a:pathLst>
                <a:path w="31586" h="178985">
                  <a:moveTo>
                    <a:pt x="31585" y="0"/>
                  </a:moveTo>
                  <a:lnTo>
                    <a:pt x="23252" y="48930"/>
                  </a:lnTo>
                  <a:lnTo>
                    <a:pt x="18588" y="96775"/>
                  </a:lnTo>
                  <a:lnTo>
                    <a:pt x="6531" y="154167"/>
                  </a:lnTo>
                  <a:lnTo>
                    <a:pt x="0" y="1789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836963" y="8244801"/>
              <a:ext cx="141301" cy="189514"/>
            </a:xfrm>
            <a:custGeom>
              <a:avLst/>
              <a:gdLst/>
              <a:ahLst/>
              <a:cxnLst/>
              <a:rect l="0" t="0" r="0" b="0"/>
              <a:pathLst>
                <a:path w="141301" h="189514">
                  <a:moveTo>
                    <a:pt x="100073" y="0"/>
                  </a:moveTo>
                  <a:lnTo>
                    <a:pt x="49048" y="14572"/>
                  </a:lnTo>
                  <a:lnTo>
                    <a:pt x="16325" y="35903"/>
                  </a:lnTo>
                  <a:lnTo>
                    <a:pt x="5636" y="44992"/>
                  </a:lnTo>
                  <a:lnTo>
                    <a:pt x="850" y="54561"/>
                  </a:lnTo>
                  <a:lnTo>
                    <a:pt x="0" y="64450"/>
                  </a:lnTo>
                  <a:lnTo>
                    <a:pt x="1772" y="74552"/>
                  </a:lnTo>
                  <a:lnTo>
                    <a:pt x="6463" y="82457"/>
                  </a:lnTo>
                  <a:lnTo>
                    <a:pt x="21034" y="94360"/>
                  </a:lnTo>
                  <a:lnTo>
                    <a:pt x="71325" y="107636"/>
                  </a:lnTo>
                  <a:lnTo>
                    <a:pt x="126910" y="118980"/>
                  </a:lnTo>
                  <a:lnTo>
                    <a:pt x="136682" y="126113"/>
                  </a:lnTo>
                  <a:lnTo>
                    <a:pt x="140857" y="135548"/>
                  </a:lnTo>
                  <a:lnTo>
                    <a:pt x="141300" y="146517"/>
                  </a:lnTo>
                  <a:lnTo>
                    <a:pt x="138086" y="156170"/>
                  </a:lnTo>
                  <a:lnTo>
                    <a:pt x="125157" y="173134"/>
                  </a:lnTo>
                  <a:lnTo>
                    <a:pt x="110832" y="182233"/>
                  </a:lnTo>
                  <a:lnTo>
                    <a:pt x="89545" y="1895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1039659" y="8275154"/>
              <a:ext cx="142164" cy="131190"/>
            </a:xfrm>
            <a:custGeom>
              <a:avLst/>
              <a:gdLst/>
              <a:ahLst/>
              <a:cxnLst/>
              <a:rect l="0" t="0" r="0" b="0"/>
              <a:pathLst>
                <a:path w="142164" h="131190">
                  <a:moveTo>
                    <a:pt x="23719" y="1232"/>
                  </a:moveTo>
                  <a:lnTo>
                    <a:pt x="3933" y="50163"/>
                  </a:lnTo>
                  <a:lnTo>
                    <a:pt x="0" y="65438"/>
                  </a:lnTo>
                  <a:lnTo>
                    <a:pt x="1869" y="94889"/>
                  </a:lnTo>
                  <a:lnTo>
                    <a:pt x="5643" y="109294"/>
                  </a:lnTo>
                  <a:lnTo>
                    <a:pt x="12838" y="118896"/>
                  </a:lnTo>
                  <a:lnTo>
                    <a:pt x="33311" y="129566"/>
                  </a:lnTo>
                  <a:lnTo>
                    <a:pt x="54889" y="131189"/>
                  </a:lnTo>
                  <a:lnTo>
                    <a:pt x="75007" y="126842"/>
                  </a:lnTo>
                  <a:lnTo>
                    <a:pt x="119915" y="98477"/>
                  </a:lnTo>
                  <a:lnTo>
                    <a:pt x="133933" y="81887"/>
                  </a:lnTo>
                  <a:lnTo>
                    <a:pt x="139309" y="72550"/>
                  </a:lnTo>
                  <a:lnTo>
                    <a:pt x="142163" y="46577"/>
                  </a:lnTo>
                  <a:lnTo>
                    <a:pt x="141286" y="31462"/>
                  </a:lnTo>
                  <a:lnTo>
                    <a:pt x="134853" y="20216"/>
                  </a:lnTo>
                  <a:lnTo>
                    <a:pt x="112106" y="4600"/>
                  </a:lnTo>
                  <a:lnTo>
                    <a:pt x="82500" y="0"/>
                  </a:lnTo>
                  <a:lnTo>
                    <a:pt x="42305" y="3986"/>
                  </a:lnTo>
                  <a:lnTo>
                    <a:pt x="13191" y="117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1220826" y="8207626"/>
              <a:ext cx="137351" cy="163518"/>
            </a:xfrm>
            <a:custGeom>
              <a:avLst/>
              <a:gdLst/>
              <a:ahLst/>
              <a:cxnLst/>
              <a:rect l="0" t="0" r="0" b="0"/>
              <a:pathLst>
                <a:path w="137351" h="163518">
                  <a:moveTo>
                    <a:pt x="137350" y="5589"/>
                  </a:moveTo>
                  <a:lnTo>
                    <a:pt x="120583" y="0"/>
                  </a:lnTo>
                  <a:lnTo>
                    <a:pt x="102992" y="375"/>
                  </a:lnTo>
                  <a:lnTo>
                    <a:pt x="70238" y="10283"/>
                  </a:lnTo>
                  <a:lnTo>
                    <a:pt x="45521" y="24054"/>
                  </a:lnTo>
                  <a:lnTo>
                    <a:pt x="14215" y="56944"/>
                  </a:lnTo>
                  <a:lnTo>
                    <a:pt x="1515" y="78716"/>
                  </a:lnTo>
                  <a:lnTo>
                    <a:pt x="0" y="90605"/>
                  </a:lnTo>
                  <a:lnTo>
                    <a:pt x="4556" y="116294"/>
                  </a:lnTo>
                  <a:lnTo>
                    <a:pt x="20619" y="140189"/>
                  </a:lnTo>
                  <a:lnTo>
                    <a:pt x="31453" y="151475"/>
                  </a:lnTo>
                  <a:lnTo>
                    <a:pt x="45695" y="157828"/>
                  </a:lnTo>
                  <a:lnTo>
                    <a:pt x="100268" y="162740"/>
                  </a:lnTo>
                  <a:lnTo>
                    <a:pt x="116293" y="1635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1599484" y="8181629"/>
              <a:ext cx="106927" cy="148884"/>
            </a:xfrm>
            <a:custGeom>
              <a:avLst/>
              <a:gdLst/>
              <a:ahLst/>
              <a:cxnLst/>
              <a:rect l="0" t="0" r="0" b="0"/>
              <a:pathLst>
                <a:path w="106927" h="148884">
                  <a:moveTo>
                    <a:pt x="95604" y="0"/>
                  </a:moveTo>
                  <a:lnTo>
                    <a:pt x="73247" y="0"/>
                  </a:lnTo>
                  <a:lnTo>
                    <a:pt x="52912" y="9359"/>
                  </a:lnTo>
                  <a:lnTo>
                    <a:pt x="16851" y="38375"/>
                  </a:lnTo>
                  <a:lnTo>
                    <a:pt x="4841" y="61900"/>
                  </a:lnTo>
                  <a:lnTo>
                    <a:pt x="0" y="76362"/>
                  </a:lnTo>
                  <a:lnTo>
                    <a:pt x="861" y="104909"/>
                  </a:lnTo>
                  <a:lnTo>
                    <a:pt x="4366" y="119073"/>
                  </a:lnTo>
                  <a:lnTo>
                    <a:pt x="11382" y="129685"/>
                  </a:lnTo>
                  <a:lnTo>
                    <a:pt x="31656" y="144596"/>
                  </a:lnTo>
                  <a:lnTo>
                    <a:pt x="53145" y="148883"/>
                  </a:lnTo>
                  <a:lnTo>
                    <a:pt x="63788" y="148389"/>
                  </a:lnTo>
                  <a:lnTo>
                    <a:pt x="73224" y="144550"/>
                  </a:lnTo>
                  <a:lnTo>
                    <a:pt x="89947" y="130925"/>
                  </a:lnTo>
                  <a:lnTo>
                    <a:pt x="106926" y="103524"/>
                  </a:lnTo>
                  <a:lnTo>
                    <a:pt x="106095" y="80326"/>
                  </a:lnTo>
                  <a:lnTo>
                    <a:pt x="96757" y="55588"/>
                  </a:lnTo>
                  <a:lnTo>
                    <a:pt x="74109" y="25440"/>
                  </a:lnTo>
                  <a:lnTo>
                    <a:pt x="53490" y="105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1773727" y="8171101"/>
              <a:ext cx="121404" cy="157929"/>
            </a:xfrm>
            <a:custGeom>
              <a:avLst/>
              <a:gdLst/>
              <a:ahLst/>
              <a:cxnLst/>
              <a:rect l="0" t="0" r="0" b="0"/>
              <a:pathLst>
                <a:path w="121404" h="157929">
                  <a:moveTo>
                    <a:pt x="5589" y="157928"/>
                  </a:moveTo>
                  <a:lnTo>
                    <a:pt x="0" y="141160"/>
                  </a:lnTo>
                  <a:lnTo>
                    <a:pt x="7702" y="102787"/>
                  </a:lnTo>
                  <a:lnTo>
                    <a:pt x="24031" y="55398"/>
                  </a:lnTo>
                  <a:lnTo>
                    <a:pt x="35622" y="37879"/>
                  </a:lnTo>
                  <a:lnTo>
                    <a:pt x="54812" y="25414"/>
                  </a:lnTo>
                  <a:lnTo>
                    <a:pt x="111744" y="3502"/>
                  </a:lnTo>
                  <a:lnTo>
                    <a:pt x="12140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2178749" y="8165231"/>
              <a:ext cx="137304" cy="151420"/>
            </a:xfrm>
            <a:custGeom>
              <a:avLst/>
              <a:gdLst/>
              <a:ahLst/>
              <a:cxnLst/>
              <a:rect l="0" t="0" r="0" b="0"/>
              <a:pathLst>
                <a:path w="137304" h="151420">
                  <a:moveTo>
                    <a:pt x="11179" y="69042"/>
                  </a:moveTo>
                  <a:lnTo>
                    <a:pt x="0" y="80220"/>
                  </a:lnTo>
                  <a:lnTo>
                    <a:pt x="1387" y="84682"/>
                  </a:lnTo>
                  <a:lnTo>
                    <a:pt x="15405" y="92761"/>
                  </a:lnTo>
                  <a:lnTo>
                    <a:pt x="34114" y="94011"/>
                  </a:lnTo>
                  <a:lnTo>
                    <a:pt x="74721" y="85282"/>
                  </a:lnTo>
                  <a:lnTo>
                    <a:pt x="111634" y="64495"/>
                  </a:lnTo>
                  <a:lnTo>
                    <a:pt x="129135" y="45963"/>
                  </a:lnTo>
                  <a:lnTo>
                    <a:pt x="135440" y="36108"/>
                  </a:lnTo>
                  <a:lnTo>
                    <a:pt x="137303" y="27198"/>
                  </a:lnTo>
                  <a:lnTo>
                    <a:pt x="136206" y="18919"/>
                  </a:lnTo>
                  <a:lnTo>
                    <a:pt x="133134" y="11061"/>
                  </a:lnTo>
                  <a:lnTo>
                    <a:pt x="126408" y="5821"/>
                  </a:lnTo>
                  <a:lnTo>
                    <a:pt x="106455" y="0"/>
                  </a:lnTo>
                  <a:lnTo>
                    <a:pt x="81990" y="3651"/>
                  </a:lnTo>
                  <a:lnTo>
                    <a:pt x="56688" y="14243"/>
                  </a:lnTo>
                  <a:lnTo>
                    <a:pt x="33745" y="30648"/>
                  </a:lnTo>
                  <a:lnTo>
                    <a:pt x="18088" y="49638"/>
                  </a:lnTo>
                  <a:lnTo>
                    <a:pt x="12276" y="59615"/>
                  </a:lnTo>
                  <a:lnTo>
                    <a:pt x="8937" y="83179"/>
                  </a:lnTo>
                  <a:lnTo>
                    <a:pt x="12522" y="106910"/>
                  </a:lnTo>
                  <a:lnTo>
                    <a:pt x="21914" y="125256"/>
                  </a:lnTo>
                  <a:lnTo>
                    <a:pt x="51534" y="148739"/>
                  </a:lnTo>
                  <a:lnTo>
                    <a:pt x="63819" y="151419"/>
                  </a:lnTo>
                  <a:lnTo>
                    <a:pt x="116464" y="1427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2408396" y="8139516"/>
              <a:ext cx="107916" cy="189514"/>
            </a:xfrm>
            <a:custGeom>
              <a:avLst/>
              <a:gdLst/>
              <a:ahLst/>
              <a:cxnLst/>
              <a:rect l="0" t="0" r="0" b="0"/>
              <a:pathLst>
                <a:path w="107916" h="189514">
                  <a:moveTo>
                    <a:pt x="107915" y="0"/>
                  </a:moveTo>
                  <a:lnTo>
                    <a:pt x="58363" y="20243"/>
                  </a:lnTo>
                  <a:lnTo>
                    <a:pt x="30192" y="44992"/>
                  </a:lnTo>
                  <a:lnTo>
                    <a:pt x="12616" y="74552"/>
                  </a:lnTo>
                  <a:lnTo>
                    <a:pt x="0" y="116716"/>
                  </a:lnTo>
                  <a:lnTo>
                    <a:pt x="1851" y="143120"/>
                  </a:lnTo>
                  <a:lnTo>
                    <a:pt x="5620" y="155075"/>
                  </a:lnTo>
                  <a:lnTo>
                    <a:pt x="19167" y="171477"/>
                  </a:lnTo>
                  <a:lnTo>
                    <a:pt x="44744" y="1895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2599820" y="8150044"/>
              <a:ext cx="209632" cy="179399"/>
            </a:xfrm>
            <a:custGeom>
              <a:avLst/>
              <a:gdLst/>
              <a:ahLst/>
              <a:cxnLst/>
              <a:rect l="0" t="0" r="0" b="0"/>
              <a:pathLst>
                <a:path w="209632" h="179399">
                  <a:moveTo>
                    <a:pt x="106004" y="0"/>
                  </a:moveTo>
                  <a:lnTo>
                    <a:pt x="66316" y="10746"/>
                  </a:lnTo>
                  <a:lnTo>
                    <a:pt x="43911" y="25833"/>
                  </a:lnTo>
                  <a:lnTo>
                    <a:pt x="17156" y="65236"/>
                  </a:lnTo>
                  <a:lnTo>
                    <a:pt x="0" y="113955"/>
                  </a:lnTo>
                  <a:lnTo>
                    <a:pt x="789" y="138774"/>
                  </a:lnTo>
                  <a:lnTo>
                    <a:pt x="4275" y="148668"/>
                  </a:lnTo>
                  <a:lnTo>
                    <a:pt x="20627" y="165901"/>
                  </a:lnTo>
                  <a:lnTo>
                    <a:pt x="31538" y="173772"/>
                  </a:lnTo>
                  <a:lnTo>
                    <a:pt x="62380" y="179398"/>
                  </a:lnTo>
                  <a:lnTo>
                    <a:pt x="122603" y="173477"/>
                  </a:lnTo>
                  <a:lnTo>
                    <a:pt x="157325" y="158765"/>
                  </a:lnTo>
                  <a:lnTo>
                    <a:pt x="184251" y="134000"/>
                  </a:lnTo>
                  <a:lnTo>
                    <a:pt x="207047" y="93256"/>
                  </a:lnTo>
                  <a:lnTo>
                    <a:pt x="209631" y="79718"/>
                  </a:lnTo>
                  <a:lnTo>
                    <a:pt x="206263" y="55317"/>
                  </a:lnTo>
                  <a:lnTo>
                    <a:pt x="200919" y="46237"/>
                  </a:lnTo>
                  <a:lnTo>
                    <a:pt x="185623" y="33028"/>
                  </a:lnTo>
                  <a:lnTo>
                    <a:pt x="146103" y="24604"/>
                  </a:lnTo>
                  <a:lnTo>
                    <a:pt x="84947" y="315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3000622" y="8160573"/>
              <a:ext cx="168457" cy="31586"/>
            </a:xfrm>
            <a:custGeom>
              <a:avLst/>
              <a:gdLst/>
              <a:ahLst/>
              <a:cxnLst/>
              <a:rect l="0" t="0" r="0" b="0"/>
              <a:pathLst>
                <a:path w="168457" h="31586">
                  <a:moveTo>
                    <a:pt x="0" y="31585"/>
                  </a:moveTo>
                  <a:lnTo>
                    <a:pt x="57264" y="23251"/>
                  </a:lnTo>
                  <a:lnTo>
                    <a:pt x="112567" y="15901"/>
                  </a:lnTo>
                  <a:lnTo>
                    <a:pt x="16845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3000622" y="8276386"/>
              <a:ext cx="168457" cy="1"/>
            </a:xfrm>
            <a:custGeom>
              <a:avLst/>
              <a:gdLst/>
              <a:ahLst/>
              <a:cxnLst/>
              <a:rect l="0" t="0" r="0" b="0"/>
              <a:pathLst>
                <a:path w="168457" h="1">
                  <a:moveTo>
                    <a:pt x="0" y="0"/>
                  </a:moveTo>
                  <a:lnTo>
                    <a:pt x="52050" y="0"/>
                  </a:lnTo>
                  <a:lnTo>
                    <a:pt x="101990" y="0"/>
                  </a:lnTo>
                  <a:lnTo>
                    <a:pt x="140183" y="0"/>
                  </a:lnTo>
                  <a:lnTo>
                    <a:pt x="16845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772096" y="8520006"/>
              <a:ext cx="207055" cy="166993"/>
            </a:xfrm>
            <a:custGeom>
              <a:avLst/>
              <a:gdLst/>
              <a:ahLst/>
              <a:cxnLst/>
              <a:rect l="0" t="0" r="0" b="0"/>
              <a:pathLst>
                <a:path w="207055" h="166993">
                  <a:moveTo>
                    <a:pt x="207054" y="9064"/>
                  </a:moveTo>
                  <a:lnTo>
                    <a:pt x="164363" y="5945"/>
                  </a:lnTo>
                  <a:lnTo>
                    <a:pt x="111534" y="0"/>
                  </a:lnTo>
                  <a:lnTo>
                    <a:pt x="67488" y="10148"/>
                  </a:lnTo>
                  <a:lnTo>
                    <a:pt x="30391" y="33562"/>
                  </a:lnTo>
                  <a:lnTo>
                    <a:pt x="14283" y="52707"/>
                  </a:lnTo>
                  <a:lnTo>
                    <a:pt x="8350" y="62726"/>
                  </a:lnTo>
                  <a:lnTo>
                    <a:pt x="0" y="104772"/>
                  </a:lnTo>
                  <a:lnTo>
                    <a:pt x="4286" y="131150"/>
                  </a:lnTo>
                  <a:lnTo>
                    <a:pt x="17541" y="16699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726466" y="8551649"/>
              <a:ext cx="296656" cy="134692"/>
            </a:xfrm>
            <a:custGeom>
              <a:avLst/>
              <a:gdLst/>
              <a:ahLst/>
              <a:cxnLst/>
              <a:rect l="0" t="0" r="0" b="0"/>
              <a:pathLst>
                <a:path w="296656" h="134692">
                  <a:moveTo>
                    <a:pt x="0" y="124820"/>
                  </a:moveTo>
                  <a:lnTo>
                    <a:pt x="55045" y="106861"/>
                  </a:lnTo>
                  <a:lnTo>
                    <a:pt x="114513" y="89671"/>
                  </a:lnTo>
                  <a:lnTo>
                    <a:pt x="171404" y="69051"/>
                  </a:lnTo>
                  <a:lnTo>
                    <a:pt x="184460" y="63074"/>
                  </a:lnTo>
                  <a:lnTo>
                    <a:pt x="193163" y="64939"/>
                  </a:lnTo>
                  <a:lnTo>
                    <a:pt x="198966" y="72031"/>
                  </a:lnTo>
                  <a:lnTo>
                    <a:pt x="213867" y="114262"/>
                  </a:lnTo>
                  <a:lnTo>
                    <a:pt x="220957" y="122461"/>
                  </a:lnTo>
                  <a:lnTo>
                    <a:pt x="241313" y="134691"/>
                  </a:lnTo>
                  <a:lnTo>
                    <a:pt x="252122" y="133740"/>
                  </a:lnTo>
                  <a:lnTo>
                    <a:pt x="273492" y="120205"/>
                  </a:lnTo>
                  <a:lnTo>
                    <a:pt x="288448" y="95473"/>
                  </a:lnTo>
                  <a:lnTo>
                    <a:pt x="296655" y="67323"/>
                  </a:lnTo>
                  <a:lnTo>
                    <a:pt x="296404" y="43114"/>
                  </a:lnTo>
                  <a:lnTo>
                    <a:pt x="286153" y="20656"/>
                  </a:lnTo>
                  <a:lnTo>
                    <a:pt x="278506" y="9753"/>
                  </a:lnTo>
                  <a:lnTo>
                    <a:pt x="269899" y="3655"/>
                  </a:lnTo>
                  <a:lnTo>
                    <a:pt x="260651" y="760"/>
                  </a:lnTo>
                  <a:lnTo>
                    <a:pt x="250977" y="0"/>
                  </a:lnTo>
                  <a:lnTo>
                    <a:pt x="243357" y="1832"/>
                  </a:lnTo>
                  <a:lnTo>
                    <a:pt x="221099" y="195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1105492" y="8518542"/>
              <a:ext cx="73701" cy="105286"/>
            </a:xfrm>
            <a:custGeom>
              <a:avLst/>
              <a:gdLst/>
              <a:ahLst/>
              <a:cxnLst/>
              <a:rect l="0" t="0" r="0" b="0"/>
              <a:pathLst>
                <a:path w="73701" h="105286">
                  <a:moveTo>
                    <a:pt x="0" y="105285"/>
                  </a:moveTo>
                  <a:lnTo>
                    <a:pt x="10745" y="58362"/>
                  </a:lnTo>
                  <a:lnTo>
                    <a:pt x="25833" y="34127"/>
                  </a:lnTo>
                  <a:lnTo>
                    <a:pt x="44237" y="17897"/>
                  </a:lnTo>
                  <a:lnTo>
                    <a:pt x="737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1358176" y="8452122"/>
              <a:ext cx="189514" cy="192762"/>
            </a:xfrm>
            <a:custGeom>
              <a:avLst/>
              <a:gdLst/>
              <a:ahLst/>
              <a:cxnLst/>
              <a:rect l="0" t="0" r="0" b="0"/>
              <a:pathLst>
                <a:path w="189514" h="192762">
                  <a:moveTo>
                    <a:pt x="0" y="192761"/>
                  </a:moveTo>
                  <a:lnTo>
                    <a:pt x="25217" y="164036"/>
                  </a:lnTo>
                  <a:lnTo>
                    <a:pt x="60873" y="103770"/>
                  </a:lnTo>
                  <a:lnTo>
                    <a:pt x="97964" y="47292"/>
                  </a:lnTo>
                  <a:lnTo>
                    <a:pt x="123163" y="11732"/>
                  </a:lnTo>
                  <a:lnTo>
                    <a:pt x="127732" y="1885"/>
                  </a:lnTo>
                  <a:lnTo>
                    <a:pt x="133118" y="0"/>
                  </a:lnTo>
                  <a:lnTo>
                    <a:pt x="139048" y="3422"/>
                  </a:lnTo>
                  <a:lnTo>
                    <a:pt x="145341" y="10383"/>
                  </a:lnTo>
                  <a:lnTo>
                    <a:pt x="159788" y="48126"/>
                  </a:lnTo>
                  <a:lnTo>
                    <a:pt x="171477" y="101944"/>
                  </a:lnTo>
                  <a:lnTo>
                    <a:pt x="184737" y="162691"/>
                  </a:lnTo>
                  <a:lnTo>
                    <a:pt x="189513" y="1927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1431876" y="8529070"/>
              <a:ext cx="115814" cy="18132"/>
            </a:xfrm>
            <a:custGeom>
              <a:avLst/>
              <a:gdLst/>
              <a:ahLst/>
              <a:cxnLst/>
              <a:rect l="0" t="0" r="0" b="0"/>
              <a:pathLst>
                <a:path w="115814" h="18132">
                  <a:moveTo>
                    <a:pt x="0" y="0"/>
                  </a:moveTo>
                  <a:lnTo>
                    <a:pt x="16767" y="11178"/>
                  </a:lnTo>
                  <a:lnTo>
                    <a:pt x="55141" y="18131"/>
                  </a:lnTo>
                  <a:lnTo>
                    <a:pt x="115813" y="10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1632500" y="8413257"/>
              <a:ext cx="136289" cy="221099"/>
            </a:xfrm>
            <a:custGeom>
              <a:avLst/>
              <a:gdLst/>
              <a:ahLst/>
              <a:cxnLst/>
              <a:rect l="0" t="0" r="0" b="0"/>
              <a:pathLst>
                <a:path w="136289" h="221099">
                  <a:moveTo>
                    <a:pt x="136288" y="0"/>
                  </a:moveTo>
                  <a:lnTo>
                    <a:pt x="102666" y="2339"/>
                  </a:lnTo>
                  <a:lnTo>
                    <a:pt x="50964" y="22906"/>
                  </a:lnTo>
                  <a:lnTo>
                    <a:pt x="37291" y="29308"/>
                  </a:lnTo>
                  <a:lnTo>
                    <a:pt x="15860" y="52020"/>
                  </a:lnTo>
                  <a:lnTo>
                    <a:pt x="6870" y="66266"/>
                  </a:lnTo>
                  <a:lnTo>
                    <a:pt x="0" y="97692"/>
                  </a:lnTo>
                  <a:lnTo>
                    <a:pt x="5122" y="159937"/>
                  </a:lnTo>
                  <a:lnTo>
                    <a:pt x="20474" y="2210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1589803" y="8508013"/>
              <a:ext cx="336913" cy="135925"/>
            </a:xfrm>
            <a:custGeom>
              <a:avLst/>
              <a:gdLst/>
              <a:ahLst/>
              <a:cxnLst/>
              <a:rect l="0" t="0" r="0" b="0"/>
              <a:pathLst>
                <a:path w="336913" h="135925">
                  <a:moveTo>
                    <a:pt x="0" y="52643"/>
                  </a:moveTo>
                  <a:lnTo>
                    <a:pt x="56215" y="34684"/>
                  </a:lnTo>
                  <a:lnTo>
                    <a:pt x="100234" y="26784"/>
                  </a:lnTo>
                  <a:lnTo>
                    <a:pt x="129167" y="28671"/>
                  </a:lnTo>
                  <a:lnTo>
                    <a:pt x="151384" y="39648"/>
                  </a:lnTo>
                  <a:lnTo>
                    <a:pt x="160584" y="47490"/>
                  </a:lnTo>
                  <a:lnTo>
                    <a:pt x="170807" y="71800"/>
                  </a:lnTo>
                  <a:lnTo>
                    <a:pt x="177369" y="129477"/>
                  </a:lnTo>
                  <a:lnTo>
                    <a:pt x="179078" y="135451"/>
                  </a:lnTo>
                  <a:lnTo>
                    <a:pt x="181386" y="135924"/>
                  </a:lnTo>
                  <a:lnTo>
                    <a:pt x="187071" y="127091"/>
                  </a:lnTo>
                  <a:lnTo>
                    <a:pt x="215560" y="66775"/>
                  </a:lnTo>
                  <a:lnTo>
                    <a:pt x="228775" y="48785"/>
                  </a:lnTo>
                  <a:lnTo>
                    <a:pt x="266137" y="25503"/>
                  </a:lnTo>
                  <a:lnTo>
                    <a:pt x="324357" y="4167"/>
                  </a:lnTo>
                  <a:lnTo>
                    <a:pt x="33691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2147813" y="8438121"/>
              <a:ext cx="178986" cy="196235"/>
            </a:xfrm>
            <a:custGeom>
              <a:avLst/>
              <a:gdLst/>
              <a:ahLst/>
              <a:cxnLst/>
              <a:rect l="0" t="0" r="0" b="0"/>
              <a:pathLst>
                <a:path w="178986" h="196235">
                  <a:moveTo>
                    <a:pt x="0" y="196234"/>
                  </a:moveTo>
                  <a:lnTo>
                    <a:pt x="22357" y="185056"/>
                  </a:lnTo>
                  <a:lnTo>
                    <a:pt x="36453" y="170209"/>
                  </a:lnTo>
                  <a:lnTo>
                    <a:pt x="71008" y="108450"/>
                  </a:lnTo>
                  <a:lnTo>
                    <a:pt x="98129" y="49753"/>
                  </a:lnTo>
                  <a:lnTo>
                    <a:pt x="118213" y="10022"/>
                  </a:lnTo>
                  <a:lnTo>
                    <a:pt x="124432" y="1903"/>
                  </a:lnTo>
                  <a:lnTo>
                    <a:pt x="129748" y="0"/>
                  </a:lnTo>
                  <a:lnTo>
                    <a:pt x="134462" y="2240"/>
                  </a:lnTo>
                  <a:lnTo>
                    <a:pt x="138775" y="7243"/>
                  </a:lnTo>
                  <a:lnTo>
                    <a:pt x="150433" y="42231"/>
                  </a:lnTo>
                  <a:lnTo>
                    <a:pt x="157617" y="104116"/>
                  </a:lnTo>
                  <a:lnTo>
                    <a:pt x="172387" y="163611"/>
                  </a:lnTo>
                  <a:lnTo>
                    <a:pt x="178985" y="1962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2232041" y="8485360"/>
              <a:ext cx="473784" cy="138005"/>
            </a:xfrm>
            <a:custGeom>
              <a:avLst/>
              <a:gdLst/>
              <a:ahLst/>
              <a:cxnLst/>
              <a:rect l="0" t="0" r="0" b="0"/>
              <a:pathLst>
                <a:path w="473784" h="138005">
                  <a:moveTo>
                    <a:pt x="0" y="43710"/>
                  </a:moveTo>
                  <a:lnTo>
                    <a:pt x="11179" y="54888"/>
                  </a:lnTo>
                  <a:lnTo>
                    <a:pt x="29145" y="60377"/>
                  </a:lnTo>
                  <a:lnTo>
                    <a:pt x="40487" y="61841"/>
                  </a:lnTo>
                  <a:lnTo>
                    <a:pt x="102876" y="44596"/>
                  </a:lnTo>
                  <a:lnTo>
                    <a:pt x="125272" y="39424"/>
                  </a:lnTo>
                  <a:lnTo>
                    <a:pt x="146923" y="41025"/>
                  </a:lnTo>
                  <a:lnTo>
                    <a:pt x="155271" y="45429"/>
                  </a:lnTo>
                  <a:lnTo>
                    <a:pt x="167666" y="59682"/>
                  </a:lnTo>
                  <a:lnTo>
                    <a:pt x="177919" y="111899"/>
                  </a:lnTo>
                  <a:lnTo>
                    <a:pt x="183581" y="136017"/>
                  </a:lnTo>
                  <a:lnTo>
                    <a:pt x="186728" y="138004"/>
                  </a:lnTo>
                  <a:lnTo>
                    <a:pt x="189996" y="133478"/>
                  </a:lnTo>
                  <a:lnTo>
                    <a:pt x="203647" y="84189"/>
                  </a:lnTo>
                  <a:lnTo>
                    <a:pt x="218778" y="28872"/>
                  </a:lnTo>
                  <a:lnTo>
                    <a:pt x="230206" y="9429"/>
                  </a:lnTo>
                  <a:lnTo>
                    <a:pt x="237699" y="4478"/>
                  </a:lnTo>
                  <a:lnTo>
                    <a:pt x="255383" y="2097"/>
                  </a:lnTo>
                  <a:lnTo>
                    <a:pt x="278060" y="11178"/>
                  </a:lnTo>
                  <a:lnTo>
                    <a:pt x="290659" y="18512"/>
                  </a:lnTo>
                  <a:lnTo>
                    <a:pt x="307777" y="39140"/>
                  </a:lnTo>
                  <a:lnTo>
                    <a:pt x="313979" y="51192"/>
                  </a:lnTo>
                  <a:lnTo>
                    <a:pt x="320454" y="55717"/>
                  </a:lnTo>
                  <a:lnTo>
                    <a:pt x="327110" y="55224"/>
                  </a:lnTo>
                  <a:lnTo>
                    <a:pt x="354603" y="34806"/>
                  </a:lnTo>
                  <a:lnTo>
                    <a:pt x="384904" y="9413"/>
                  </a:lnTo>
                  <a:lnTo>
                    <a:pt x="407765" y="0"/>
                  </a:lnTo>
                  <a:lnTo>
                    <a:pt x="416903" y="532"/>
                  </a:lnTo>
                  <a:lnTo>
                    <a:pt x="424165" y="4396"/>
                  </a:lnTo>
                  <a:lnTo>
                    <a:pt x="430176" y="10482"/>
                  </a:lnTo>
                  <a:lnTo>
                    <a:pt x="452067" y="63742"/>
                  </a:lnTo>
                  <a:lnTo>
                    <a:pt x="463059" y="89810"/>
                  </a:lnTo>
                  <a:lnTo>
                    <a:pt x="473783" y="1068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2758467" y="8449782"/>
              <a:ext cx="117148" cy="185121"/>
            </a:xfrm>
            <a:custGeom>
              <a:avLst/>
              <a:gdLst/>
              <a:ahLst/>
              <a:cxnLst/>
              <a:rect l="0" t="0" r="0" b="0"/>
              <a:pathLst>
                <a:path w="117148" h="185121">
                  <a:moveTo>
                    <a:pt x="115813" y="5589"/>
                  </a:moveTo>
                  <a:lnTo>
                    <a:pt x="99045" y="0"/>
                  </a:lnTo>
                  <a:lnTo>
                    <a:pt x="81455" y="375"/>
                  </a:lnTo>
                  <a:lnTo>
                    <a:pt x="71850" y="2113"/>
                  </a:lnTo>
                  <a:lnTo>
                    <a:pt x="65447" y="7951"/>
                  </a:lnTo>
                  <a:lnTo>
                    <a:pt x="58333" y="26915"/>
                  </a:lnTo>
                  <a:lnTo>
                    <a:pt x="59917" y="58311"/>
                  </a:lnTo>
                  <a:lnTo>
                    <a:pt x="67964" y="76204"/>
                  </a:lnTo>
                  <a:lnTo>
                    <a:pt x="80509" y="91956"/>
                  </a:lnTo>
                  <a:lnTo>
                    <a:pt x="104962" y="116317"/>
                  </a:lnTo>
                  <a:lnTo>
                    <a:pt x="116060" y="139419"/>
                  </a:lnTo>
                  <a:lnTo>
                    <a:pt x="117147" y="149791"/>
                  </a:lnTo>
                  <a:lnTo>
                    <a:pt x="112117" y="167555"/>
                  </a:lnTo>
                  <a:lnTo>
                    <a:pt x="103990" y="174397"/>
                  </a:lnTo>
                  <a:lnTo>
                    <a:pt x="79363" y="185120"/>
                  </a:lnTo>
                  <a:lnTo>
                    <a:pt x="48920" y="184426"/>
                  </a:lnTo>
                  <a:lnTo>
                    <a:pt x="0" y="1740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288335" y="8987309"/>
            <a:ext cx="2432277" cy="1351546"/>
            <a:chOff x="288335" y="8987309"/>
            <a:chExt cx="2432277" cy="1351546"/>
          </a:xfrm>
        </p:grpSpPr>
        <p:sp>
          <p:nvSpPr>
            <p:cNvPr id="229" name="Freeform 228"/>
            <p:cNvSpPr/>
            <p:nvPr/>
          </p:nvSpPr>
          <p:spPr>
            <a:xfrm>
              <a:off x="544571" y="9287780"/>
              <a:ext cx="318767" cy="536955"/>
            </a:xfrm>
            <a:custGeom>
              <a:avLst/>
              <a:gdLst/>
              <a:ahLst/>
              <a:cxnLst/>
              <a:rect l="0" t="0" r="0" b="0"/>
              <a:pathLst>
                <a:path w="318767" h="536955">
                  <a:moveTo>
                    <a:pt x="108196" y="0"/>
                  </a:moveTo>
                  <a:lnTo>
                    <a:pt x="99863" y="55170"/>
                  </a:lnTo>
                  <a:lnTo>
                    <a:pt x="98318" y="113442"/>
                  </a:lnTo>
                  <a:lnTo>
                    <a:pt x="94741" y="167753"/>
                  </a:lnTo>
                  <a:lnTo>
                    <a:pt x="86272" y="227129"/>
                  </a:lnTo>
                  <a:lnTo>
                    <a:pt x="78565" y="271742"/>
                  </a:lnTo>
                  <a:lnTo>
                    <a:pt x="67340" y="314966"/>
                  </a:lnTo>
                  <a:lnTo>
                    <a:pt x="54553" y="357575"/>
                  </a:lnTo>
                  <a:lnTo>
                    <a:pt x="34200" y="414784"/>
                  </a:lnTo>
                  <a:lnTo>
                    <a:pt x="11951" y="470448"/>
                  </a:lnTo>
                  <a:lnTo>
                    <a:pt x="0" y="504380"/>
                  </a:lnTo>
                  <a:lnTo>
                    <a:pt x="2140" y="512898"/>
                  </a:lnTo>
                  <a:lnTo>
                    <a:pt x="8246" y="519747"/>
                  </a:lnTo>
                  <a:lnTo>
                    <a:pt x="16996" y="525482"/>
                  </a:lnTo>
                  <a:lnTo>
                    <a:pt x="48555" y="528736"/>
                  </a:lnTo>
                  <a:lnTo>
                    <a:pt x="103003" y="527109"/>
                  </a:lnTo>
                  <a:lnTo>
                    <a:pt x="151891" y="523508"/>
                  </a:lnTo>
                  <a:lnTo>
                    <a:pt x="215223" y="517399"/>
                  </a:lnTo>
                  <a:lnTo>
                    <a:pt x="271623" y="518532"/>
                  </a:lnTo>
                  <a:lnTo>
                    <a:pt x="318766" y="53695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816962" y="9529120"/>
              <a:ext cx="210954" cy="319875"/>
            </a:xfrm>
            <a:custGeom>
              <a:avLst/>
              <a:gdLst/>
              <a:ahLst/>
              <a:cxnLst/>
              <a:rect l="0" t="0" r="0" b="0"/>
              <a:pathLst>
                <a:path w="210954" h="319875">
                  <a:moveTo>
                    <a:pt x="35846" y="106100"/>
                  </a:moveTo>
                  <a:lnTo>
                    <a:pt x="84777" y="106100"/>
                  </a:lnTo>
                  <a:lnTo>
                    <a:pt x="132623" y="102980"/>
                  </a:lnTo>
                  <a:lnTo>
                    <a:pt x="195602" y="85857"/>
                  </a:lnTo>
                  <a:lnTo>
                    <a:pt x="204352" y="77397"/>
                  </a:lnTo>
                  <a:lnTo>
                    <a:pt x="209015" y="67078"/>
                  </a:lnTo>
                  <a:lnTo>
                    <a:pt x="210953" y="55519"/>
                  </a:lnTo>
                  <a:lnTo>
                    <a:pt x="206868" y="36436"/>
                  </a:lnTo>
                  <a:lnTo>
                    <a:pt x="202503" y="28073"/>
                  </a:lnTo>
                  <a:lnTo>
                    <a:pt x="174004" y="5122"/>
                  </a:lnTo>
                  <a:lnTo>
                    <a:pt x="145993" y="0"/>
                  </a:lnTo>
                  <a:lnTo>
                    <a:pt x="117555" y="2793"/>
                  </a:lnTo>
                  <a:lnTo>
                    <a:pt x="88392" y="17519"/>
                  </a:lnTo>
                  <a:lnTo>
                    <a:pt x="64934" y="37870"/>
                  </a:lnTo>
                  <a:lnTo>
                    <a:pt x="28961" y="85764"/>
                  </a:lnTo>
                  <a:lnTo>
                    <a:pt x="5203" y="149234"/>
                  </a:lnTo>
                  <a:lnTo>
                    <a:pt x="0" y="176744"/>
                  </a:lnTo>
                  <a:lnTo>
                    <a:pt x="6192" y="232532"/>
                  </a:lnTo>
                  <a:lnTo>
                    <a:pt x="13308" y="258218"/>
                  </a:lnTo>
                  <a:lnTo>
                    <a:pt x="24270" y="277433"/>
                  </a:lnTo>
                  <a:lnTo>
                    <a:pt x="49184" y="301406"/>
                  </a:lnTo>
                  <a:lnTo>
                    <a:pt x="84382" y="317737"/>
                  </a:lnTo>
                  <a:lnTo>
                    <a:pt x="110840" y="319874"/>
                  </a:lnTo>
                  <a:lnTo>
                    <a:pt x="137027" y="315755"/>
                  </a:lnTo>
                  <a:lnTo>
                    <a:pt x="183245" y="2956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1111895" y="9572050"/>
              <a:ext cx="229355" cy="252685"/>
            </a:xfrm>
            <a:custGeom>
              <a:avLst/>
              <a:gdLst/>
              <a:ahLst/>
              <a:cxnLst/>
              <a:rect l="0" t="0" r="0" b="0"/>
              <a:pathLst>
                <a:path w="229355" h="252685">
                  <a:moveTo>
                    <a:pt x="14654" y="0"/>
                  </a:moveTo>
                  <a:lnTo>
                    <a:pt x="0" y="60729"/>
                  </a:lnTo>
                  <a:lnTo>
                    <a:pt x="1084" y="123798"/>
                  </a:lnTo>
                  <a:lnTo>
                    <a:pt x="2774" y="167325"/>
                  </a:lnTo>
                  <a:lnTo>
                    <a:pt x="3725" y="225053"/>
                  </a:lnTo>
                  <a:lnTo>
                    <a:pt x="3948" y="245083"/>
                  </a:lnTo>
                  <a:lnTo>
                    <a:pt x="4091" y="197630"/>
                  </a:lnTo>
                  <a:lnTo>
                    <a:pt x="7235" y="145514"/>
                  </a:lnTo>
                  <a:lnTo>
                    <a:pt x="18695" y="107846"/>
                  </a:lnTo>
                  <a:lnTo>
                    <a:pt x="43528" y="69265"/>
                  </a:lnTo>
                  <a:lnTo>
                    <a:pt x="69613" y="51978"/>
                  </a:lnTo>
                  <a:lnTo>
                    <a:pt x="116336" y="50625"/>
                  </a:lnTo>
                  <a:lnTo>
                    <a:pt x="142124" y="57985"/>
                  </a:lnTo>
                  <a:lnTo>
                    <a:pt x="172916" y="78402"/>
                  </a:lnTo>
                  <a:lnTo>
                    <a:pt x="191448" y="96847"/>
                  </a:lnTo>
                  <a:lnTo>
                    <a:pt x="216992" y="147674"/>
                  </a:lnTo>
                  <a:lnTo>
                    <a:pt x="228374" y="179065"/>
                  </a:lnTo>
                  <a:lnTo>
                    <a:pt x="229354" y="200076"/>
                  </a:lnTo>
                  <a:lnTo>
                    <a:pt x="225224" y="2526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1410819" y="9593106"/>
              <a:ext cx="42115" cy="231629"/>
            </a:xfrm>
            <a:custGeom>
              <a:avLst/>
              <a:gdLst/>
              <a:ahLst/>
              <a:cxnLst/>
              <a:rect l="0" t="0" r="0" b="0"/>
              <a:pathLst>
                <a:path w="42115" h="231629">
                  <a:moveTo>
                    <a:pt x="0" y="0"/>
                  </a:moveTo>
                  <a:lnTo>
                    <a:pt x="14654" y="60730"/>
                  </a:lnTo>
                  <a:lnTo>
                    <a:pt x="28197" y="114422"/>
                  </a:lnTo>
                  <a:lnTo>
                    <a:pt x="39018" y="168875"/>
                  </a:lnTo>
                  <a:lnTo>
                    <a:pt x="42114" y="2316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1463461" y="9466765"/>
              <a:ext cx="10530" cy="1"/>
            </a:xfrm>
            <a:custGeom>
              <a:avLst/>
              <a:gdLst/>
              <a:ahLst/>
              <a:cxnLst/>
              <a:rect l="0" t="0" r="0" b="0"/>
              <a:pathLst>
                <a:path w="10530" h="1">
                  <a:moveTo>
                    <a:pt x="0" y="0"/>
                  </a:moveTo>
                  <a:lnTo>
                    <a:pt x="1052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1508664" y="9527021"/>
              <a:ext cx="218011" cy="329903"/>
            </a:xfrm>
            <a:custGeom>
              <a:avLst/>
              <a:gdLst/>
              <a:ahLst/>
              <a:cxnLst/>
              <a:rect l="0" t="0" r="0" b="0"/>
              <a:pathLst>
                <a:path w="218011" h="329903">
                  <a:moveTo>
                    <a:pt x="28497" y="171370"/>
                  </a:moveTo>
                  <a:lnTo>
                    <a:pt x="45264" y="176960"/>
                  </a:lnTo>
                  <a:lnTo>
                    <a:pt x="65975" y="173464"/>
                  </a:lnTo>
                  <a:lnTo>
                    <a:pt x="91947" y="161773"/>
                  </a:lnTo>
                  <a:lnTo>
                    <a:pt x="150041" y="122378"/>
                  </a:lnTo>
                  <a:lnTo>
                    <a:pt x="181883" y="95632"/>
                  </a:lnTo>
                  <a:lnTo>
                    <a:pt x="197274" y="74538"/>
                  </a:lnTo>
                  <a:lnTo>
                    <a:pt x="208014" y="49565"/>
                  </a:lnTo>
                  <a:lnTo>
                    <a:pt x="207836" y="38694"/>
                  </a:lnTo>
                  <a:lnTo>
                    <a:pt x="204208" y="29107"/>
                  </a:lnTo>
                  <a:lnTo>
                    <a:pt x="190819" y="13386"/>
                  </a:lnTo>
                  <a:lnTo>
                    <a:pt x="173170" y="2499"/>
                  </a:lnTo>
                  <a:lnTo>
                    <a:pt x="153627" y="0"/>
                  </a:lnTo>
                  <a:lnTo>
                    <a:pt x="112485" y="7928"/>
                  </a:lnTo>
                  <a:lnTo>
                    <a:pt x="81068" y="22988"/>
                  </a:lnTo>
                  <a:lnTo>
                    <a:pt x="49533" y="47856"/>
                  </a:lnTo>
                  <a:lnTo>
                    <a:pt x="23551" y="88630"/>
                  </a:lnTo>
                  <a:lnTo>
                    <a:pt x="3387" y="147575"/>
                  </a:lnTo>
                  <a:lnTo>
                    <a:pt x="0" y="196035"/>
                  </a:lnTo>
                  <a:lnTo>
                    <a:pt x="7055" y="240550"/>
                  </a:lnTo>
                  <a:lnTo>
                    <a:pt x="24613" y="281035"/>
                  </a:lnTo>
                  <a:lnTo>
                    <a:pt x="52693" y="308889"/>
                  </a:lnTo>
                  <a:lnTo>
                    <a:pt x="77075" y="324516"/>
                  </a:lnTo>
                  <a:lnTo>
                    <a:pt x="100390" y="329902"/>
                  </a:lnTo>
                  <a:lnTo>
                    <a:pt x="123620" y="327227"/>
                  </a:lnTo>
                  <a:lnTo>
                    <a:pt x="163006" y="311397"/>
                  </a:lnTo>
                  <a:lnTo>
                    <a:pt x="218010" y="2766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1810902" y="9532022"/>
              <a:ext cx="237747" cy="303241"/>
            </a:xfrm>
            <a:custGeom>
              <a:avLst/>
              <a:gdLst/>
              <a:ahLst/>
              <a:cxnLst/>
              <a:rect l="0" t="0" r="0" b="0"/>
              <a:pathLst>
                <a:path w="237747" h="303241">
                  <a:moveTo>
                    <a:pt x="0" y="29499"/>
                  </a:moveTo>
                  <a:lnTo>
                    <a:pt x="0" y="89883"/>
                  </a:lnTo>
                  <a:lnTo>
                    <a:pt x="0" y="150727"/>
                  </a:lnTo>
                  <a:lnTo>
                    <a:pt x="0" y="195682"/>
                  </a:lnTo>
                  <a:lnTo>
                    <a:pt x="0" y="246414"/>
                  </a:lnTo>
                  <a:lnTo>
                    <a:pt x="0" y="196061"/>
                  </a:lnTo>
                  <a:lnTo>
                    <a:pt x="5589" y="147221"/>
                  </a:lnTo>
                  <a:lnTo>
                    <a:pt x="14654" y="95705"/>
                  </a:lnTo>
                  <a:lnTo>
                    <a:pt x="36603" y="35471"/>
                  </a:lnTo>
                  <a:lnTo>
                    <a:pt x="49803" y="11096"/>
                  </a:lnTo>
                  <a:lnTo>
                    <a:pt x="61278" y="4362"/>
                  </a:lnTo>
                  <a:lnTo>
                    <a:pt x="92745" y="0"/>
                  </a:lnTo>
                  <a:lnTo>
                    <a:pt x="138744" y="9710"/>
                  </a:lnTo>
                  <a:lnTo>
                    <a:pt x="176420" y="32994"/>
                  </a:lnTo>
                  <a:lnTo>
                    <a:pt x="204221" y="73299"/>
                  </a:lnTo>
                  <a:lnTo>
                    <a:pt x="227276" y="122285"/>
                  </a:lnTo>
                  <a:lnTo>
                    <a:pt x="237746" y="173844"/>
                  </a:lnTo>
                  <a:lnTo>
                    <a:pt x="235260" y="231755"/>
                  </a:lnTo>
                  <a:lnTo>
                    <a:pt x="233241" y="263280"/>
                  </a:lnTo>
                  <a:lnTo>
                    <a:pt x="231627" y="303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2179399" y="9372008"/>
              <a:ext cx="10530" cy="473783"/>
            </a:xfrm>
            <a:custGeom>
              <a:avLst/>
              <a:gdLst/>
              <a:ahLst/>
              <a:cxnLst/>
              <a:rect l="0" t="0" r="0" b="0"/>
              <a:pathLst>
                <a:path w="10530" h="473783">
                  <a:moveTo>
                    <a:pt x="0" y="0"/>
                  </a:moveTo>
                  <a:lnTo>
                    <a:pt x="0" y="57264"/>
                  </a:lnTo>
                  <a:lnTo>
                    <a:pt x="0" y="109774"/>
                  </a:lnTo>
                  <a:lnTo>
                    <a:pt x="0" y="169786"/>
                  </a:lnTo>
                  <a:lnTo>
                    <a:pt x="1170" y="212331"/>
                  </a:lnTo>
                  <a:lnTo>
                    <a:pt x="5589" y="258537"/>
                  </a:lnTo>
                  <a:lnTo>
                    <a:pt x="8333" y="303249"/>
                  </a:lnTo>
                  <a:lnTo>
                    <a:pt x="9878" y="361643"/>
                  </a:lnTo>
                  <a:lnTo>
                    <a:pt x="10400" y="423296"/>
                  </a:lnTo>
                  <a:lnTo>
                    <a:pt x="10529" y="4737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2074114" y="9572050"/>
              <a:ext cx="168457" cy="23720"/>
            </a:xfrm>
            <a:custGeom>
              <a:avLst/>
              <a:gdLst/>
              <a:ahLst/>
              <a:cxnLst/>
              <a:rect l="0" t="0" r="0" b="0"/>
              <a:pathLst>
                <a:path w="168457" h="23720">
                  <a:moveTo>
                    <a:pt x="0" y="0"/>
                  </a:moveTo>
                  <a:lnTo>
                    <a:pt x="16768" y="11178"/>
                  </a:lnTo>
                  <a:lnTo>
                    <a:pt x="60730" y="23719"/>
                  </a:lnTo>
                  <a:lnTo>
                    <a:pt x="101442" y="23665"/>
                  </a:lnTo>
                  <a:lnTo>
                    <a:pt x="156396" y="13066"/>
                  </a:lnTo>
                  <a:lnTo>
                    <a:pt x="168456" y="10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288335" y="8987309"/>
              <a:ext cx="2432277" cy="1351546"/>
            </a:xfrm>
            <a:custGeom>
              <a:avLst/>
              <a:gdLst/>
              <a:ahLst/>
              <a:cxnLst/>
              <a:rect l="0" t="0" r="0" b="0"/>
              <a:pathLst>
                <a:path w="2432277" h="1351546">
                  <a:moveTo>
                    <a:pt x="2385903" y="247828"/>
                  </a:moveTo>
                  <a:lnTo>
                    <a:pt x="2333853" y="233256"/>
                  </a:lnTo>
                  <a:lnTo>
                    <a:pt x="2283913" y="218165"/>
                  </a:lnTo>
                  <a:lnTo>
                    <a:pt x="2225117" y="202585"/>
                  </a:lnTo>
                  <a:lnTo>
                    <a:pt x="2171367" y="191789"/>
                  </a:lnTo>
                  <a:lnTo>
                    <a:pt x="2116576" y="181181"/>
                  </a:lnTo>
                  <a:lnTo>
                    <a:pt x="2057708" y="170630"/>
                  </a:lnTo>
                  <a:lnTo>
                    <a:pt x="2013481" y="163605"/>
                  </a:lnTo>
                  <a:lnTo>
                    <a:pt x="1965359" y="157753"/>
                  </a:lnTo>
                  <a:lnTo>
                    <a:pt x="1912776" y="155152"/>
                  </a:lnTo>
                  <a:lnTo>
                    <a:pt x="1858210" y="150877"/>
                  </a:lnTo>
                  <a:lnTo>
                    <a:pt x="1801593" y="146247"/>
                  </a:lnTo>
                  <a:lnTo>
                    <a:pt x="1741335" y="144189"/>
                  </a:lnTo>
                  <a:lnTo>
                    <a:pt x="1682578" y="143275"/>
                  </a:lnTo>
                  <a:lnTo>
                    <a:pt x="1624098" y="142868"/>
                  </a:lnTo>
                  <a:lnTo>
                    <a:pt x="1563012" y="142687"/>
                  </a:lnTo>
                  <a:lnTo>
                    <a:pt x="1500768" y="142607"/>
                  </a:lnTo>
                  <a:lnTo>
                    <a:pt x="1438009" y="142571"/>
                  </a:lnTo>
                  <a:lnTo>
                    <a:pt x="1375021" y="142555"/>
                  </a:lnTo>
                  <a:lnTo>
                    <a:pt x="1342315" y="142552"/>
                  </a:lnTo>
                  <a:lnTo>
                    <a:pt x="1308812" y="142548"/>
                  </a:lnTo>
                  <a:lnTo>
                    <a:pt x="1274779" y="142546"/>
                  </a:lnTo>
                  <a:lnTo>
                    <a:pt x="1241561" y="143715"/>
                  </a:lnTo>
                  <a:lnTo>
                    <a:pt x="1208888" y="145664"/>
                  </a:lnTo>
                  <a:lnTo>
                    <a:pt x="1176577" y="148133"/>
                  </a:lnTo>
                  <a:lnTo>
                    <a:pt x="1144508" y="149779"/>
                  </a:lnTo>
                  <a:lnTo>
                    <a:pt x="1112600" y="150877"/>
                  </a:lnTo>
                  <a:lnTo>
                    <a:pt x="1050241" y="152096"/>
                  </a:lnTo>
                  <a:lnTo>
                    <a:pt x="991330" y="152638"/>
                  </a:lnTo>
                  <a:lnTo>
                    <a:pt x="933952" y="152879"/>
                  </a:lnTo>
                  <a:lnTo>
                    <a:pt x="878425" y="152986"/>
                  </a:lnTo>
                  <a:lnTo>
                    <a:pt x="826450" y="153033"/>
                  </a:lnTo>
                  <a:lnTo>
                    <a:pt x="776054" y="149935"/>
                  </a:lnTo>
                  <a:lnTo>
                    <a:pt x="726359" y="145828"/>
                  </a:lnTo>
                  <a:lnTo>
                    <a:pt x="676977" y="144003"/>
                  </a:lnTo>
                  <a:lnTo>
                    <a:pt x="630853" y="143192"/>
                  </a:lnTo>
                  <a:lnTo>
                    <a:pt x="568543" y="142735"/>
                  </a:lnTo>
                  <a:lnTo>
                    <a:pt x="509917" y="142600"/>
                  </a:lnTo>
                  <a:lnTo>
                    <a:pt x="451212" y="142560"/>
                  </a:lnTo>
                  <a:lnTo>
                    <a:pt x="396774" y="145668"/>
                  </a:lnTo>
                  <a:lnTo>
                    <a:pt x="346719" y="150877"/>
                  </a:lnTo>
                  <a:lnTo>
                    <a:pt x="293473" y="158227"/>
                  </a:lnTo>
                  <a:lnTo>
                    <a:pt x="243191" y="167598"/>
                  </a:lnTo>
                  <a:lnTo>
                    <a:pt x="181299" y="189650"/>
                  </a:lnTo>
                  <a:lnTo>
                    <a:pt x="123117" y="217869"/>
                  </a:lnTo>
                  <a:lnTo>
                    <a:pt x="69745" y="245385"/>
                  </a:lnTo>
                  <a:lnTo>
                    <a:pt x="41201" y="260752"/>
                  </a:lnTo>
                  <a:lnTo>
                    <a:pt x="10595" y="286906"/>
                  </a:lnTo>
                  <a:lnTo>
                    <a:pt x="2450" y="306921"/>
                  </a:lnTo>
                  <a:lnTo>
                    <a:pt x="0" y="334923"/>
                  </a:lnTo>
                  <a:lnTo>
                    <a:pt x="4028" y="394387"/>
                  </a:lnTo>
                  <a:lnTo>
                    <a:pt x="5742" y="452430"/>
                  </a:lnTo>
                  <a:lnTo>
                    <a:pt x="6142" y="497080"/>
                  </a:lnTo>
                  <a:lnTo>
                    <a:pt x="6320" y="544220"/>
                  </a:lnTo>
                  <a:lnTo>
                    <a:pt x="6400" y="593638"/>
                  </a:lnTo>
                  <a:lnTo>
                    <a:pt x="6435" y="646797"/>
                  </a:lnTo>
                  <a:lnTo>
                    <a:pt x="6450" y="701618"/>
                  </a:lnTo>
                  <a:lnTo>
                    <a:pt x="6457" y="757179"/>
                  </a:lnTo>
                  <a:lnTo>
                    <a:pt x="6460" y="813068"/>
                  </a:lnTo>
                  <a:lnTo>
                    <a:pt x="6462" y="865984"/>
                  </a:lnTo>
                  <a:lnTo>
                    <a:pt x="7632" y="916798"/>
                  </a:lnTo>
                  <a:lnTo>
                    <a:pt x="12052" y="966679"/>
                  </a:lnTo>
                  <a:lnTo>
                    <a:pt x="14796" y="1016144"/>
                  </a:lnTo>
                  <a:lnTo>
                    <a:pt x="17186" y="1064254"/>
                  </a:lnTo>
                  <a:lnTo>
                    <a:pt x="22147" y="1109034"/>
                  </a:lnTo>
                  <a:lnTo>
                    <a:pt x="25928" y="1162527"/>
                  </a:lnTo>
                  <a:lnTo>
                    <a:pt x="34441" y="1222523"/>
                  </a:lnTo>
                  <a:lnTo>
                    <a:pt x="40455" y="1279435"/>
                  </a:lnTo>
                  <a:lnTo>
                    <a:pt x="47307" y="1305274"/>
                  </a:lnTo>
                  <a:lnTo>
                    <a:pt x="58151" y="1324558"/>
                  </a:lnTo>
                  <a:lnTo>
                    <a:pt x="73889" y="1337807"/>
                  </a:lnTo>
                  <a:lnTo>
                    <a:pt x="82999" y="1342978"/>
                  </a:lnTo>
                  <a:lnTo>
                    <a:pt x="145714" y="1351277"/>
                  </a:lnTo>
                  <a:lnTo>
                    <a:pt x="193432" y="1351545"/>
                  </a:lnTo>
                  <a:lnTo>
                    <a:pt x="250984" y="1343566"/>
                  </a:lnTo>
                  <a:lnTo>
                    <a:pt x="291784" y="1332997"/>
                  </a:lnTo>
                  <a:lnTo>
                    <a:pt x="339553" y="1320501"/>
                  </a:lnTo>
                  <a:lnTo>
                    <a:pt x="393149" y="1307149"/>
                  </a:lnTo>
                  <a:lnTo>
                    <a:pt x="452064" y="1293415"/>
                  </a:lnTo>
                  <a:lnTo>
                    <a:pt x="510224" y="1279513"/>
                  </a:lnTo>
                  <a:lnTo>
                    <a:pt x="568439" y="1265536"/>
                  </a:lnTo>
                  <a:lnTo>
                    <a:pt x="629407" y="1251524"/>
                  </a:lnTo>
                  <a:lnTo>
                    <a:pt x="688479" y="1240617"/>
                  </a:lnTo>
                  <a:lnTo>
                    <a:pt x="745929" y="1231870"/>
                  </a:lnTo>
                  <a:lnTo>
                    <a:pt x="802658" y="1224083"/>
                  </a:lnTo>
                  <a:lnTo>
                    <a:pt x="862186" y="1219843"/>
                  </a:lnTo>
                  <a:lnTo>
                    <a:pt x="923738" y="1217959"/>
                  </a:lnTo>
                  <a:lnTo>
                    <a:pt x="986189" y="1217121"/>
                  </a:lnTo>
                  <a:lnTo>
                    <a:pt x="1049040" y="1216748"/>
                  </a:lnTo>
                  <a:lnTo>
                    <a:pt x="1112069" y="1216583"/>
                  </a:lnTo>
                  <a:lnTo>
                    <a:pt x="1175177" y="1216509"/>
                  </a:lnTo>
                  <a:lnTo>
                    <a:pt x="1238320" y="1213357"/>
                  </a:lnTo>
                  <a:lnTo>
                    <a:pt x="1301478" y="1209226"/>
                  </a:lnTo>
                  <a:lnTo>
                    <a:pt x="1364644" y="1207390"/>
                  </a:lnTo>
                  <a:lnTo>
                    <a:pt x="1424693" y="1206574"/>
                  </a:lnTo>
                  <a:lnTo>
                    <a:pt x="1481407" y="1206211"/>
                  </a:lnTo>
                  <a:lnTo>
                    <a:pt x="1533909" y="1206051"/>
                  </a:lnTo>
                  <a:lnTo>
                    <a:pt x="1584540" y="1209099"/>
                  </a:lnTo>
                  <a:lnTo>
                    <a:pt x="1633168" y="1213183"/>
                  </a:lnTo>
                  <a:lnTo>
                    <a:pt x="1678178" y="1214998"/>
                  </a:lnTo>
                  <a:lnTo>
                    <a:pt x="1737389" y="1216020"/>
                  </a:lnTo>
                  <a:lnTo>
                    <a:pt x="1786389" y="1216323"/>
                  </a:lnTo>
                  <a:lnTo>
                    <a:pt x="1836133" y="1210824"/>
                  </a:lnTo>
                  <a:lnTo>
                    <a:pt x="1895768" y="1198485"/>
                  </a:lnTo>
                  <a:lnTo>
                    <a:pt x="1953468" y="1181300"/>
                  </a:lnTo>
                  <a:lnTo>
                    <a:pt x="2013015" y="1152348"/>
                  </a:lnTo>
                  <a:lnTo>
                    <a:pt x="2072691" y="1130608"/>
                  </a:lnTo>
                  <a:lnTo>
                    <a:pt x="2115415" y="1113157"/>
                  </a:lnTo>
                  <a:lnTo>
                    <a:pt x="2140514" y="1090603"/>
                  </a:lnTo>
                  <a:lnTo>
                    <a:pt x="2179634" y="1028465"/>
                  </a:lnTo>
                  <a:lnTo>
                    <a:pt x="2205636" y="965354"/>
                  </a:lnTo>
                  <a:lnTo>
                    <a:pt x="2223128" y="902927"/>
                  </a:lnTo>
                  <a:lnTo>
                    <a:pt x="2230138" y="847721"/>
                  </a:lnTo>
                  <a:lnTo>
                    <a:pt x="2242441" y="786166"/>
                  </a:lnTo>
                  <a:lnTo>
                    <a:pt x="2252669" y="735019"/>
                  </a:lnTo>
                  <a:lnTo>
                    <a:pt x="2263108" y="677231"/>
                  </a:lnTo>
                  <a:lnTo>
                    <a:pt x="2279200" y="615654"/>
                  </a:lnTo>
                  <a:lnTo>
                    <a:pt x="2295196" y="567674"/>
                  </a:lnTo>
                  <a:lnTo>
                    <a:pt x="2314003" y="515154"/>
                  </a:lnTo>
                  <a:lnTo>
                    <a:pt x="2334061" y="460617"/>
                  </a:lnTo>
                  <a:lnTo>
                    <a:pt x="2351554" y="405182"/>
                  </a:lnTo>
                  <a:lnTo>
                    <a:pt x="2367127" y="350519"/>
                  </a:lnTo>
                  <a:lnTo>
                    <a:pt x="2381848" y="298928"/>
                  </a:lnTo>
                  <a:lnTo>
                    <a:pt x="2396189" y="248702"/>
                  </a:lnTo>
                  <a:lnTo>
                    <a:pt x="2409192" y="201423"/>
                  </a:lnTo>
                  <a:lnTo>
                    <a:pt x="2423089" y="143092"/>
                  </a:lnTo>
                  <a:lnTo>
                    <a:pt x="2432276" y="96823"/>
                  </a:lnTo>
                  <a:lnTo>
                    <a:pt x="2430690" y="71920"/>
                  </a:lnTo>
                  <a:lnTo>
                    <a:pt x="2417631" y="38170"/>
                  </a:lnTo>
                  <a:lnTo>
                    <a:pt x="2393354" y="11532"/>
                  </a:lnTo>
                  <a:lnTo>
                    <a:pt x="2370888" y="2428"/>
                  </a:lnTo>
                  <a:lnTo>
                    <a:pt x="2358345" y="0"/>
                  </a:lnTo>
                  <a:lnTo>
                    <a:pt x="2331931" y="3542"/>
                  </a:lnTo>
                  <a:lnTo>
                    <a:pt x="2291147" y="162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45066" y="10351158"/>
            <a:ext cx="3474032" cy="505369"/>
            <a:chOff x="45066" y="10351158"/>
            <a:chExt cx="3474032" cy="505369"/>
          </a:xfrm>
        </p:grpSpPr>
        <p:sp>
          <p:nvSpPr>
            <p:cNvPr id="240" name="Freeform 239"/>
            <p:cNvSpPr/>
            <p:nvPr/>
          </p:nvSpPr>
          <p:spPr>
            <a:xfrm>
              <a:off x="45066" y="10524077"/>
              <a:ext cx="179801" cy="229780"/>
            </a:xfrm>
            <a:custGeom>
              <a:avLst/>
              <a:gdLst/>
              <a:ahLst/>
              <a:cxnLst/>
              <a:rect l="0" t="0" r="0" b="0"/>
              <a:pathLst>
                <a:path w="179801" h="229780">
                  <a:moveTo>
                    <a:pt x="154975" y="6066"/>
                  </a:moveTo>
                  <a:lnTo>
                    <a:pt x="120184" y="0"/>
                  </a:lnTo>
                  <a:lnTo>
                    <a:pt x="90769" y="2590"/>
                  </a:lnTo>
                  <a:lnTo>
                    <a:pt x="64438" y="13880"/>
                  </a:lnTo>
                  <a:lnTo>
                    <a:pt x="24528" y="44134"/>
                  </a:lnTo>
                  <a:lnTo>
                    <a:pt x="7010" y="71158"/>
                  </a:lnTo>
                  <a:lnTo>
                    <a:pt x="0" y="118159"/>
                  </a:lnTo>
                  <a:lnTo>
                    <a:pt x="3512" y="159772"/>
                  </a:lnTo>
                  <a:lnTo>
                    <a:pt x="17551" y="194328"/>
                  </a:lnTo>
                  <a:lnTo>
                    <a:pt x="33066" y="209841"/>
                  </a:lnTo>
                  <a:lnTo>
                    <a:pt x="54000" y="220635"/>
                  </a:lnTo>
                  <a:lnTo>
                    <a:pt x="82802" y="229331"/>
                  </a:lnTo>
                  <a:lnTo>
                    <a:pt x="95161" y="229779"/>
                  </a:lnTo>
                  <a:lnTo>
                    <a:pt x="115133" y="224037"/>
                  </a:lnTo>
                  <a:lnTo>
                    <a:pt x="145120" y="202061"/>
                  </a:lnTo>
                  <a:lnTo>
                    <a:pt x="165053" y="173324"/>
                  </a:lnTo>
                  <a:lnTo>
                    <a:pt x="178369" y="142581"/>
                  </a:lnTo>
                  <a:lnTo>
                    <a:pt x="179800" y="118602"/>
                  </a:lnTo>
                  <a:lnTo>
                    <a:pt x="178544" y="105656"/>
                  </a:lnTo>
                  <a:lnTo>
                    <a:pt x="167790" y="81914"/>
                  </a:lnTo>
                  <a:lnTo>
                    <a:pt x="160009" y="70669"/>
                  </a:lnTo>
                  <a:lnTo>
                    <a:pt x="150142" y="63173"/>
                  </a:lnTo>
                  <a:lnTo>
                    <a:pt x="126701" y="54843"/>
                  </a:lnTo>
                  <a:lnTo>
                    <a:pt x="70747" y="5870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242155" y="10552508"/>
              <a:ext cx="141361" cy="297552"/>
            </a:xfrm>
            <a:custGeom>
              <a:avLst/>
              <a:gdLst/>
              <a:ahLst/>
              <a:cxnLst/>
              <a:rect l="0" t="0" r="0" b="0"/>
              <a:pathLst>
                <a:path w="141361" h="297552">
                  <a:moveTo>
                    <a:pt x="52643" y="30277"/>
                  </a:moveTo>
                  <a:lnTo>
                    <a:pt x="45407" y="59003"/>
                  </a:lnTo>
                  <a:lnTo>
                    <a:pt x="42765" y="122389"/>
                  </a:lnTo>
                  <a:lnTo>
                    <a:pt x="42243" y="180663"/>
                  </a:lnTo>
                  <a:lnTo>
                    <a:pt x="42153" y="239912"/>
                  </a:lnTo>
                  <a:lnTo>
                    <a:pt x="36537" y="292563"/>
                  </a:lnTo>
                  <a:lnTo>
                    <a:pt x="33717" y="297551"/>
                  </a:lnTo>
                  <a:lnTo>
                    <a:pt x="30667" y="295028"/>
                  </a:lnTo>
                  <a:lnTo>
                    <a:pt x="25328" y="277795"/>
                  </a:lnTo>
                  <a:lnTo>
                    <a:pt x="21901" y="219247"/>
                  </a:lnTo>
                  <a:lnTo>
                    <a:pt x="21307" y="162698"/>
                  </a:lnTo>
                  <a:lnTo>
                    <a:pt x="26696" y="107257"/>
                  </a:lnTo>
                  <a:lnTo>
                    <a:pt x="40195" y="63680"/>
                  </a:lnTo>
                  <a:lnTo>
                    <a:pt x="70862" y="23960"/>
                  </a:lnTo>
                  <a:lnTo>
                    <a:pt x="97036" y="2409"/>
                  </a:lnTo>
                  <a:lnTo>
                    <a:pt x="106805" y="0"/>
                  </a:lnTo>
                  <a:lnTo>
                    <a:pt x="127018" y="3562"/>
                  </a:lnTo>
                  <a:lnTo>
                    <a:pt x="133812" y="11298"/>
                  </a:lnTo>
                  <a:lnTo>
                    <a:pt x="141360" y="35490"/>
                  </a:lnTo>
                  <a:lnTo>
                    <a:pt x="139864" y="47791"/>
                  </a:lnTo>
                  <a:lnTo>
                    <a:pt x="128842" y="70816"/>
                  </a:lnTo>
                  <a:lnTo>
                    <a:pt x="97317" y="103511"/>
                  </a:lnTo>
                  <a:lnTo>
                    <a:pt x="63930" y="124245"/>
                  </a:lnTo>
                  <a:lnTo>
                    <a:pt x="11654" y="134071"/>
                  </a:lnTo>
                  <a:lnTo>
                    <a:pt x="0" y="13556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400083" y="10529129"/>
              <a:ext cx="105650" cy="233365"/>
            </a:xfrm>
            <a:custGeom>
              <a:avLst/>
              <a:gdLst/>
              <a:ahLst/>
              <a:cxnLst/>
              <a:rect l="0" t="0" r="0" b="0"/>
              <a:pathLst>
                <a:path w="105650" h="233365">
                  <a:moveTo>
                    <a:pt x="21057" y="43128"/>
                  </a:moveTo>
                  <a:lnTo>
                    <a:pt x="15468" y="59896"/>
                  </a:lnTo>
                  <a:lnTo>
                    <a:pt x="15843" y="77486"/>
                  </a:lnTo>
                  <a:lnTo>
                    <a:pt x="20027" y="134142"/>
                  </a:lnTo>
                  <a:lnTo>
                    <a:pt x="20752" y="186949"/>
                  </a:lnTo>
                  <a:lnTo>
                    <a:pt x="15377" y="228461"/>
                  </a:lnTo>
                  <a:lnTo>
                    <a:pt x="12591" y="233364"/>
                  </a:lnTo>
                  <a:lnTo>
                    <a:pt x="9564" y="233123"/>
                  </a:lnTo>
                  <a:lnTo>
                    <a:pt x="6376" y="229453"/>
                  </a:lnTo>
                  <a:lnTo>
                    <a:pt x="1259" y="175469"/>
                  </a:lnTo>
                  <a:lnTo>
                    <a:pt x="3368" y="120438"/>
                  </a:lnTo>
                  <a:lnTo>
                    <a:pt x="14703" y="75427"/>
                  </a:lnTo>
                  <a:lnTo>
                    <a:pt x="49808" y="20670"/>
                  </a:lnTo>
                  <a:lnTo>
                    <a:pt x="66590" y="6630"/>
                  </a:lnTo>
                  <a:lnTo>
                    <a:pt x="75979" y="1248"/>
                  </a:lnTo>
                  <a:lnTo>
                    <a:pt x="84578" y="0"/>
                  </a:lnTo>
                  <a:lnTo>
                    <a:pt x="92650" y="1508"/>
                  </a:lnTo>
                  <a:lnTo>
                    <a:pt x="100371" y="4853"/>
                  </a:lnTo>
                  <a:lnTo>
                    <a:pt x="104349" y="12932"/>
                  </a:lnTo>
                  <a:lnTo>
                    <a:pt x="105649" y="37507"/>
                  </a:lnTo>
                  <a:lnTo>
                    <a:pt x="99803" y="73048"/>
                  </a:lnTo>
                  <a:lnTo>
                    <a:pt x="84521" y="95030"/>
                  </a:lnTo>
                  <a:lnTo>
                    <a:pt x="62132" y="114159"/>
                  </a:lnTo>
                  <a:lnTo>
                    <a:pt x="18989" y="132851"/>
                  </a:lnTo>
                  <a:lnTo>
                    <a:pt x="0" y="1378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572636" y="10530012"/>
              <a:ext cx="103161" cy="147180"/>
            </a:xfrm>
            <a:custGeom>
              <a:avLst/>
              <a:gdLst/>
              <a:ahLst/>
              <a:cxnLst/>
              <a:rect l="0" t="0" r="0" b="0"/>
              <a:pathLst>
                <a:path w="103161" h="147180">
                  <a:moveTo>
                    <a:pt x="27488" y="21187"/>
                  </a:moveTo>
                  <a:lnTo>
                    <a:pt x="10721" y="37955"/>
                  </a:lnTo>
                  <a:lnTo>
                    <a:pt x="2489" y="58666"/>
                  </a:lnTo>
                  <a:lnTo>
                    <a:pt x="0" y="83468"/>
                  </a:lnTo>
                  <a:lnTo>
                    <a:pt x="2793" y="110089"/>
                  </a:lnTo>
                  <a:lnTo>
                    <a:pt x="14173" y="131279"/>
                  </a:lnTo>
                  <a:lnTo>
                    <a:pt x="22121" y="140205"/>
                  </a:lnTo>
                  <a:lnTo>
                    <a:pt x="32099" y="144986"/>
                  </a:lnTo>
                  <a:lnTo>
                    <a:pt x="55664" y="147179"/>
                  </a:lnTo>
                  <a:lnTo>
                    <a:pt x="75496" y="141135"/>
                  </a:lnTo>
                  <a:lnTo>
                    <a:pt x="84060" y="136247"/>
                  </a:lnTo>
                  <a:lnTo>
                    <a:pt x="96695" y="118339"/>
                  </a:lnTo>
                  <a:lnTo>
                    <a:pt x="101702" y="107012"/>
                  </a:lnTo>
                  <a:lnTo>
                    <a:pt x="103160" y="63125"/>
                  </a:lnTo>
                  <a:lnTo>
                    <a:pt x="92706" y="36317"/>
                  </a:lnTo>
                  <a:lnTo>
                    <a:pt x="76361" y="15044"/>
                  </a:lnTo>
                  <a:lnTo>
                    <a:pt x="57398" y="1689"/>
                  </a:lnTo>
                  <a:lnTo>
                    <a:pt x="48598" y="0"/>
                  </a:lnTo>
                  <a:lnTo>
                    <a:pt x="40392" y="1213"/>
                  </a:lnTo>
                  <a:lnTo>
                    <a:pt x="16960" y="106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684352" y="10477500"/>
              <a:ext cx="140457" cy="234967"/>
            </a:xfrm>
            <a:custGeom>
              <a:avLst/>
              <a:gdLst/>
              <a:ahLst/>
              <a:cxnLst/>
              <a:rect l="0" t="0" r="0" b="0"/>
              <a:pathLst>
                <a:path w="140457" h="234967">
                  <a:moveTo>
                    <a:pt x="136871" y="0"/>
                  </a:moveTo>
                  <a:lnTo>
                    <a:pt x="81730" y="14655"/>
                  </a:lnTo>
                  <a:lnTo>
                    <a:pt x="27106" y="43839"/>
                  </a:lnTo>
                  <a:lnTo>
                    <a:pt x="7758" y="58868"/>
                  </a:lnTo>
                  <a:lnTo>
                    <a:pt x="6342" y="66152"/>
                  </a:lnTo>
                  <a:lnTo>
                    <a:pt x="10077" y="73347"/>
                  </a:lnTo>
                  <a:lnTo>
                    <a:pt x="25536" y="86411"/>
                  </a:lnTo>
                  <a:lnTo>
                    <a:pt x="57479" y="100343"/>
                  </a:lnTo>
                  <a:lnTo>
                    <a:pt x="120019" y="115531"/>
                  </a:lnTo>
                  <a:lnTo>
                    <a:pt x="132655" y="119135"/>
                  </a:lnTo>
                  <a:lnTo>
                    <a:pt x="138740" y="126216"/>
                  </a:lnTo>
                  <a:lnTo>
                    <a:pt x="140456" y="135617"/>
                  </a:lnTo>
                  <a:lnTo>
                    <a:pt x="136125" y="156201"/>
                  </a:lnTo>
                  <a:lnTo>
                    <a:pt x="126401" y="173148"/>
                  </a:lnTo>
                  <a:lnTo>
                    <a:pt x="72781" y="217385"/>
                  </a:lnTo>
                  <a:lnTo>
                    <a:pt x="41842" y="232997"/>
                  </a:lnTo>
                  <a:lnTo>
                    <a:pt x="24056" y="234966"/>
                  </a:lnTo>
                  <a:lnTo>
                    <a:pt x="0" y="2316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852808" y="10499097"/>
              <a:ext cx="152707" cy="210032"/>
            </a:xfrm>
            <a:custGeom>
              <a:avLst/>
              <a:gdLst/>
              <a:ahLst/>
              <a:cxnLst/>
              <a:rect l="0" t="0" r="0" b="0"/>
              <a:pathLst>
                <a:path w="152707" h="210032">
                  <a:moveTo>
                    <a:pt x="0" y="115274"/>
                  </a:moveTo>
                  <a:lnTo>
                    <a:pt x="11179" y="126452"/>
                  </a:lnTo>
                  <a:lnTo>
                    <a:pt x="19151" y="128575"/>
                  </a:lnTo>
                  <a:lnTo>
                    <a:pt x="51558" y="125974"/>
                  </a:lnTo>
                  <a:lnTo>
                    <a:pt x="85077" y="115455"/>
                  </a:lnTo>
                  <a:lnTo>
                    <a:pt x="140304" y="77386"/>
                  </a:lnTo>
                  <a:lnTo>
                    <a:pt x="150095" y="53591"/>
                  </a:lnTo>
                  <a:lnTo>
                    <a:pt x="152706" y="39057"/>
                  </a:lnTo>
                  <a:lnTo>
                    <a:pt x="150937" y="27028"/>
                  </a:lnTo>
                  <a:lnTo>
                    <a:pt x="139613" y="7424"/>
                  </a:lnTo>
                  <a:lnTo>
                    <a:pt x="131680" y="2429"/>
                  </a:lnTo>
                  <a:lnTo>
                    <a:pt x="113507" y="0"/>
                  </a:lnTo>
                  <a:lnTo>
                    <a:pt x="93732" y="9058"/>
                  </a:lnTo>
                  <a:lnTo>
                    <a:pt x="65987" y="33890"/>
                  </a:lnTo>
                  <a:lnTo>
                    <a:pt x="35652" y="73722"/>
                  </a:lnTo>
                  <a:lnTo>
                    <a:pt x="25382" y="121680"/>
                  </a:lnTo>
                  <a:lnTo>
                    <a:pt x="33517" y="169164"/>
                  </a:lnTo>
                  <a:lnTo>
                    <a:pt x="50745" y="201691"/>
                  </a:lnTo>
                  <a:lnTo>
                    <a:pt x="60736" y="206811"/>
                  </a:lnTo>
                  <a:lnTo>
                    <a:pt x="115814" y="2100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1021126" y="10351158"/>
              <a:ext cx="177584" cy="381158"/>
            </a:xfrm>
            <a:custGeom>
              <a:avLst/>
              <a:gdLst/>
              <a:ahLst/>
              <a:cxnLst/>
              <a:rect l="0" t="0" r="0" b="0"/>
              <a:pathLst>
                <a:path w="177584" h="381158">
                  <a:moveTo>
                    <a:pt x="147537" y="0"/>
                  </a:moveTo>
                  <a:lnTo>
                    <a:pt x="158716" y="16768"/>
                  </a:lnTo>
                  <a:lnTo>
                    <a:pt x="166643" y="80261"/>
                  </a:lnTo>
                  <a:lnTo>
                    <a:pt x="167727" y="123799"/>
                  </a:lnTo>
                  <a:lnTo>
                    <a:pt x="171328" y="167326"/>
                  </a:lnTo>
                  <a:lnTo>
                    <a:pt x="176813" y="225053"/>
                  </a:lnTo>
                  <a:lnTo>
                    <a:pt x="177583" y="241282"/>
                  </a:lnTo>
                  <a:lnTo>
                    <a:pt x="174587" y="248593"/>
                  </a:lnTo>
                  <a:lnTo>
                    <a:pt x="169080" y="249956"/>
                  </a:lnTo>
                  <a:lnTo>
                    <a:pt x="135025" y="238107"/>
                  </a:lnTo>
                  <a:lnTo>
                    <a:pt x="93657" y="239137"/>
                  </a:lnTo>
                  <a:lnTo>
                    <a:pt x="49944" y="258029"/>
                  </a:lnTo>
                  <a:lnTo>
                    <a:pt x="18535" y="280264"/>
                  </a:lnTo>
                  <a:lnTo>
                    <a:pt x="5195" y="303936"/>
                  </a:lnTo>
                  <a:lnTo>
                    <a:pt x="0" y="318437"/>
                  </a:lnTo>
                  <a:lnTo>
                    <a:pt x="46" y="331615"/>
                  </a:lnTo>
                  <a:lnTo>
                    <a:pt x="9456" y="355615"/>
                  </a:lnTo>
                  <a:lnTo>
                    <a:pt x="25336" y="371740"/>
                  </a:lnTo>
                  <a:lnTo>
                    <a:pt x="34484" y="377679"/>
                  </a:lnTo>
                  <a:lnTo>
                    <a:pt x="63366" y="381157"/>
                  </a:lnTo>
                  <a:lnTo>
                    <a:pt x="96090" y="377634"/>
                  </a:lnTo>
                  <a:lnTo>
                    <a:pt x="147537" y="3579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1410819" y="10414329"/>
              <a:ext cx="195541" cy="309871"/>
            </a:xfrm>
            <a:custGeom>
              <a:avLst/>
              <a:gdLst/>
              <a:ahLst/>
              <a:cxnLst/>
              <a:rect l="0" t="0" r="0" b="0"/>
              <a:pathLst>
                <a:path w="195541" h="309871">
                  <a:moveTo>
                    <a:pt x="0" y="0"/>
                  </a:moveTo>
                  <a:lnTo>
                    <a:pt x="5589" y="62094"/>
                  </a:lnTo>
                  <a:lnTo>
                    <a:pt x="10722" y="113478"/>
                  </a:lnTo>
                  <a:lnTo>
                    <a:pt x="24908" y="168688"/>
                  </a:lnTo>
                  <a:lnTo>
                    <a:pt x="40135" y="216878"/>
                  </a:lnTo>
                  <a:lnTo>
                    <a:pt x="44304" y="235833"/>
                  </a:lnTo>
                  <a:lnTo>
                    <a:pt x="47083" y="241449"/>
                  </a:lnTo>
                  <a:lnTo>
                    <a:pt x="48936" y="238176"/>
                  </a:lnTo>
                  <a:lnTo>
                    <a:pt x="57499" y="199256"/>
                  </a:lnTo>
                  <a:lnTo>
                    <a:pt x="78258" y="168224"/>
                  </a:lnTo>
                  <a:lnTo>
                    <a:pt x="103021" y="153535"/>
                  </a:lnTo>
                  <a:lnTo>
                    <a:pt x="117814" y="147981"/>
                  </a:lnTo>
                  <a:lnTo>
                    <a:pt x="131185" y="148956"/>
                  </a:lnTo>
                  <a:lnTo>
                    <a:pt x="155401" y="162519"/>
                  </a:lnTo>
                  <a:lnTo>
                    <a:pt x="183175" y="185284"/>
                  </a:lnTo>
                  <a:lnTo>
                    <a:pt x="192545" y="209081"/>
                  </a:lnTo>
                  <a:lnTo>
                    <a:pt x="195540" y="236815"/>
                  </a:lnTo>
                  <a:lnTo>
                    <a:pt x="192971" y="260839"/>
                  </a:lnTo>
                  <a:lnTo>
                    <a:pt x="178572" y="283214"/>
                  </a:lnTo>
                  <a:lnTo>
                    <a:pt x="168181" y="294094"/>
                  </a:lnTo>
                  <a:lnTo>
                    <a:pt x="137918" y="306184"/>
                  </a:lnTo>
                  <a:lnTo>
                    <a:pt x="87658" y="309870"/>
                  </a:lnTo>
                  <a:lnTo>
                    <a:pt x="60016" y="305007"/>
                  </a:lnTo>
                  <a:lnTo>
                    <a:pt x="31300" y="289114"/>
                  </a:lnTo>
                  <a:lnTo>
                    <a:pt x="0" y="2632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1747731" y="10551199"/>
              <a:ext cx="21058" cy="105286"/>
            </a:xfrm>
            <a:custGeom>
              <a:avLst/>
              <a:gdLst/>
              <a:ahLst/>
              <a:cxnLst/>
              <a:rect l="0" t="0" r="0" b="0"/>
              <a:pathLst>
                <a:path w="21058" h="105286">
                  <a:moveTo>
                    <a:pt x="0" y="0"/>
                  </a:moveTo>
                  <a:lnTo>
                    <a:pt x="0" y="58618"/>
                  </a:lnTo>
                  <a:lnTo>
                    <a:pt x="6239" y="79085"/>
                  </a:lnTo>
                  <a:lnTo>
                    <a:pt x="21057" y="1052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1705617" y="10509086"/>
              <a:ext cx="126343" cy="347441"/>
            </a:xfrm>
            <a:custGeom>
              <a:avLst/>
              <a:gdLst/>
              <a:ahLst/>
              <a:cxnLst/>
              <a:rect l="0" t="0" r="0" b="0"/>
              <a:pathLst>
                <a:path w="126343" h="347441">
                  <a:moveTo>
                    <a:pt x="126342" y="0"/>
                  </a:moveTo>
                  <a:lnTo>
                    <a:pt x="124002" y="34791"/>
                  </a:lnTo>
                  <a:lnTo>
                    <a:pt x="106556" y="93657"/>
                  </a:lnTo>
                  <a:lnTo>
                    <a:pt x="85909" y="156280"/>
                  </a:lnTo>
                  <a:lnTo>
                    <a:pt x="66138" y="207612"/>
                  </a:lnTo>
                  <a:lnTo>
                    <a:pt x="45733" y="267784"/>
                  </a:lnTo>
                  <a:lnTo>
                    <a:pt x="13590" y="325598"/>
                  </a:lnTo>
                  <a:lnTo>
                    <a:pt x="0" y="3474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2126757" y="1050908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2132804" y="10374709"/>
              <a:ext cx="280665" cy="313681"/>
            </a:xfrm>
            <a:custGeom>
              <a:avLst/>
              <a:gdLst/>
              <a:ahLst/>
              <a:cxnLst/>
              <a:rect l="0" t="0" r="0" b="0"/>
              <a:pathLst>
                <a:path w="280665" h="313681">
                  <a:moveTo>
                    <a:pt x="162409" y="8035"/>
                  </a:moveTo>
                  <a:lnTo>
                    <a:pt x="162409" y="56966"/>
                  </a:lnTo>
                  <a:lnTo>
                    <a:pt x="161239" y="77745"/>
                  </a:lnTo>
                  <a:lnTo>
                    <a:pt x="159289" y="76735"/>
                  </a:lnTo>
                  <a:lnTo>
                    <a:pt x="134839" y="24609"/>
                  </a:lnTo>
                  <a:lnTo>
                    <a:pt x="126481" y="12065"/>
                  </a:lnTo>
                  <a:lnTo>
                    <a:pt x="117400" y="4872"/>
                  </a:lnTo>
                  <a:lnTo>
                    <a:pt x="107836" y="1248"/>
                  </a:lnTo>
                  <a:lnTo>
                    <a:pt x="97951" y="0"/>
                  </a:lnTo>
                  <a:lnTo>
                    <a:pt x="80728" y="4854"/>
                  </a:lnTo>
                  <a:lnTo>
                    <a:pt x="72860" y="9424"/>
                  </a:lnTo>
                  <a:lnTo>
                    <a:pt x="50608" y="38212"/>
                  </a:lnTo>
                  <a:lnTo>
                    <a:pt x="29364" y="91031"/>
                  </a:lnTo>
                  <a:lnTo>
                    <a:pt x="10089" y="153458"/>
                  </a:lnTo>
                  <a:lnTo>
                    <a:pt x="0" y="211195"/>
                  </a:lnTo>
                  <a:lnTo>
                    <a:pt x="1334" y="253584"/>
                  </a:lnTo>
                  <a:lnTo>
                    <a:pt x="12441" y="278604"/>
                  </a:lnTo>
                  <a:lnTo>
                    <a:pt x="20316" y="290190"/>
                  </a:lnTo>
                  <a:lnTo>
                    <a:pt x="41545" y="306182"/>
                  </a:lnTo>
                  <a:lnTo>
                    <a:pt x="53757" y="312084"/>
                  </a:lnTo>
                  <a:lnTo>
                    <a:pt x="64238" y="313680"/>
                  </a:lnTo>
                  <a:lnTo>
                    <a:pt x="82122" y="309213"/>
                  </a:lnTo>
                  <a:lnTo>
                    <a:pt x="121073" y="286112"/>
                  </a:lnTo>
                  <a:lnTo>
                    <a:pt x="150941" y="257714"/>
                  </a:lnTo>
                  <a:lnTo>
                    <a:pt x="182587" y="206789"/>
                  </a:lnTo>
                  <a:lnTo>
                    <a:pt x="205779" y="157259"/>
                  </a:lnTo>
                  <a:lnTo>
                    <a:pt x="206530" y="154311"/>
                  </a:lnTo>
                  <a:lnTo>
                    <a:pt x="201125" y="163514"/>
                  </a:lnTo>
                  <a:lnTo>
                    <a:pt x="196107" y="206181"/>
                  </a:lnTo>
                  <a:lnTo>
                    <a:pt x="200209" y="252098"/>
                  </a:lnTo>
                  <a:lnTo>
                    <a:pt x="206326" y="263160"/>
                  </a:lnTo>
                  <a:lnTo>
                    <a:pt x="225601" y="278572"/>
                  </a:lnTo>
                  <a:lnTo>
                    <a:pt x="236123" y="278470"/>
                  </a:lnTo>
                  <a:lnTo>
                    <a:pt x="257172" y="265879"/>
                  </a:lnTo>
                  <a:lnTo>
                    <a:pt x="271986" y="244684"/>
                  </a:lnTo>
                  <a:lnTo>
                    <a:pt x="277574" y="232482"/>
                  </a:lnTo>
                  <a:lnTo>
                    <a:pt x="280664" y="206445"/>
                  </a:lnTo>
                  <a:lnTo>
                    <a:pt x="279850" y="192951"/>
                  </a:lnTo>
                  <a:lnTo>
                    <a:pt x="269587" y="168599"/>
                  </a:lnTo>
                  <a:lnTo>
                    <a:pt x="261937" y="157192"/>
                  </a:lnTo>
                  <a:lnTo>
                    <a:pt x="240958" y="141397"/>
                  </a:lnTo>
                  <a:lnTo>
                    <a:pt x="219546" y="132818"/>
                  </a:lnTo>
                  <a:lnTo>
                    <a:pt x="193994" y="1343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2495254" y="10491682"/>
              <a:ext cx="147400" cy="143747"/>
            </a:xfrm>
            <a:custGeom>
              <a:avLst/>
              <a:gdLst/>
              <a:ahLst/>
              <a:cxnLst/>
              <a:rect l="0" t="0" r="0" b="0"/>
              <a:pathLst>
                <a:path w="147400" h="143747">
                  <a:moveTo>
                    <a:pt x="0" y="6876"/>
                  </a:moveTo>
                  <a:lnTo>
                    <a:pt x="14654" y="59903"/>
                  </a:lnTo>
                  <a:lnTo>
                    <a:pt x="13571" y="102396"/>
                  </a:lnTo>
                  <a:lnTo>
                    <a:pt x="5841" y="140853"/>
                  </a:lnTo>
                  <a:lnTo>
                    <a:pt x="3894" y="142987"/>
                  </a:lnTo>
                  <a:lnTo>
                    <a:pt x="1730" y="129760"/>
                  </a:lnTo>
                  <a:lnTo>
                    <a:pt x="513" y="78251"/>
                  </a:lnTo>
                  <a:lnTo>
                    <a:pt x="5741" y="33483"/>
                  </a:lnTo>
                  <a:lnTo>
                    <a:pt x="14640" y="12462"/>
                  </a:lnTo>
                  <a:lnTo>
                    <a:pt x="20288" y="3581"/>
                  </a:lnTo>
                  <a:lnTo>
                    <a:pt x="29903" y="0"/>
                  </a:lnTo>
                  <a:lnTo>
                    <a:pt x="56184" y="2260"/>
                  </a:lnTo>
                  <a:lnTo>
                    <a:pt x="66702" y="7308"/>
                  </a:lnTo>
                  <a:lnTo>
                    <a:pt x="88264" y="31180"/>
                  </a:lnTo>
                  <a:lnTo>
                    <a:pt x="122662" y="92558"/>
                  </a:lnTo>
                  <a:lnTo>
                    <a:pt x="147399" y="1437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2621596" y="10419269"/>
              <a:ext cx="198471" cy="386657"/>
            </a:xfrm>
            <a:custGeom>
              <a:avLst/>
              <a:gdLst/>
              <a:ahLst/>
              <a:cxnLst/>
              <a:rect l="0" t="0" r="0" b="0"/>
              <a:pathLst>
                <a:path w="198471" h="386657">
                  <a:moveTo>
                    <a:pt x="189513" y="5589"/>
                  </a:moveTo>
                  <a:lnTo>
                    <a:pt x="172745" y="0"/>
                  </a:lnTo>
                  <a:lnTo>
                    <a:pt x="152035" y="6614"/>
                  </a:lnTo>
                  <a:lnTo>
                    <a:pt x="96537" y="41989"/>
                  </a:lnTo>
                  <a:lnTo>
                    <a:pt x="72927" y="70187"/>
                  </a:lnTo>
                  <a:lnTo>
                    <a:pt x="62438" y="90452"/>
                  </a:lnTo>
                  <a:lnTo>
                    <a:pt x="55545" y="132768"/>
                  </a:lnTo>
                  <a:lnTo>
                    <a:pt x="58087" y="145357"/>
                  </a:lnTo>
                  <a:lnTo>
                    <a:pt x="70270" y="165584"/>
                  </a:lnTo>
                  <a:lnTo>
                    <a:pt x="79602" y="170744"/>
                  </a:lnTo>
                  <a:lnTo>
                    <a:pt x="102449" y="173357"/>
                  </a:lnTo>
                  <a:lnTo>
                    <a:pt x="121962" y="167500"/>
                  </a:lnTo>
                  <a:lnTo>
                    <a:pt x="130441" y="162663"/>
                  </a:lnTo>
                  <a:lnTo>
                    <a:pt x="142982" y="147929"/>
                  </a:lnTo>
                  <a:lnTo>
                    <a:pt x="156619" y="113664"/>
                  </a:lnTo>
                  <a:lnTo>
                    <a:pt x="166897" y="52749"/>
                  </a:lnTo>
                  <a:lnTo>
                    <a:pt x="176725" y="112025"/>
                  </a:lnTo>
                  <a:lnTo>
                    <a:pt x="189760" y="164436"/>
                  </a:lnTo>
                  <a:lnTo>
                    <a:pt x="198010" y="225439"/>
                  </a:lnTo>
                  <a:lnTo>
                    <a:pt x="198470" y="284240"/>
                  </a:lnTo>
                  <a:lnTo>
                    <a:pt x="190347" y="319779"/>
                  </a:lnTo>
                  <a:lnTo>
                    <a:pt x="167234" y="360109"/>
                  </a:lnTo>
                  <a:lnTo>
                    <a:pt x="152705" y="374893"/>
                  </a:lnTo>
                  <a:lnTo>
                    <a:pt x="134549" y="385363"/>
                  </a:lnTo>
                  <a:lnTo>
                    <a:pt x="87830" y="386656"/>
                  </a:lnTo>
                  <a:lnTo>
                    <a:pt x="46301" y="374041"/>
                  </a:lnTo>
                  <a:lnTo>
                    <a:pt x="26037" y="355739"/>
                  </a:lnTo>
                  <a:lnTo>
                    <a:pt x="11572" y="332007"/>
                  </a:lnTo>
                  <a:lnTo>
                    <a:pt x="0" y="2793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2811109" y="10413640"/>
              <a:ext cx="707989" cy="234541"/>
            </a:xfrm>
            <a:custGeom>
              <a:avLst/>
              <a:gdLst/>
              <a:ahLst/>
              <a:cxnLst/>
              <a:rect l="0" t="0" r="0" b="0"/>
              <a:pathLst>
                <a:path w="707989" h="234541">
                  <a:moveTo>
                    <a:pt x="0" y="53332"/>
                  </a:moveTo>
                  <a:lnTo>
                    <a:pt x="34897" y="93819"/>
                  </a:lnTo>
                  <a:lnTo>
                    <a:pt x="57543" y="152879"/>
                  </a:lnTo>
                  <a:lnTo>
                    <a:pt x="65739" y="182193"/>
                  </a:lnTo>
                  <a:lnTo>
                    <a:pt x="67222" y="184863"/>
                  </a:lnTo>
                  <a:lnTo>
                    <a:pt x="67437" y="135595"/>
                  </a:lnTo>
                  <a:lnTo>
                    <a:pt x="74964" y="83165"/>
                  </a:lnTo>
                  <a:lnTo>
                    <a:pt x="82450" y="58402"/>
                  </a:lnTo>
                  <a:lnTo>
                    <a:pt x="93576" y="39598"/>
                  </a:lnTo>
                  <a:lnTo>
                    <a:pt x="102159" y="37157"/>
                  </a:lnTo>
                  <a:lnTo>
                    <a:pt x="124173" y="43803"/>
                  </a:lnTo>
                  <a:lnTo>
                    <a:pt x="167246" y="74983"/>
                  </a:lnTo>
                  <a:lnTo>
                    <a:pt x="185466" y="88691"/>
                  </a:lnTo>
                  <a:lnTo>
                    <a:pt x="213060" y="102582"/>
                  </a:lnTo>
                  <a:lnTo>
                    <a:pt x="244822" y="107196"/>
                  </a:lnTo>
                  <a:lnTo>
                    <a:pt x="274926" y="104177"/>
                  </a:lnTo>
                  <a:lnTo>
                    <a:pt x="296104" y="95037"/>
                  </a:lnTo>
                  <a:lnTo>
                    <a:pt x="302688" y="85814"/>
                  </a:lnTo>
                  <a:lnTo>
                    <a:pt x="310003" y="59970"/>
                  </a:lnTo>
                  <a:lnTo>
                    <a:pt x="307015" y="35225"/>
                  </a:lnTo>
                  <a:lnTo>
                    <a:pt x="302943" y="23713"/>
                  </a:lnTo>
                  <a:lnTo>
                    <a:pt x="295548" y="17208"/>
                  </a:lnTo>
                  <a:lnTo>
                    <a:pt x="285940" y="14042"/>
                  </a:lnTo>
                  <a:lnTo>
                    <a:pt x="274854" y="13100"/>
                  </a:lnTo>
                  <a:lnTo>
                    <a:pt x="256298" y="18294"/>
                  </a:lnTo>
                  <a:lnTo>
                    <a:pt x="225322" y="40692"/>
                  </a:lnTo>
                  <a:lnTo>
                    <a:pt x="209351" y="66354"/>
                  </a:lnTo>
                  <a:lnTo>
                    <a:pt x="194645" y="107637"/>
                  </a:lnTo>
                  <a:lnTo>
                    <a:pt x="192203" y="144941"/>
                  </a:lnTo>
                  <a:lnTo>
                    <a:pt x="195778" y="167747"/>
                  </a:lnTo>
                  <a:lnTo>
                    <a:pt x="204385" y="186461"/>
                  </a:lnTo>
                  <a:lnTo>
                    <a:pt x="209956" y="194727"/>
                  </a:lnTo>
                  <a:lnTo>
                    <a:pt x="240154" y="217539"/>
                  </a:lnTo>
                  <a:lnTo>
                    <a:pt x="265443" y="222629"/>
                  </a:lnTo>
                  <a:lnTo>
                    <a:pt x="289940" y="219822"/>
                  </a:lnTo>
                  <a:lnTo>
                    <a:pt x="308627" y="210775"/>
                  </a:lnTo>
                  <a:lnTo>
                    <a:pt x="332300" y="186939"/>
                  </a:lnTo>
                  <a:lnTo>
                    <a:pt x="366355" y="126745"/>
                  </a:lnTo>
                  <a:lnTo>
                    <a:pt x="398157" y="69425"/>
                  </a:lnTo>
                  <a:lnTo>
                    <a:pt x="433368" y="33634"/>
                  </a:lnTo>
                  <a:lnTo>
                    <a:pt x="453480" y="21960"/>
                  </a:lnTo>
                  <a:lnTo>
                    <a:pt x="490124" y="14401"/>
                  </a:lnTo>
                  <a:lnTo>
                    <a:pt x="516920" y="21991"/>
                  </a:lnTo>
                  <a:lnTo>
                    <a:pt x="542087" y="37062"/>
                  </a:lnTo>
                  <a:lnTo>
                    <a:pt x="561072" y="55460"/>
                  </a:lnTo>
                  <a:lnTo>
                    <a:pt x="571070" y="84693"/>
                  </a:lnTo>
                  <a:lnTo>
                    <a:pt x="573173" y="118743"/>
                  </a:lnTo>
                  <a:lnTo>
                    <a:pt x="561203" y="161880"/>
                  </a:lnTo>
                  <a:lnTo>
                    <a:pt x="549291" y="181904"/>
                  </a:lnTo>
                  <a:lnTo>
                    <a:pt x="542839" y="183500"/>
                  </a:lnTo>
                  <a:lnTo>
                    <a:pt x="536198" y="179885"/>
                  </a:lnTo>
                  <a:lnTo>
                    <a:pt x="529431" y="172796"/>
                  </a:lnTo>
                  <a:lnTo>
                    <a:pt x="526089" y="164560"/>
                  </a:lnTo>
                  <a:lnTo>
                    <a:pt x="525496" y="146050"/>
                  </a:lnTo>
                  <a:lnTo>
                    <a:pt x="537755" y="92058"/>
                  </a:lnTo>
                  <a:lnTo>
                    <a:pt x="550839" y="55448"/>
                  </a:lnTo>
                  <a:lnTo>
                    <a:pt x="576221" y="17225"/>
                  </a:lnTo>
                  <a:lnTo>
                    <a:pt x="596130" y="4919"/>
                  </a:lnTo>
                  <a:lnTo>
                    <a:pt x="607990" y="0"/>
                  </a:lnTo>
                  <a:lnTo>
                    <a:pt x="620576" y="229"/>
                  </a:lnTo>
                  <a:lnTo>
                    <a:pt x="647038" y="9843"/>
                  </a:lnTo>
                  <a:lnTo>
                    <a:pt x="677066" y="34987"/>
                  </a:lnTo>
                  <a:lnTo>
                    <a:pt x="695191" y="70253"/>
                  </a:lnTo>
                  <a:lnTo>
                    <a:pt x="707971" y="110339"/>
                  </a:lnTo>
                  <a:lnTo>
                    <a:pt x="707988" y="163030"/>
                  </a:lnTo>
                  <a:lnTo>
                    <a:pt x="689406" y="211917"/>
                  </a:lnTo>
                  <a:lnTo>
                    <a:pt x="677192" y="222226"/>
                  </a:lnTo>
                  <a:lnTo>
                    <a:pt x="644905" y="233681"/>
                  </a:lnTo>
                  <a:lnTo>
                    <a:pt x="598445" y="234540"/>
                  </a:lnTo>
                  <a:lnTo>
                    <a:pt x="560632" y="221797"/>
                  </a:lnTo>
                  <a:lnTo>
                    <a:pt x="508833" y="189741"/>
                  </a:lnTo>
                  <a:lnTo>
                    <a:pt x="484311" y="1691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2" name="Group 331"/>
          <p:cNvGrpSpPr/>
          <p:nvPr/>
        </p:nvGrpSpPr>
        <p:grpSpPr>
          <a:xfrm>
            <a:off x="7243607" y="2151762"/>
            <a:ext cx="2821638" cy="2573492"/>
            <a:chOff x="7243607" y="2151762"/>
            <a:chExt cx="2821638" cy="2573492"/>
          </a:xfrm>
        </p:grpSpPr>
        <p:sp>
          <p:nvSpPr>
            <p:cNvPr id="256" name="Freeform 255"/>
            <p:cNvSpPr/>
            <p:nvPr/>
          </p:nvSpPr>
          <p:spPr>
            <a:xfrm>
              <a:off x="7258598" y="2246518"/>
              <a:ext cx="237693" cy="321011"/>
            </a:xfrm>
            <a:custGeom>
              <a:avLst/>
              <a:gdLst/>
              <a:ahLst/>
              <a:cxnLst/>
              <a:rect l="0" t="0" r="0" b="0"/>
              <a:pathLst>
                <a:path w="237693" h="321011">
                  <a:moveTo>
                    <a:pt x="6066" y="10529"/>
                  </a:moveTo>
                  <a:lnTo>
                    <a:pt x="0" y="44151"/>
                  </a:lnTo>
                  <a:lnTo>
                    <a:pt x="4521" y="95852"/>
                  </a:lnTo>
                  <a:lnTo>
                    <a:pt x="11349" y="151125"/>
                  </a:lnTo>
                  <a:lnTo>
                    <a:pt x="23964" y="207103"/>
                  </a:lnTo>
                  <a:lnTo>
                    <a:pt x="37720" y="266341"/>
                  </a:lnTo>
                  <a:lnTo>
                    <a:pt x="41207" y="282845"/>
                  </a:lnTo>
                  <a:lnTo>
                    <a:pt x="44700" y="290339"/>
                  </a:lnTo>
                  <a:lnTo>
                    <a:pt x="48200" y="291826"/>
                  </a:lnTo>
                  <a:lnTo>
                    <a:pt x="51703" y="289307"/>
                  </a:lnTo>
                  <a:lnTo>
                    <a:pt x="62221" y="263405"/>
                  </a:lnTo>
                  <a:lnTo>
                    <a:pt x="69020" y="212731"/>
                  </a:lnTo>
                  <a:lnTo>
                    <a:pt x="80415" y="157661"/>
                  </a:lnTo>
                  <a:lnTo>
                    <a:pt x="93932" y="107312"/>
                  </a:lnTo>
                  <a:lnTo>
                    <a:pt x="98568" y="103127"/>
                  </a:lnTo>
                  <a:lnTo>
                    <a:pt x="103998" y="103846"/>
                  </a:lnTo>
                  <a:lnTo>
                    <a:pt x="109958" y="107836"/>
                  </a:lnTo>
                  <a:lnTo>
                    <a:pt x="129099" y="169567"/>
                  </a:lnTo>
                  <a:lnTo>
                    <a:pt x="151078" y="230460"/>
                  </a:lnTo>
                  <a:lnTo>
                    <a:pt x="177933" y="293258"/>
                  </a:lnTo>
                  <a:lnTo>
                    <a:pt x="186957" y="315171"/>
                  </a:lnTo>
                  <a:lnTo>
                    <a:pt x="192170" y="320078"/>
                  </a:lnTo>
                  <a:lnTo>
                    <a:pt x="197986" y="321010"/>
                  </a:lnTo>
                  <a:lnTo>
                    <a:pt x="204202" y="319292"/>
                  </a:lnTo>
                  <a:lnTo>
                    <a:pt x="214230" y="292426"/>
                  </a:lnTo>
                  <a:lnTo>
                    <a:pt x="223331" y="230924"/>
                  </a:lnTo>
                  <a:lnTo>
                    <a:pt x="226028" y="168248"/>
                  </a:lnTo>
                  <a:lnTo>
                    <a:pt x="226827" y="108343"/>
                  </a:lnTo>
                  <a:lnTo>
                    <a:pt x="227064" y="56668"/>
                  </a:lnTo>
                  <a:lnTo>
                    <a:pt x="230254" y="21080"/>
                  </a:lnTo>
                  <a:lnTo>
                    <a:pt x="23769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7541113" y="2349141"/>
              <a:ext cx="176277" cy="199785"/>
            </a:xfrm>
            <a:custGeom>
              <a:avLst/>
              <a:gdLst/>
              <a:ahLst/>
              <a:cxnLst/>
              <a:rect l="0" t="0" r="0" b="0"/>
              <a:pathLst>
                <a:path w="176277" h="199785">
                  <a:moveTo>
                    <a:pt x="123633" y="23719"/>
                  </a:moveTo>
                  <a:lnTo>
                    <a:pt x="105653" y="8078"/>
                  </a:lnTo>
                  <a:lnTo>
                    <a:pt x="88736" y="0"/>
                  </a:lnTo>
                  <a:lnTo>
                    <a:pt x="79311" y="887"/>
                  </a:lnTo>
                  <a:lnTo>
                    <a:pt x="59481" y="11232"/>
                  </a:lnTo>
                  <a:lnTo>
                    <a:pt x="34176" y="31198"/>
                  </a:lnTo>
                  <a:lnTo>
                    <a:pt x="17449" y="57521"/>
                  </a:lnTo>
                  <a:lnTo>
                    <a:pt x="2486" y="106262"/>
                  </a:lnTo>
                  <a:lnTo>
                    <a:pt x="0" y="145922"/>
                  </a:lnTo>
                  <a:lnTo>
                    <a:pt x="3564" y="169279"/>
                  </a:lnTo>
                  <a:lnTo>
                    <a:pt x="15288" y="188238"/>
                  </a:lnTo>
                  <a:lnTo>
                    <a:pt x="23327" y="196570"/>
                  </a:lnTo>
                  <a:lnTo>
                    <a:pt x="32196" y="199784"/>
                  </a:lnTo>
                  <a:lnTo>
                    <a:pt x="41618" y="199588"/>
                  </a:lnTo>
                  <a:lnTo>
                    <a:pt x="51409" y="197117"/>
                  </a:lnTo>
                  <a:lnTo>
                    <a:pt x="68527" y="185013"/>
                  </a:lnTo>
                  <a:lnTo>
                    <a:pt x="98580" y="148646"/>
                  </a:lnTo>
                  <a:lnTo>
                    <a:pt x="114390" y="112467"/>
                  </a:lnTo>
                  <a:lnTo>
                    <a:pt x="121808" y="57151"/>
                  </a:lnTo>
                  <a:lnTo>
                    <a:pt x="123092" y="19847"/>
                  </a:lnTo>
                  <a:lnTo>
                    <a:pt x="124756" y="77779"/>
                  </a:lnTo>
                  <a:lnTo>
                    <a:pt x="133195" y="127864"/>
                  </a:lnTo>
                  <a:lnTo>
                    <a:pt x="149993" y="159602"/>
                  </a:lnTo>
                  <a:lnTo>
                    <a:pt x="176276" y="1921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7724193" y="2151762"/>
              <a:ext cx="159757" cy="420185"/>
            </a:xfrm>
            <a:custGeom>
              <a:avLst/>
              <a:gdLst/>
              <a:ahLst/>
              <a:cxnLst/>
              <a:rect l="0" t="0" r="0" b="0"/>
              <a:pathLst>
                <a:path w="159757" h="420185">
                  <a:moveTo>
                    <a:pt x="151123" y="0"/>
                  </a:moveTo>
                  <a:lnTo>
                    <a:pt x="143888" y="31065"/>
                  </a:lnTo>
                  <a:lnTo>
                    <a:pt x="141570" y="91223"/>
                  </a:lnTo>
                  <a:lnTo>
                    <a:pt x="140884" y="141932"/>
                  </a:lnTo>
                  <a:lnTo>
                    <a:pt x="140680" y="193482"/>
                  </a:lnTo>
                  <a:lnTo>
                    <a:pt x="141790" y="244631"/>
                  </a:lnTo>
                  <a:lnTo>
                    <a:pt x="152053" y="301309"/>
                  </a:lnTo>
                  <a:lnTo>
                    <a:pt x="159756" y="352236"/>
                  </a:lnTo>
                  <a:lnTo>
                    <a:pt x="158048" y="357656"/>
                  </a:lnTo>
                  <a:lnTo>
                    <a:pt x="154570" y="357760"/>
                  </a:lnTo>
                  <a:lnTo>
                    <a:pt x="125624" y="330818"/>
                  </a:lnTo>
                  <a:lnTo>
                    <a:pt x="101714" y="304691"/>
                  </a:lnTo>
                  <a:lnTo>
                    <a:pt x="74571" y="289056"/>
                  </a:lnTo>
                  <a:lnTo>
                    <a:pt x="61484" y="287460"/>
                  </a:lnTo>
                  <a:lnTo>
                    <a:pt x="37584" y="295046"/>
                  </a:lnTo>
                  <a:lnTo>
                    <a:pt x="21503" y="310116"/>
                  </a:lnTo>
                  <a:lnTo>
                    <a:pt x="10457" y="330852"/>
                  </a:lnTo>
                  <a:lnTo>
                    <a:pt x="0" y="373071"/>
                  </a:lnTo>
                  <a:lnTo>
                    <a:pt x="1289" y="397436"/>
                  </a:lnTo>
                  <a:lnTo>
                    <a:pt x="6780" y="406507"/>
                  </a:lnTo>
                  <a:lnTo>
                    <a:pt x="25360" y="419706"/>
                  </a:lnTo>
                  <a:lnTo>
                    <a:pt x="38035" y="420184"/>
                  </a:lnTo>
                  <a:lnTo>
                    <a:pt x="67717" y="411356"/>
                  </a:lnTo>
                  <a:lnTo>
                    <a:pt x="130066" y="3684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7927959" y="2372475"/>
              <a:ext cx="173592" cy="164614"/>
            </a:xfrm>
            <a:custGeom>
              <a:avLst/>
              <a:gdLst/>
              <a:ahLst/>
              <a:cxnLst/>
              <a:rect l="0" t="0" r="0" b="0"/>
              <a:pathLst>
                <a:path w="173592" h="164614">
                  <a:moveTo>
                    <a:pt x="0" y="63556"/>
                  </a:moveTo>
                  <a:lnTo>
                    <a:pt x="11178" y="74735"/>
                  </a:lnTo>
                  <a:lnTo>
                    <a:pt x="32264" y="80223"/>
                  </a:lnTo>
                  <a:lnTo>
                    <a:pt x="61132" y="80322"/>
                  </a:lnTo>
                  <a:lnTo>
                    <a:pt x="124206" y="61322"/>
                  </a:lnTo>
                  <a:lnTo>
                    <a:pt x="151129" y="47355"/>
                  </a:lnTo>
                  <a:lnTo>
                    <a:pt x="170894" y="29450"/>
                  </a:lnTo>
                  <a:lnTo>
                    <a:pt x="173591" y="20931"/>
                  </a:lnTo>
                  <a:lnTo>
                    <a:pt x="171878" y="12913"/>
                  </a:lnTo>
                  <a:lnTo>
                    <a:pt x="167228" y="5227"/>
                  </a:lnTo>
                  <a:lnTo>
                    <a:pt x="158279" y="1274"/>
                  </a:lnTo>
                  <a:lnTo>
                    <a:pt x="132737" y="0"/>
                  </a:lnTo>
                  <a:lnTo>
                    <a:pt x="96651" y="5860"/>
                  </a:lnTo>
                  <a:lnTo>
                    <a:pt x="63732" y="26184"/>
                  </a:lnTo>
                  <a:lnTo>
                    <a:pt x="48603" y="44607"/>
                  </a:lnTo>
                  <a:lnTo>
                    <a:pt x="42930" y="54432"/>
                  </a:lnTo>
                  <a:lnTo>
                    <a:pt x="34947" y="96208"/>
                  </a:lnTo>
                  <a:lnTo>
                    <a:pt x="39318" y="119402"/>
                  </a:lnTo>
                  <a:lnTo>
                    <a:pt x="54934" y="145614"/>
                  </a:lnTo>
                  <a:lnTo>
                    <a:pt x="61189" y="153356"/>
                  </a:lnTo>
                  <a:lnTo>
                    <a:pt x="83736" y="161959"/>
                  </a:lnTo>
                  <a:lnTo>
                    <a:pt x="110915" y="164613"/>
                  </a:lnTo>
                  <a:lnTo>
                    <a:pt x="157927" y="1583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8237748" y="2204404"/>
              <a:ext cx="58709" cy="284271"/>
            </a:xfrm>
            <a:custGeom>
              <a:avLst/>
              <a:gdLst/>
              <a:ahLst/>
              <a:cxnLst/>
              <a:rect l="0" t="0" r="0" b="0"/>
              <a:pathLst>
                <a:path w="58709" h="284271">
                  <a:moveTo>
                    <a:pt x="6066" y="0"/>
                  </a:moveTo>
                  <a:lnTo>
                    <a:pt x="0" y="44367"/>
                  </a:lnTo>
                  <a:lnTo>
                    <a:pt x="4919" y="103093"/>
                  </a:lnTo>
                  <a:lnTo>
                    <a:pt x="17061" y="163517"/>
                  </a:lnTo>
                  <a:lnTo>
                    <a:pt x="34204" y="220448"/>
                  </a:lnTo>
                  <a:lnTo>
                    <a:pt x="48192" y="259965"/>
                  </a:lnTo>
                  <a:lnTo>
                    <a:pt x="58708" y="2842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8212228" y="2235990"/>
              <a:ext cx="171709" cy="272162"/>
            </a:xfrm>
            <a:custGeom>
              <a:avLst/>
              <a:gdLst/>
              <a:ahLst/>
              <a:cxnLst/>
              <a:rect l="0" t="0" r="0" b="0"/>
              <a:pathLst>
                <a:path w="171709" h="272162">
                  <a:moveTo>
                    <a:pt x="0" y="0"/>
                  </a:moveTo>
                  <a:lnTo>
                    <a:pt x="34792" y="2339"/>
                  </a:lnTo>
                  <a:lnTo>
                    <a:pt x="90537" y="19786"/>
                  </a:lnTo>
                  <a:lnTo>
                    <a:pt x="112769" y="29850"/>
                  </a:lnTo>
                  <a:lnTo>
                    <a:pt x="153555" y="69268"/>
                  </a:lnTo>
                  <a:lnTo>
                    <a:pt x="169630" y="96563"/>
                  </a:lnTo>
                  <a:lnTo>
                    <a:pt x="171708" y="116616"/>
                  </a:lnTo>
                  <a:lnTo>
                    <a:pt x="163510" y="158086"/>
                  </a:lnTo>
                  <a:lnTo>
                    <a:pt x="148403" y="189559"/>
                  </a:lnTo>
                  <a:lnTo>
                    <a:pt x="113932" y="230466"/>
                  </a:lnTo>
                  <a:lnTo>
                    <a:pt x="62923" y="269616"/>
                  </a:lnTo>
                  <a:lnTo>
                    <a:pt x="54817" y="272161"/>
                  </a:lnTo>
                  <a:lnTo>
                    <a:pt x="48244" y="271518"/>
                  </a:lnTo>
                  <a:lnTo>
                    <a:pt x="31586" y="2632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8408388" y="2335209"/>
              <a:ext cx="161810" cy="160471"/>
            </a:xfrm>
            <a:custGeom>
              <a:avLst/>
              <a:gdLst/>
              <a:ahLst/>
              <a:cxnLst/>
              <a:rect l="0" t="0" r="0" b="0"/>
              <a:pathLst>
                <a:path w="161810" h="160471">
                  <a:moveTo>
                    <a:pt x="119695" y="6066"/>
                  </a:moveTo>
                  <a:lnTo>
                    <a:pt x="86073" y="0"/>
                  </a:lnTo>
                  <a:lnTo>
                    <a:pt x="61079" y="2590"/>
                  </a:lnTo>
                  <a:lnTo>
                    <a:pt x="50202" y="8428"/>
                  </a:lnTo>
                  <a:lnTo>
                    <a:pt x="31877" y="27393"/>
                  </a:lnTo>
                  <a:lnTo>
                    <a:pt x="5257" y="79801"/>
                  </a:lnTo>
                  <a:lnTo>
                    <a:pt x="1289" y="90317"/>
                  </a:lnTo>
                  <a:lnTo>
                    <a:pt x="0" y="114481"/>
                  </a:lnTo>
                  <a:lnTo>
                    <a:pt x="4496" y="138478"/>
                  </a:lnTo>
                  <a:lnTo>
                    <a:pt x="14293" y="156943"/>
                  </a:lnTo>
                  <a:lnTo>
                    <a:pt x="21351" y="160463"/>
                  </a:lnTo>
                  <a:lnTo>
                    <a:pt x="29566" y="160470"/>
                  </a:lnTo>
                  <a:lnTo>
                    <a:pt x="38551" y="158135"/>
                  </a:lnTo>
                  <a:lnTo>
                    <a:pt x="54776" y="146181"/>
                  </a:lnTo>
                  <a:lnTo>
                    <a:pt x="84255" y="109912"/>
                  </a:lnTo>
                  <a:lnTo>
                    <a:pt x="99966" y="73750"/>
                  </a:lnTo>
                  <a:lnTo>
                    <a:pt x="106440" y="27810"/>
                  </a:lnTo>
                  <a:lnTo>
                    <a:pt x="106180" y="21732"/>
                  </a:lnTo>
                  <a:lnTo>
                    <a:pt x="104836" y="22359"/>
                  </a:lnTo>
                  <a:lnTo>
                    <a:pt x="102770" y="27456"/>
                  </a:lnTo>
                  <a:lnTo>
                    <a:pt x="99862" y="62577"/>
                  </a:lnTo>
                  <a:lnTo>
                    <a:pt x="108541" y="90453"/>
                  </a:lnTo>
                  <a:lnTo>
                    <a:pt x="124097" y="114931"/>
                  </a:lnTo>
                  <a:lnTo>
                    <a:pt x="161809" y="14293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8591254" y="2246518"/>
              <a:ext cx="115815" cy="199596"/>
            </a:xfrm>
            <a:custGeom>
              <a:avLst/>
              <a:gdLst/>
              <a:ahLst/>
              <a:cxnLst/>
              <a:rect l="0" t="0" r="0" b="0"/>
              <a:pathLst>
                <a:path w="115815" h="199596">
                  <a:moveTo>
                    <a:pt x="0" y="42114"/>
                  </a:moveTo>
                  <a:lnTo>
                    <a:pt x="3120" y="99378"/>
                  </a:lnTo>
                  <a:lnTo>
                    <a:pt x="20244" y="160270"/>
                  </a:lnTo>
                  <a:lnTo>
                    <a:pt x="39404" y="197616"/>
                  </a:lnTo>
                  <a:lnTo>
                    <a:pt x="43817" y="199595"/>
                  </a:lnTo>
                  <a:lnTo>
                    <a:pt x="46758" y="195064"/>
                  </a:lnTo>
                  <a:lnTo>
                    <a:pt x="60273" y="138338"/>
                  </a:lnTo>
                  <a:lnTo>
                    <a:pt x="77290" y="75511"/>
                  </a:lnTo>
                  <a:lnTo>
                    <a:pt x="103101" y="24415"/>
                  </a:lnTo>
                  <a:lnTo>
                    <a:pt x="11581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8738653" y="2309689"/>
              <a:ext cx="10529" cy="147400"/>
            </a:xfrm>
            <a:custGeom>
              <a:avLst/>
              <a:gdLst/>
              <a:ahLst/>
              <a:cxnLst/>
              <a:rect l="0" t="0" r="0" b="0"/>
              <a:pathLst>
                <a:path w="10529" h="147400">
                  <a:moveTo>
                    <a:pt x="10528" y="0"/>
                  </a:moveTo>
                  <a:lnTo>
                    <a:pt x="7409" y="52051"/>
                  </a:lnTo>
                  <a:lnTo>
                    <a:pt x="2196" y="101990"/>
                  </a:lnTo>
                  <a:lnTo>
                    <a:pt x="0" y="1473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8770238" y="2183347"/>
              <a:ext cx="10530" cy="42115"/>
            </a:xfrm>
            <a:custGeom>
              <a:avLst/>
              <a:gdLst/>
              <a:ahLst/>
              <a:cxnLst/>
              <a:rect l="0" t="0" r="0" b="0"/>
              <a:pathLst>
                <a:path w="10530" h="42115">
                  <a:moveTo>
                    <a:pt x="10529" y="0"/>
                  </a:moveTo>
                  <a:lnTo>
                    <a:pt x="0" y="421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8821951" y="2277555"/>
              <a:ext cx="110541" cy="174365"/>
            </a:xfrm>
            <a:custGeom>
              <a:avLst/>
              <a:gdLst/>
              <a:ahLst/>
              <a:cxnLst/>
              <a:rect l="0" t="0" r="0" b="0"/>
              <a:pathLst>
                <a:path w="110541" h="174365">
                  <a:moveTo>
                    <a:pt x="85158" y="21606"/>
                  </a:moveTo>
                  <a:lnTo>
                    <a:pt x="73980" y="4838"/>
                  </a:lnTo>
                  <a:lnTo>
                    <a:pt x="67177" y="1069"/>
                  </a:lnTo>
                  <a:lnTo>
                    <a:pt x="50261" y="0"/>
                  </a:lnTo>
                  <a:lnTo>
                    <a:pt x="31044" y="9663"/>
                  </a:lnTo>
                  <a:lnTo>
                    <a:pt x="21005" y="17154"/>
                  </a:lnTo>
                  <a:lnTo>
                    <a:pt x="6733" y="37954"/>
                  </a:lnTo>
                  <a:lnTo>
                    <a:pt x="1290" y="50052"/>
                  </a:lnTo>
                  <a:lnTo>
                    <a:pt x="0" y="61627"/>
                  </a:lnTo>
                  <a:lnTo>
                    <a:pt x="4806" y="83847"/>
                  </a:lnTo>
                  <a:lnTo>
                    <a:pt x="10533" y="92345"/>
                  </a:lnTo>
                  <a:lnTo>
                    <a:pt x="26255" y="104908"/>
                  </a:lnTo>
                  <a:lnTo>
                    <a:pt x="79416" y="129741"/>
                  </a:lnTo>
                  <a:lnTo>
                    <a:pt x="103663" y="139076"/>
                  </a:lnTo>
                  <a:lnTo>
                    <a:pt x="109193" y="145543"/>
                  </a:lnTo>
                  <a:lnTo>
                    <a:pt x="110540" y="153363"/>
                  </a:lnTo>
                  <a:lnTo>
                    <a:pt x="109098" y="162087"/>
                  </a:lnTo>
                  <a:lnTo>
                    <a:pt x="102288" y="167902"/>
                  </a:lnTo>
                  <a:lnTo>
                    <a:pt x="79124" y="174364"/>
                  </a:lnTo>
                  <a:lnTo>
                    <a:pt x="21987" y="1690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9212435" y="2193876"/>
              <a:ext cx="31587" cy="263213"/>
            </a:xfrm>
            <a:custGeom>
              <a:avLst/>
              <a:gdLst/>
              <a:ahLst/>
              <a:cxnLst/>
              <a:rect l="0" t="0" r="0" b="0"/>
              <a:pathLst>
                <a:path w="31587" h="263213">
                  <a:moveTo>
                    <a:pt x="0" y="0"/>
                  </a:moveTo>
                  <a:lnTo>
                    <a:pt x="11179" y="16767"/>
                  </a:lnTo>
                  <a:lnTo>
                    <a:pt x="18130" y="55141"/>
                  </a:lnTo>
                  <a:lnTo>
                    <a:pt x="20191" y="114734"/>
                  </a:lnTo>
                  <a:lnTo>
                    <a:pt x="20801" y="173075"/>
                  </a:lnTo>
                  <a:lnTo>
                    <a:pt x="22177" y="233276"/>
                  </a:lnTo>
                  <a:lnTo>
                    <a:pt x="31586" y="2632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9086093" y="2187361"/>
              <a:ext cx="297767" cy="276725"/>
            </a:xfrm>
            <a:custGeom>
              <a:avLst/>
              <a:gdLst/>
              <a:ahLst/>
              <a:cxnLst/>
              <a:rect l="0" t="0" r="0" b="0"/>
              <a:pathLst>
                <a:path w="297767" h="276725">
                  <a:moveTo>
                    <a:pt x="0" y="48629"/>
                  </a:moveTo>
                  <a:lnTo>
                    <a:pt x="16768" y="31861"/>
                  </a:lnTo>
                  <a:lnTo>
                    <a:pt x="37479" y="23629"/>
                  </a:lnTo>
                  <a:lnTo>
                    <a:pt x="88902" y="12755"/>
                  </a:lnTo>
                  <a:lnTo>
                    <a:pt x="144120" y="512"/>
                  </a:lnTo>
                  <a:lnTo>
                    <a:pt x="203207" y="0"/>
                  </a:lnTo>
                  <a:lnTo>
                    <a:pt x="219699" y="2171"/>
                  </a:lnTo>
                  <a:lnTo>
                    <a:pt x="233034" y="8299"/>
                  </a:lnTo>
                  <a:lnTo>
                    <a:pt x="254090" y="27585"/>
                  </a:lnTo>
                  <a:lnTo>
                    <a:pt x="255962" y="39279"/>
                  </a:lnTo>
                  <a:lnTo>
                    <a:pt x="245562" y="64750"/>
                  </a:lnTo>
                  <a:lnTo>
                    <a:pt x="218989" y="94220"/>
                  </a:lnTo>
                  <a:lnTo>
                    <a:pt x="168179" y="129271"/>
                  </a:lnTo>
                  <a:lnTo>
                    <a:pt x="126287" y="146186"/>
                  </a:lnTo>
                  <a:lnTo>
                    <a:pt x="126306" y="147592"/>
                  </a:lnTo>
                  <a:lnTo>
                    <a:pt x="176768" y="144563"/>
                  </a:lnTo>
                  <a:lnTo>
                    <a:pt x="234091" y="146854"/>
                  </a:lnTo>
                  <a:lnTo>
                    <a:pt x="270157" y="154285"/>
                  </a:lnTo>
                  <a:lnTo>
                    <a:pt x="293986" y="169287"/>
                  </a:lnTo>
                  <a:lnTo>
                    <a:pt x="297766" y="180540"/>
                  </a:lnTo>
                  <a:lnTo>
                    <a:pt x="292608" y="208642"/>
                  </a:lnTo>
                  <a:lnTo>
                    <a:pt x="269258" y="234389"/>
                  </a:lnTo>
                  <a:lnTo>
                    <a:pt x="213845" y="268336"/>
                  </a:lnTo>
                  <a:lnTo>
                    <a:pt x="163187" y="276724"/>
                  </a:lnTo>
                  <a:lnTo>
                    <a:pt x="142718" y="275567"/>
                  </a:lnTo>
                  <a:lnTo>
                    <a:pt x="126342" y="2697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9454591" y="2330746"/>
              <a:ext cx="21058" cy="115815"/>
            </a:xfrm>
            <a:custGeom>
              <a:avLst/>
              <a:gdLst/>
              <a:ahLst/>
              <a:cxnLst/>
              <a:rect l="0" t="0" r="0" b="0"/>
              <a:pathLst>
                <a:path w="21058" h="115815">
                  <a:moveTo>
                    <a:pt x="21057" y="0"/>
                  </a:moveTo>
                  <a:lnTo>
                    <a:pt x="4269" y="55045"/>
                  </a:lnTo>
                  <a:lnTo>
                    <a:pt x="0" y="1158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9529883" y="2288632"/>
              <a:ext cx="114222" cy="154523"/>
            </a:xfrm>
            <a:custGeom>
              <a:avLst/>
              <a:gdLst/>
              <a:ahLst/>
              <a:cxnLst/>
              <a:rect l="0" t="0" r="0" b="0"/>
              <a:pathLst>
                <a:path w="114222" h="154523">
                  <a:moveTo>
                    <a:pt x="19464" y="0"/>
                  </a:moveTo>
                  <a:lnTo>
                    <a:pt x="12229" y="27556"/>
                  </a:lnTo>
                  <a:lnTo>
                    <a:pt x="6467" y="83779"/>
                  </a:lnTo>
                  <a:lnTo>
                    <a:pt x="0" y="140291"/>
                  </a:lnTo>
                  <a:lnTo>
                    <a:pt x="5318" y="148510"/>
                  </a:lnTo>
                  <a:lnTo>
                    <a:pt x="14713" y="152819"/>
                  </a:lnTo>
                  <a:lnTo>
                    <a:pt x="26826" y="154522"/>
                  </a:lnTo>
                  <a:lnTo>
                    <a:pt x="87432" y="140813"/>
                  </a:lnTo>
                  <a:lnTo>
                    <a:pt x="114221" y="1368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9660359" y="2267575"/>
              <a:ext cx="120616" cy="158297"/>
            </a:xfrm>
            <a:custGeom>
              <a:avLst/>
              <a:gdLst/>
              <a:ahLst/>
              <a:cxnLst/>
              <a:rect l="0" t="0" r="0" b="0"/>
              <a:pathLst>
                <a:path w="120616" h="158297">
                  <a:moveTo>
                    <a:pt x="25859" y="0"/>
                  </a:moveTo>
                  <a:lnTo>
                    <a:pt x="11205" y="58617"/>
                  </a:lnTo>
                  <a:lnTo>
                    <a:pt x="0" y="111621"/>
                  </a:lnTo>
                  <a:lnTo>
                    <a:pt x="1888" y="135007"/>
                  </a:lnTo>
                  <a:lnTo>
                    <a:pt x="6369" y="143817"/>
                  </a:lnTo>
                  <a:lnTo>
                    <a:pt x="20707" y="156726"/>
                  </a:lnTo>
                  <a:lnTo>
                    <a:pt x="30613" y="158296"/>
                  </a:lnTo>
                  <a:lnTo>
                    <a:pt x="66912" y="149328"/>
                  </a:lnTo>
                  <a:lnTo>
                    <a:pt x="120615" y="1263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7317306" y="2794000"/>
              <a:ext cx="21058" cy="200042"/>
            </a:xfrm>
            <a:custGeom>
              <a:avLst/>
              <a:gdLst/>
              <a:ahLst/>
              <a:cxnLst/>
              <a:rect l="0" t="0" r="0" b="0"/>
              <a:pathLst>
                <a:path w="21058" h="200042">
                  <a:moveTo>
                    <a:pt x="21057" y="0"/>
                  </a:moveTo>
                  <a:lnTo>
                    <a:pt x="6403" y="53028"/>
                  </a:lnTo>
                  <a:lnTo>
                    <a:pt x="1898" y="101110"/>
                  </a:lnTo>
                  <a:lnTo>
                    <a:pt x="563" y="154221"/>
                  </a:lnTo>
                  <a:lnTo>
                    <a:pt x="0" y="2000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7384587" y="2759396"/>
              <a:ext cx="298550" cy="234646"/>
            </a:xfrm>
            <a:custGeom>
              <a:avLst/>
              <a:gdLst/>
              <a:ahLst/>
              <a:cxnLst/>
              <a:rect l="0" t="0" r="0" b="0"/>
              <a:pathLst>
                <a:path w="298550" h="234646">
                  <a:moveTo>
                    <a:pt x="111703" y="13547"/>
                  </a:moveTo>
                  <a:lnTo>
                    <a:pt x="100525" y="2369"/>
                  </a:lnTo>
                  <a:lnTo>
                    <a:pt x="79440" y="0"/>
                  </a:lnTo>
                  <a:lnTo>
                    <a:pt x="65628" y="1006"/>
                  </a:lnTo>
                  <a:lnTo>
                    <a:pt x="40923" y="11483"/>
                  </a:lnTo>
                  <a:lnTo>
                    <a:pt x="10403" y="37112"/>
                  </a:lnTo>
                  <a:lnTo>
                    <a:pt x="2056" y="46805"/>
                  </a:lnTo>
                  <a:lnTo>
                    <a:pt x="0" y="56776"/>
                  </a:lnTo>
                  <a:lnTo>
                    <a:pt x="2140" y="66933"/>
                  </a:lnTo>
                  <a:lnTo>
                    <a:pt x="7076" y="77214"/>
                  </a:lnTo>
                  <a:lnTo>
                    <a:pt x="28157" y="94876"/>
                  </a:lnTo>
                  <a:lnTo>
                    <a:pt x="89350" y="126422"/>
                  </a:lnTo>
                  <a:lnTo>
                    <a:pt x="111127" y="143262"/>
                  </a:lnTo>
                  <a:lnTo>
                    <a:pt x="117168" y="155006"/>
                  </a:lnTo>
                  <a:lnTo>
                    <a:pt x="120761" y="183653"/>
                  </a:lnTo>
                  <a:lnTo>
                    <a:pt x="116572" y="195971"/>
                  </a:lnTo>
                  <a:lnTo>
                    <a:pt x="99439" y="215897"/>
                  </a:lnTo>
                  <a:lnTo>
                    <a:pt x="76227" y="226313"/>
                  </a:lnTo>
                  <a:lnTo>
                    <a:pt x="63486" y="229090"/>
                  </a:lnTo>
                  <a:lnTo>
                    <a:pt x="53823" y="226263"/>
                  </a:lnTo>
                  <a:lnTo>
                    <a:pt x="46210" y="219698"/>
                  </a:lnTo>
                  <a:lnTo>
                    <a:pt x="39965" y="210643"/>
                  </a:lnTo>
                  <a:lnTo>
                    <a:pt x="39265" y="181864"/>
                  </a:lnTo>
                  <a:lnTo>
                    <a:pt x="52026" y="135558"/>
                  </a:lnTo>
                  <a:lnTo>
                    <a:pt x="82888" y="82882"/>
                  </a:lnTo>
                  <a:lnTo>
                    <a:pt x="115544" y="44227"/>
                  </a:lnTo>
                  <a:lnTo>
                    <a:pt x="134467" y="28743"/>
                  </a:lnTo>
                  <a:lnTo>
                    <a:pt x="143257" y="27187"/>
                  </a:lnTo>
                  <a:lnTo>
                    <a:pt x="151456" y="29659"/>
                  </a:lnTo>
                  <a:lnTo>
                    <a:pt x="159262" y="34817"/>
                  </a:lnTo>
                  <a:lnTo>
                    <a:pt x="163296" y="41765"/>
                  </a:lnTo>
                  <a:lnTo>
                    <a:pt x="164659" y="58844"/>
                  </a:lnTo>
                  <a:lnTo>
                    <a:pt x="158849" y="104957"/>
                  </a:lnTo>
                  <a:lnTo>
                    <a:pt x="155309" y="157485"/>
                  </a:lnTo>
                  <a:lnTo>
                    <a:pt x="165437" y="204504"/>
                  </a:lnTo>
                  <a:lnTo>
                    <a:pt x="174432" y="214551"/>
                  </a:lnTo>
                  <a:lnTo>
                    <a:pt x="200024" y="225715"/>
                  </a:lnTo>
                  <a:lnTo>
                    <a:pt x="224657" y="224437"/>
                  </a:lnTo>
                  <a:lnTo>
                    <a:pt x="236139" y="220821"/>
                  </a:lnTo>
                  <a:lnTo>
                    <a:pt x="258255" y="204325"/>
                  </a:lnTo>
                  <a:lnTo>
                    <a:pt x="295460" y="155607"/>
                  </a:lnTo>
                  <a:lnTo>
                    <a:pt x="298549" y="144518"/>
                  </a:lnTo>
                  <a:lnTo>
                    <a:pt x="298268" y="134786"/>
                  </a:lnTo>
                  <a:lnTo>
                    <a:pt x="295741" y="125959"/>
                  </a:lnTo>
                  <a:lnTo>
                    <a:pt x="289378" y="121243"/>
                  </a:lnTo>
                  <a:lnTo>
                    <a:pt x="269829" y="119124"/>
                  </a:lnTo>
                  <a:lnTo>
                    <a:pt x="251781" y="125201"/>
                  </a:lnTo>
                  <a:lnTo>
                    <a:pt x="243693" y="130097"/>
                  </a:lnTo>
                  <a:lnTo>
                    <a:pt x="231587" y="144896"/>
                  </a:lnTo>
                  <a:lnTo>
                    <a:pt x="223477" y="164341"/>
                  </a:lnTo>
                  <a:lnTo>
                    <a:pt x="220081" y="200427"/>
                  </a:lnTo>
                  <a:lnTo>
                    <a:pt x="223432" y="222947"/>
                  </a:lnTo>
                  <a:lnTo>
                    <a:pt x="229473" y="229186"/>
                  </a:lnTo>
                  <a:lnTo>
                    <a:pt x="238180" y="232176"/>
                  </a:lnTo>
                  <a:lnTo>
                    <a:pt x="269631" y="2346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7696332" y="2836114"/>
              <a:ext cx="115815" cy="99159"/>
            </a:xfrm>
            <a:custGeom>
              <a:avLst/>
              <a:gdLst/>
              <a:ahLst/>
              <a:cxnLst/>
              <a:rect l="0" t="0" r="0" b="0"/>
              <a:pathLst>
                <a:path w="115815" h="99159">
                  <a:moveTo>
                    <a:pt x="0" y="0"/>
                  </a:moveTo>
                  <a:lnTo>
                    <a:pt x="5589" y="16768"/>
                  </a:lnTo>
                  <a:lnTo>
                    <a:pt x="3486" y="68346"/>
                  </a:lnTo>
                  <a:lnTo>
                    <a:pt x="6619" y="92377"/>
                  </a:lnTo>
                  <a:lnTo>
                    <a:pt x="11432" y="97850"/>
                  </a:lnTo>
                  <a:lnTo>
                    <a:pt x="18150" y="99158"/>
                  </a:lnTo>
                  <a:lnTo>
                    <a:pt x="54148" y="90037"/>
                  </a:lnTo>
                  <a:lnTo>
                    <a:pt x="115814" y="526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7791088" y="2741358"/>
              <a:ext cx="25055" cy="305327"/>
            </a:xfrm>
            <a:custGeom>
              <a:avLst/>
              <a:gdLst/>
              <a:ahLst/>
              <a:cxnLst/>
              <a:rect l="0" t="0" r="0" b="0"/>
              <a:pathLst>
                <a:path w="25055" h="305327">
                  <a:moveTo>
                    <a:pt x="0" y="0"/>
                  </a:moveTo>
                  <a:lnTo>
                    <a:pt x="1170" y="50432"/>
                  </a:lnTo>
                  <a:lnTo>
                    <a:pt x="7236" y="105410"/>
                  </a:lnTo>
                  <a:lnTo>
                    <a:pt x="12998" y="163974"/>
                  </a:lnTo>
                  <a:lnTo>
                    <a:pt x="25054" y="220863"/>
                  </a:lnTo>
                  <a:lnTo>
                    <a:pt x="23060" y="276510"/>
                  </a:lnTo>
                  <a:lnTo>
                    <a:pt x="21058" y="3053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7243607" y="2551845"/>
              <a:ext cx="2663710" cy="195579"/>
            </a:xfrm>
            <a:custGeom>
              <a:avLst/>
              <a:gdLst/>
              <a:ahLst/>
              <a:cxnLst/>
              <a:rect l="0" t="0" r="0" b="0"/>
              <a:pathLst>
                <a:path w="2663710" h="195579">
                  <a:moveTo>
                    <a:pt x="0" y="189513"/>
                  </a:moveTo>
                  <a:lnTo>
                    <a:pt x="33622" y="195578"/>
                  </a:lnTo>
                  <a:lnTo>
                    <a:pt x="91562" y="191058"/>
                  </a:lnTo>
                  <a:lnTo>
                    <a:pt x="149571" y="186851"/>
                  </a:lnTo>
                  <a:lnTo>
                    <a:pt x="211213" y="181315"/>
                  </a:lnTo>
                  <a:lnTo>
                    <a:pt x="273931" y="179675"/>
                  </a:lnTo>
                  <a:lnTo>
                    <a:pt x="336968" y="176069"/>
                  </a:lnTo>
                  <a:lnTo>
                    <a:pt x="400099" y="170711"/>
                  </a:lnTo>
                  <a:lnTo>
                    <a:pt x="443374" y="168288"/>
                  </a:lnTo>
                  <a:lnTo>
                    <a:pt x="489903" y="163312"/>
                  </a:lnTo>
                  <a:lnTo>
                    <a:pt x="537879" y="160320"/>
                  </a:lnTo>
                  <a:lnTo>
                    <a:pt x="582988" y="157821"/>
                  </a:lnTo>
                  <a:lnTo>
                    <a:pt x="634690" y="151007"/>
                  </a:lnTo>
                  <a:lnTo>
                    <a:pt x="684325" y="148468"/>
                  </a:lnTo>
                  <a:lnTo>
                    <a:pt x="730743" y="147874"/>
                  </a:lnTo>
                  <a:lnTo>
                    <a:pt x="787135" y="147539"/>
                  </a:lnTo>
                  <a:lnTo>
                    <a:pt x="848111" y="147426"/>
                  </a:lnTo>
                  <a:lnTo>
                    <a:pt x="908336" y="147404"/>
                  </a:lnTo>
                  <a:lnTo>
                    <a:pt x="970621" y="141811"/>
                  </a:lnTo>
                  <a:lnTo>
                    <a:pt x="1027984" y="136676"/>
                  </a:lnTo>
                  <a:lnTo>
                    <a:pt x="1084376" y="128730"/>
                  </a:lnTo>
                  <a:lnTo>
                    <a:pt x="1140575" y="126813"/>
                  </a:lnTo>
                  <a:lnTo>
                    <a:pt x="1203972" y="119199"/>
                  </a:lnTo>
                  <a:lnTo>
                    <a:pt x="1265888" y="116482"/>
                  </a:lnTo>
                  <a:lnTo>
                    <a:pt x="1328508" y="115945"/>
                  </a:lnTo>
                  <a:lnTo>
                    <a:pt x="1385937" y="115839"/>
                  </a:lnTo>
                  <a:lnTo>
                    <a:pt x="1442341" y="115818"/>
                  </a:lnTo>
                  <a:lnTo>
                    <a:pt x="1493858" y="115815"/>
                  </a:lnTo>
                  <a:lnTo>
                    <a:pt x="1551626" y="112694"/>
                  </a:lnTo>
                  <a:lnTo>
                    <a:pt x="1613067" y="106748"/>
                  </a:lnTo>
                  <a:lnTo>
                    <a:pt x="1671433" y="104404"/>
                  </a:lnTo>
                  <a:lnTo>
                    <a:pt x="1719795" y="98135"/>
                  </a:lnTo>
                  <a:lnTo>
                    <a:pt x="1778650" y="95423"/>
                  </a:lnTo>
                  <a:lnTo>
                    <a:pt x="1840925" y="89299"/>
                  </a:lnTo>
                  <a:lnTo>
                    <a:pt x="1892197" y="85730"/>
                  </a:lnTo>
                  <a:lnTo>
                    <a:pt x="1944433" y="84673"/>
                  </a:lnTo>
                  <a:lnTo>
                    <a:pt x="1996955" y="78770"/>
                  </a:lnTo>
                  <a:lnTo>
                    <a:pt x="2049562" y="75202"/>
                  </a:lnTo>
                  <a:lnTo>
                    <a:pt x="2102195" y="74144"/>
                  </a:lnTo>
                  <a:lnTo>
                    <a:pt x="2154833" y="68242"/>
                  </a:lnTo>
                  <a:lnTo>
                    <a:pt x="2207475" y="64673"/>
                  </a:lnTo>
                  <a:lnTo>
                    <a:pt x="2260117" y="63616"/>
                  </a:lnTo>
                  <a:lnTo>
                    <a:pt x="2318348" y="57713"/>
                  </a:lnTo>
                  <a:lnTo>
                    <a:pt x="2368878" y="48555"/>
                  </a:lnTo>
                  <a:lnTo>
                    <a:pt x="2419075" y="44022"/>
                  </a:lnTo>
                  <a:lnTo>
                    <a:pt x="2470992" y="37090"/>
                  </a:lnTo>
                  <a:lnTo>
                    <a:pt x="2532532" y="31503"/>
                  </a:lnTo>
                  <a:lnTo>
                    <a:pt x="2586629" y="20347"/>
                  </a:lnTo>
                  <a:lnTo>
                    <a:pt x="2642635" y="6878"/>
                  </a:lnTo>
                  <a:lnTo>
                    <a:pt x="266370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7391005" y="3130912"/>
              <a:ext cx="547484" cy="17937"/>
            </a:xfrm>
            <a:custGeom>
              <a:avLst/>
              <a:gdLst/>
              <a:ahLst/>
              <a:cxnLst/>
              <a:rect l="0" t="0" r="0" b="0"/>
              <a:pathLst>
                <a:path w="547484" h="17937">
                  <a:moveTo>
                    <a:pt x="0" y="0"/>
                  </a:moveTo>
                  <a:lnTo>
                    <a:pt x="11179" y="11179"/>
                  </a:lnTo>
                  <a:lnTo>
                    <a:pt x="29145" y="16667"/>
                  </a:lnTo>
                  <a:lnTo>
                    <a:pt x="51558" y="17936"/>
                  </a:lnTo>
                  <a:lnTo>
                    <a:pt x="110732" y="11735"/>
                  </a:lnTo>
                  <a:lnTo>
                    <a:pt x="173735" y="10767"/>
                  </a:lnTo>
                  <a:lnTo>
                    <a:pt x="226303" y="10599"/>
                  </a:lnTo>
                  <a:lnTo>
                    <a:pt x="283472" y="10549"/>
                  </a:lnTo>
                  <a:lnTo>
                    <a:pt x="332257" y="10535"/>
                  </a:lnTo>
                  <a:lnTo>
                    <a:pt x="382066" y="10530"/>
                  </a:lnTo>
                  <a:lnTo>
                    <a:pt x="438292" y="13649"/>
                  </a:lnTo>
                  <a:lnTo>
                    <a:pt x="462688" y="16595"/>
                  </a:lnTo>
                  <a:lnTo>
                    <a:pt x="524734" y="5969"/>
                  </a:lnTo>
                  <a:lnTo>
                    <a:pt x="54748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8233285" y="2909813"/>
              <a:ext cx="200043" cy="42116"/>
            </a:xfrm>
            <a:custGeom>
              <a:avLst/>
              <a:gdLst/>
              <a:ahLst/>
              <a:cxnLst/>
              <a:rect l="0" t="0" r="0" b="0"/>
              <a:pathLst>
                <a:path w="200043" h="42116">
                  <a:moveTo>
                    <a:pt x="0" y="42115"/>
                  </a:moveTo>
                  <a:lnTo>
                    <a:pt x="62281" y="25326"/>
                  </a:lnTo>
                  <a:lnTo>
                    <a:pt x="119451" y="18781"/>
                  </a:lnTo>
                  <a:lnTo>
                    <a:pt x="175544" y="6570"/>
                  </a:lnTo>
                  <a:lnTo>
                    <a:pt x="20004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8285928" y="2836114"/>
              <a:ext cx="159829" cy="231628"/>
            </a:xfrm>
            <a:custGeom>
              <a:avLst/>
              <a:gdLst/>
              <a:ahLst/>
              <a:cxnLst/>
              <a:rect l="0" t="0" r="0" b="0"/>
              <a:pathLst>
                <a:path w="159829" h="231628">
                  <a:moveTo>
                    <a:pt x="0" y="0"/>
                  </a:moveTo>
                  <a:lnTo>
                    <a:pt x="26386" y="10745"/>
                  </a:lnTo>
                  <a:lnTo>
                    <a:pt x="88902" y="54057"/>
                  </a:lnTo>
                  <a:lnTo>
                    <a:pt x="142759" y="101284"/>
                  </a:lnTo>
                  <a:lnTo>
                    <a:pt x="159022" y="133865"/>
                  </a:lnTo>
                  <a:lnTo>
                    <a:pt x="159828" y="145395"/>
                  </a:lnTo>
                  <a:lnTo>
                    <a:pt x="154482" y="167565"/>
                  </a:lnTo>
                  <a:lnTo>
                    <a:pt x="134950" y="185997"/>
                  </a:lnTo>
                  <a:lnTo>
                    <a:pt x="76003" y="215739"/>
                  </a:lnTo>
                  <a:lnTo>
                    <a:pt x="42114" y="2316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8656862" y="2852281"/>
              <a:ext cx="273877" cy="205129"/>
            </a:xfrm>
            <a:custGeom>
              <a:avLst/>
              <a:gdLst/>
              <a:ahLst/>
              <a:cxnLst/>
              <a:rect l="0" t="0" r="0" b="0"/>
              <a:pathLst>
                <a:path w="273877" h="205129">
                  <a:moveTo>
                    <a:pt x="29149" y="47004"/>
                  </a:moveTo>
                  <a:lnTo>
                    <a:pt x="21913" y="74560"/>
                  </a:lnTo>
                  <a:lnTo>
                    <a:pt x="19270" y="133902"/>
                  </a:lnTo>
                  <a:lnTo>
                    <a:pt x="18749" y="196360"/>
                  </a:lnTo>
                  <a:lnTo>
                    <a:pt x="17536" y="202727"/>
                  </a:lnTo>
                  <a:lnTo>
                    <a:pt x="15558" y="203462"/>
                  </a:lnTo>
                  <a:lnTo>
                    <a:pt x="10241" y="194919"/>
                  </a:lnTo>
                  <a:lnTo>
                    <a:pt x="3978" y="179425"/>
                  </a:lnTo>
                  <a:lnTo>
                    <a:pt x="0" y="119175"/>
                  </a:lnTo>
                  <a:lnTo>
                    <a:pt x="3716" y="93118"/>
                  </a:lnTo>
                  <a:lnTo>
                    <a:pt x="15505" y="69839"/>
                  </a:lnTo>
                  <a:lnTo>
                    <a:pt x="23562" y="58718"/>
                  </a:lnTo>
                  <a:lnTo>
                    <a:pt x="32443" y="52473"/>
                  </a:lnTo>
                  <a:lnTo>
                    <a:pt x="51670" y="48655"/>
                  </a:lnTo>
                  <a:lnTo>
                    <a:pt x="82226" y="53082"/>
                  </a:lnTo>
                  <a:lnTo>
                    <a:pt x="142824" y="104852"/>
                  </a:lnTo>
                  <a:lnTo>
                    <a:pt x="166239" y="119508"/>
                  </a:lnTo>
                  <a:lnTo>
                    <a:pt x="192243" y="126021"/>
                  </a:lnTo>
                  <a:lnTo>
                    <a:pt x="213159" y="122677"/>
                  </a:lnTo>
                  <a:lnTo>
                    <a:pt x="222012" y="118510"/>
                  </a:lnTo>
                  <a:lnTo>
                    <a:pt x="251240" y="90288"/>
                  </a:lnTo>
                  <a:lnTo>
                    <a:pt x="270948" y="52290"/>
                  </a:lnTo>
                  <a:lnTo>
                    <a:pt x="273876" y="28296"/>
                  </a:lnTo>
                  <a:lnTo>
                    <a:pt x="273019" y="16985"/>
                  </a:lnTo>
                  <a:lnTo>
                    <a:pt x="267768" y="9444"/>
                  </a:lnTo>
                  <a:lnTo>
                    <a:pt x="259588" y="4416"/>
                  </a:lnTo>
                  <a:lnTo>
                    <a:pt x="239190" y="0"/>
                  </a:lnTo>
                  <a:lnTo>
                    <a:pt x="218426" y="1937"/>
                  </a:lnTo>
                  <a:lnTo>
                    <a:pt x="200620" y="9817"/>
                  </a:lnTo>
                  <a:lnTo>
                    <a:pt x="192596" y="15193"/>
                  </a:lnTo>
                  <a:lnTo>
                    <a:pt x="156841" y="63511"/>
                  </a:lnTo>
                  <a:lnTo>
                    <a:pt x="145173" y="87095"/>
                  </a:lnTo>
                  <a:lnTo>
                    <a:pt x="137616" y="136872"/>
                  </a:lnTo>
                  <a:lnTo>
                    <a:pt x="142088" y="163374"/>
                  </a:lnTo>
                  <a:lnTo>
                    <a:pt x="146556" y="173717"/>
                  </a:lnTo>
                  <a:lnTo>
                    <a:pt x="167117" y="191449"/>
                  </a:lnTo>
                  <a:lnTo>
                    <a:pt x="193413" y="203618"/>
                  </a:lnTo>
                  <a:lnTo>
                    <a:pt x="216799" y="205128"/>
                  </a:lnTo>
                  <a:lnTo>
                    <a:pt x="271304" y="1838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8994658" y="2843870"/>
              <a:ext cx="187855" cy="443473"/>
            </a:xfrm>
            <a:custGeom>
              <a:avLst/>
              <a:gdLst/>
              <a:ahLst/>
              <a:cxnLst/>
              <a:rect l="0" t="0" r="0" b="0"/>
              <a:pathLst>
                <a:path w="187855" h="443473">
                  <a:moveTo>
                    <a:pt x="91435" y="13301"/>
                  </a:moveTo>
                  <a:lnTo>
                    <a:pt x="80257" y="2123"/>
                  </a:lnTo>
                  <a:lnTo>
                    <a:pt x="73454" y="0"/>
                  </a:lnTo>
                  <a:lnTo>
                    <a:pt x="56538" y="760"/>
                  </a:lnTo>
                  <a:lnTo>
                    <a:pt x="37321" y="17476"/>
                  </a:lnTo>
                  <a:lnTo>
                    <a:pt x="19421" y="43232"/>
                  </a:lnTo>
                  <a:lnTo>
                    <a:pt x="3938" y="84041"/>
                  </a:lnTo>
                  <a:lnTo>
                    <a:pt x="0" y="126938"/>
                  </a:lnTo>
                  <a:lnTo>
                    <a:pt x="3224" y="159342"/>
                  </a:lnTo>
                  <a:lnTo>
                    <a:pt x="9231" y="170324"/>
                  </a:lnTo>
                  <a:lnTo>
                    <a:pt x="17915" y="177644"/>
                  </a:lnTo>
                  <a:lnTo>
                    <a:pt x="28384" y="182525"/>
                  </a:lnTo>
                  <a:lnTo>
                    <a:pt x="38873" y="181099"/>
                  </a:lnTo>
                  <a:lnTo>
                    <a:pt x="59885" y="167037"/>
                  </a:lnTo>
                  <a:lnTo>
                    <a:pt x="74684" y="145189"/>
                  </a:lnTo>
                  <a:lnTo>
                    <a:pt x="97635" y="86561"/>
                  </a:lnTo>
                  <a:lnTo>
                    <a:pt x="106400" y="55415"/>
                  </a:lnTo>
                  <a:lnTo>
                    <a:pt x="106092" y="55415"/>
                  </a:lnTo>
                  <a:lnTo>
                    <a:pt x="95272" y="92113"/>
                  </a:lnTo>
                  <a:lnTo>
                    <a:pt x="92194" y="152568"/>
                  </a:lnTo>
                  <a:lnTo>
                    <a:pt x="91660" y="203524"/>
                  </a:lnTo>
                  <a:lnTo>
                    <a:pt x="91502" y="255667"/>
                  </a:lnTo>
                  <a:lnTo>
                    <a:pt x="91456" y="305042"/>
                  </a:lnTo>
                  <a:lnTo>
                    <a:pt x="91439" y="363647"/>
                  </a:lnTo>
                  <a:lnTo>
                    <a:pt x="97026" y="400597"/>
                  </a:lnTo>
                  <a:lnTo>
                    <a:pt x="111680" y="433772"/>
                  </a:lnTo>
                  <a:lnTo>
                    <a:pt x="121310" y="439844"/>
                  </a:lnTo>
                  <a:lnTo>
                    <a:pt x="147607" y="443472"/>
                  </a:lnTo>
                  <a:lnTo>
                    <a:pt x="158129" y="440461"/>
                  </a:lnTo>
                  <a:lnTo>
                    <a:pt x="166314" y="434945"/>
                  </a:lnTo>
                  <a:lnTo>
                    <a:pt x="172940" y="427758"/>
                  </a:lnTo>
                  <a:lnTo>
                    <a:pt x="187854" y="384108"/>
                  </a:lnTo>
                  <a:lnTo>
                    <a:pt x="186541" y="352799"/>
                  </a:lnTo>
                  <a:lnTo>
                    <a:pt x="172648" y="311985"/>
                  </a:lnTo>
                  <a:lnTo>
                    <a:pt x="139002" y="249902"/>
                  </a:lnTo>
                  <a:lnTo>
                    <a:pt x="90767" y="207441"/>
                  </a:lnTo>
                  <a:lnTo>
                    <a:pt x="38793" y="1817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9159793" y="2878228"/>
              <a:ext cx="114387" cy="186690"/>
            </a:xfrm>
            <a:custGeom>
              <a:avLst/>
              <a:gdLst/>
              <a:ahLst/>
              <a:cxnLst/>
              <a:rect l="0" t="0" r="0" b="0"/>
              <a:pathLst>
                <a:path w="114387" h="186690">
                  <a:moveTo>
                    <a:pt x="0" y="42114"/>
                  </a:moveTo>
                  <a:lnTo>
                    <a:pt x="0" y="92547"/>
                  </a:lnTo>
                  <a:lnTo>
                    <a:pt x="2340" y="146354"/>
                  </a:lnTo>
                  <a:lnTo>
                    <a:pt x="11178" y="173841"/>
                  </a:lnTo>
                  <a:lnTo>
                    <a:pt x="19151" y="181404"/>
                  </a:lnTo>
                  <a:lnTo>
                    <a:pt x="29145" y="185277"/>
                  </a:lnTo>
                  <a:lnTo>
                    <a:pt x="40487" y="186689"/>
                  </a:lnTo>
                  <a:lnTo>
                    <a:pt x="51558" y="182951"/>
                  </a:lnTo>
                  <a:lnTo>
                    <a:pt x="82737" y="156503"/>
                  </a:lnTo>
                  <a:lnTo>
                    <a:pt x="99553" y="136237"/>
                  </a:lnTo>
                  <a:lnTo>
                    <a:pt x="108587" y="112413"/>
                  </a:lnTo>
                  <a:lnTo>
                    <a:pt x="114386" y="58990"/>
                  </a:lnTo>
                  <a:lnTo>
                    <a:pt x="109801" y="17349"/>
                  </a:lnTo>
                  <a:lnTo>
                    <a:pt x="105956" y="9226"/>
                  </a:lnTo>
                  <a:lnTo>
                    <a:pt x="101053" y="4981"/>
                  </a:lnTo>
                  <a:lnTo>
                    <a:pt x="8422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9307192" y="2909813"/>
              <a:ext cx="55891" cy="157929"/>
            </a:xfrm>
            <a:custGeom>
              <a:avLst/>
              <a:gdLst/>
              <a:ahLst/>
              <a:cxnLst/>
              <a:rect l="0" t="0" r="0" b="0"/>
              <a:pathLst>
                <a:path w="55891" h="157929">
                  <a:moveTo>
                    <a:pt x="0" y="0"/>
                  </a:moveTo>
                  <a:lnTo>
                    <a:pt x="16768" y="5590"/>
                  </a:lnTo>
                  <a:lnTo>
                    <a:pt x="31239" y="20812"/>
                  </a:lnTo>
                  <a:lnTo>
                    <a:pt x="44300" y="44345"/>
                  </a:lnTo>
                  <a:lnTo>
                    <a:pt x="55890" y="89309"/>
                  </a:lnTo>
                  <a:lnTo>
                    <a:pt x="52955" y="129278"/>
                  </a:lnTo>
                  <a:lnTo>
                    <a:pt x="42114" y="1579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9370363" y="2815057"/>
              <a:ext cx="1" cy="10530"/>
            </a:xfrm>
            <a:custGeom>
              <a:avLst/>
              <a:gdLst/>
              <a:ahLst/>
              <a:cxnLst/>
              <a:rect l="0" t="0" r="0" b="0"/>
              <a:pathLst>
                <a:path w="1" h="10530">
                  <a:moveTo>
                    <a:pt x="0" y="0"/>
                  </a:moveTo>
                  <a:lnTo>
                    <a:pt x="0" y="105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9433534" y="2867344"/>
              <a:ext cx="296003" cy="192700"/>
            </a:xfrm>
            <a:custGeom>
              <a:avLst/>
              <a:gdLst/>
              <a:ahLst/>
              <a:cxnLst/>
              <a:rect l="0" t="0" r="0" b="0"/>
              <a:pathLst>
                <a:path w="296003" h="192700">
                  <a:moveTo>
                    <a:pt x="0" y="168812"/>
                  </a:moveTo>
                  <a:lnTo>
                    <a:pt x="17958" y="114937"/>
                  </a:lnTo>
                  <a:lnTo>
                    <a:pt x="35149" y="63364"/>
                  </a:lnTo>
                  <a:lnTo>
                    <a:pt x="40981" y="58739"/>
                  </a:lnTo>
                  <a:lnTo>
                    <a:pt x="48377" y="57995"/>
                  </a:lnTo>
                  <a:lnTo>
                    <a:pt x="56819" y="59839"/>
                  </a:lnTo>
                  <a:lnTo>
                    <a:pt x="72436" y="71246"/>
                  </a:lnTo>
                  <a:lnTo>
                    <a:pt x="107115" y="101576"/>
                  </a:lnTo>
                  <a:lnTo>
                    <a:pt x="133395" y="106564"/>
                  </a:lnTo>
                  <a:lnTo>
                    <a:pt x="181074" y="99675"/>
                  </a:lnTo>
                  <a:lnTo>
                    <a:pt x="243998" y="76386"/>
                  </a:lnTo>
                  <a:lnTo>
                    <a:pt x="276107" y="56158"/>
                  </a:lnTo>
                  <a:lnTo>
                    <a:pt x="289610" y="39195"/>
                  </a:lnTo>
                  <a:lnTo>
                    <a:pt x="294849" y="29758"/>
                  </a:lnTo>
                  <a:lnTo>
                    <a:pt x="296002" y="21127"/>
                  </a:lnTo>
                  <a:lnTo>
                    <a:pt x="291044" y="5298"/>
                  </a:lnTo>
                  <a:lnTo>
                    <a:pt x="282936" y="1311"/>
                  </a:lnTo>
                  <a:lnTo>
                    <a:pt x="258331" y="0"/>
                  </a:lnTo>
                  <a:lnTo>
                    <a:pt x="211594" y="17018"/>
                  </a:lnTo>
                  <a:lnTo>
                    <a:pt x="190358" y="34667"/>
                  </a:lnTo>
                  <a:lnTo>
                    <a:pt x="171825" y="64334"/>
                  </a:lnTo>
                  <a:lnTo>
                    <a:pt x="155084" y="105800"/>
                  </a:lnTo>
                  <a:lnTo>
                    <a:pt x="153934" y="126769"/>
                  </a:lnTo>
                  <a:lnTo>
                    <a:pt x="155266" y="137273"/>
                  </a:lnTo>
                  <a:lnTo>
                    <a:pt x="173907" y="174415"/>
                  </a:lnTo>
                  <a:lnTo>
                    <a:pt x="184958" y="183075"/>
                  </a:lnTo>
                  <a:lnTo>
                    <a:pt x="212835" y="192699"/>
                  </a:lnTo>
                  <a:lnTo>
                    <a:pt x="250235" y="192527"/>
                  </a:lnTo>
                  <a:lnTo>
                    <a:pt x="269533" y="184811"/>
                  </a:lnTo>
                  <a:lnTo>
                    <a:pt x="294798" y="1688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9742226" y="2688715"/>
              <a:ext cx="154563" cy="378397"/>
            </a:xfrm>
            <a:custGeom>
              <a:avLst/>
              <a:gdLst/>
              <a:ahLst/>
              <a:cxnLst/>
              <a:rect l="0" t="0" r="0" b="0"/>
              <a:pathLst>
                <a:path w="154563" h="378397">
                  <a:moveTo>
                    <a:pt x="144033" y="0"/>
                  </a:moveTo>
                  <a:lnTo>
                    <a:pt x="144033" y="54145"/>
                  </a:lnTo>
                  <a:lnTo>
                    <a:pt x="144033" y="114681"/>
                  </a:lnTo>
                  <a:lnTo>
                    <a:pt x="149622" y="165651"/>
                  </a:lnTo>
                  <a:lnTo>
                    <a:pt x="153099" y="212209"/>
                  </a:lnTo>
                  <a:lnTo>
                    <a:pt x="153103" y="274974"/>
                  </a:lnTo>
                  <a:lnTo>
                    <a:pt x="151250" y="275733"/>
                  </a:lnTo>
                  <a:lnTo>
                    <a:pt x="134280" y="254507"/>
                  </a:lnTo>
                  <a:lnTo>
                    <a:pt x="124663" y="251560"/>
                  </a:lnTo>
                  <a:lnTo>
                    <a:pt x="85521" y="253001"/>
                  </a:lnTo>
                  <a:lnTo>
                    <a:pt x="50658" y="262007"/>
                  </a:lnTo>
                  <a:lnTo>
                    <a:pt x="28833" y="272815"/>
                  </a:lnTo>
                  <a:lnTo>
                    <a:pt x="13675" y="288538"/>
                  </a:lnTo>
                  <a:lnTo>
                    <a:pt x="7994" y="297643"/>
                  </a:lnTo>
                  <a:lnTo>
                    <a:pt x="0" y="338405"/>
                  </a:lnTo>
                  <a:lnTo>
                    <a:pt x="2389" y="350775"/>
                  </a:lnTo>
                  <a:lnTo>
                    <a:pt x="14399" y="370759"/>
                  </a:lnTo>
                  <a:lnTo>
                    <a:pt x="27196" y="375855"/>
                  </a:lnTo>
                  <a:lnTo>
                    <a:pt x="63249" y="378396"/>
                  </a:lnTo>
                  <a:lnTo>
                    <a:pt x="118408" y="362072"/>
                  </a:lnTo>
                  <a:lnTo>
                    <a:pt x="154562" y="3474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7317906" y="3309896"/>
              <a:ext cx="220499" cy="186058"/>
            </a:xfrm>
            <a:custGeom>
              <a:avLst/>
              <a:gdLst/>
              <a:ahLst/>
              <a:cxnLst/>
              <a:rect l="0" t="0" r="0" b="0"/>
              <a:pathLst>
                <a:path w="220499" h="186058">
                  <a:moveTo>
                    <a:pt x="30986" y="0"/>
                  </a:moveTo>
                  <a:lnTo>
                    <a:pt x="30986" y="55170"/>
                  </a:lnTo>
                  <a:lnTo>
                    <a:pt x="30986" y="110324"/>
                  </a:lnTo>
                  <a:lnTo>
                    <a:pt x="30986" y="159421"/>
                  </a:lnTo>
                  <a:lnTo>
                    <a:pt x="29816" y="184328"/>
                  </a:lnTo>
                  <a:lnTo>
                    <a:pt x="27866" y="186057"/>
                  </a:lnTo>
                  <a:lnTo>
                    <a:pt x="25396" y="183699"/>
                  </a:lnTo>
                  <a:lnTo>
                    <a:pt x="6236" y="135436"/>
                  </a:lnTo>
                  <a:lnTo>
                    <a:pt x="750" y="84898"/>
                  </a:lnTo>
                  <a:lnTo>
                    <a:pt x="0" y="53330"/>
                  </a:lnTo>
                  <a:lnTo>
                    <a:pt x="3310" y="41403"/>
                  </a:lnTo>
                  <a:lnTo>
                    <a:pt x="9025" y="32281"/>
                  </a:lnTo>
                  <a:lnTo>
                    <a:pt x="16346" y="25031"/>
                  </a:lnTo>
                  <a:lnTo>
                    <a:pt x="25905" y="23706"/>
                  </a:lnTo>
                  <a:lnTo>
                    <a:pt x="49004" y="31593"/>
                  </a:lnTo>
                  <a:lnTo>
                    <a:pt x="77139" y="55764"/>
                  </a:lnTo>
                  <a:lnTo>
                    <a:pt x="94704" y="90743"/>
                  </a:lnTo>
                  <a:lnTo>
                    <a:pt x="111119" y="143314"/>
                  </a:lnTo>
                  <a:lnTo>
                    <a:pt x="119720" y="170755"/>
                  </a:lnTo>
                  <a:lnTo>
                    <a:pt x="117996" y="165969"/>
                  </a:lnTo>
                  <a:lnTo>
                    <a:pt x="115580" y="113176"/>
                  </a:lnTo>
                  <a:lnTo>
                    <a:pt x="120875" y="64730"/>
                  </a:lnTo>
                  <a:lnTo>
                    <a:pt x="135478" y="37636"/>
                  </a:lnTo>
                  <a:lnTo>
                    <a:pt x="142761" y="33280"/>
                  </a:lnTo>
                  <a:lnTo>
                    <a:pt x="160213" y="31559"/>
                  </a:lnTo>
                  <a:lnTo>
                    <a:pt x="179667" y="44052"/>
                  </a:lnTo>
                  <a:lnTo>
                    <a:pt x="197672" y="64033"/>
                  </a:lnTo>
                  <a:lnTo>
                    <a:pt x="209573" y="84611"/>
                  </a:lnTo>
                  <a:lnTo>
                    <a:pt x="219060" y="144230"/>
                  </a:lnTo>
                  <a:lnTo>
                    <a:pt x="220498" y="1579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7550258" y="3319876"/>
              <a:ext cx="188189" cy="206059"/>
            </a:xfrm>
            <a:custGeom>
              <a:avLst/>
              <a:gdLst/>
              <a:ahLst/>
              <a:cxnLst/>
              <a:rect l="0" t="0" r="0" b="0"/>
              <a:pathLst>
                <a:path w="188189" h="206059">
                  <a:moveTo>
                    <a:pt x="135546" y="21606"/>
                  </a:moveTo>
                  <a:lnTo>
                    <a:pt x="129956" y="4839"/>
                  </a:lnTo>
                  <a:lnTo>
                    <a:pt x="123631" y="1069"/>
                  </a:lnTo>
                  <a:lnTo>
                    <a:pt x="104124" y="0"/>
                  </a:lnTo>
                  <a:lnTo>
                    <a:pt x="79856" y="12783"/>
                  </a:lnTo>
                  <a:lnTo>
                    <a:pt x="37328" y="53529"/>
                  </a:lnTo>
                  <a:lnTo>
                    <a:pt x="13767" y="84877"/>
                  </a:lnTo>
                  <a:lnTo>
                    <a:pt x="5383" y="108998"/>
                  </a:lnTo>
                  <a:lnTo>
                    <a:pt x="0" y="162611"/>
                  </a:lnTo>
                  <a:lnTo>
                    <a:pt x="4237" y="171761"/>
                  </a:lnTo>
                  <a:lnTo>
                    <a:pt x="11742" y="177861"/>
                  </a:lnTo>
                  <a:lnTo>
                    <a:pt x="21424" y="181928"/>
                  </a:lnTo>
                  <a:lnTo>
                    <a:pt x="32558" y="179960"/>
                  </a:lnTo>
                  <a:lnTo>
                    <a:pt x="57408" y="165295"/>
                  </a:lnTo>
                  <a:lnTo>
                    <a:pt x="86528" y="136320"/>
                  </a:lnTo>
                  <a:lnTo>
                    <a:pt x="121450" y="76299"/>
                  </a:lnTo>
                  <a:lnTo>
                    <a:pt x="129282" y="52933"/>
                  </a:lnTo>
                  <a:lnTo>
                    <a:pt x="132762" y="26950"/>
                  </a:lnTo>
                  <a:lnTo>
                    <a:pt x="132520" y="23999"/>
                  </a:lnTo>
                  <a:lnTo>
                    <a:pt x="127760" y="46622"/>
                  </a:lnTo>
                  <a:lnTo>
                    <a:pt x="125559" y="96781"/>
                  </a:lnTo>
                  <a:lnTo>
                    <a:pt x="128297" y="144096"/>
                  </a:lnTo>
                  <a:lnTo>
                    <a:pt x="134664" y="177821"/>
                  </a:lnTo>
                  <a:lnTo>
                    <a:pt x="145292" y="200610"/>
                  </a:lnTo>
                  <a:lnTo>
                    <a:pt x="152572" y="205282"/>
                  </a:lnTo>
                  <a:lnTo>
                    <a:pt x="160934" y="206058"/>
                  </a:lnTo>
                  <a:lnTo>
                    <a:pt x="188188" y="2005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7801617" y="3288840"/>
              <a:ext cx="21058" cy="368498"/>
            </a:xfrm>
            <a:custGeom>
              <a:avLst/>
              <a:gdLst/>
              <a:ahLst/>
              <a:cxnLst/>
              <a:rect l="0" t="0" r="0" b="0"/>
              <a:pathLst>
                <a:path w="21058" h="368498">
                  <a:moveTo>
                    <a:pt x="0" y="0"/>
                  </a:moveTo>
                  <a:lnTo>
                    <a:pt x="0" y="58289"/>
                  </a:lnTo>
                  <a:lnTo>
                    <a:pt x="0" y="121775"/>
                  </a:lnTo>
                  <a:lnTo>
                    <a:pt x="3119" y="180751"/>
                  </a:lnTo>
                  <a:lnTo>
                    <a:pt x="8333" y="239559"/>
                  </a:lnTo>
                  <a:lnTo>
                    <a:pt x="9878" y="290909"/>
                  </a:lnTo>
                  <a:lnTo>
                    <a:pt x="17679" y="352560"/>
                  </a:lnTo>
                  <a:lnTo>
                    <a:pt x="21057" y="3684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7843731" y="3215140"/>
              <a:ext cx="10529" cy="10529"/>
            </a:xfrm>
            <a:custGeom>
              <a:avLst/>
              <a:gdLst/>
              <a:ahLst/>
              <a:cxnLst/>
              <a:rect l="0" t="0" r="0" b="0"/>
              <a:pathLst>
                <a:path w="10529" h="10529">
                  <a:moveTo>
                    <a:pt x="10528" y="0"/>
                  </a:moveTo>
                  <a:lnTo>
                    <a:pt x="0" y="10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7920724" y="3362539"/>
              <a:ext cx="111011" cy="196168"/>
            </a:xfrm>
            <a:custGeom>
              <a:avLst/>
              <a:gdLst/>
              <a:ahLst/>
              <a:cxnLst/>
              <a:rect l="0" t="0" r="0" b="0"/>
              <a:pathLst>
                <a:path w="111011" h="196168">
                  <a:moveTo>
                    <a:pt x="7235" y="0"/>
                  </a:moveTo>
                  <a:lnTo>
                    <a:pt x="0" y="28726"/>
                  </a:lnTo>
                  <a:lnTo>
                    <a:pt x="476" y="92112"/>
                  </a:lnTo>
                  <a:lnTo>
                    <a:pt x="8352" y="142326"/>
                  </a:lnTo>
                  <a:lnTo>
                    <a:pt x="17090" y="175560"/>
                  </a:lnTo>
                  <a:lnTo>
                    <a:pt x="32673" y="194230"/>
                  </a:lnTo>
                  <a:lnTo>
                    <a:pt x="42911" y="196167"/>
                  </a:lnTo>
                  <a:lnTo>
                    <a:pt x="66764" y="188961"/>
                  </a:lnTo>
                  <a:lnTo>
                    <a:pt x="86725" y="174059"/>
                  </a:lnTo>
                  <a:lnTo>
                    <a:pt x="95323" y="165173"/>
                  </a:lnTo>
                  <a:lnTo>
                    <a:pt x="104878" y="142820"/>
                  </a:lnTo>
                  <a:lnTo>
                    <a:pt x="111010" y="90342"/>
                  </a:lnTo>
                  <a:lnTo>
                    <a:pt x="100894" y="37686"/>
                  </a:lnTo>
                  <a:lnTo>
                    <a:pt x="86296" y="13630"/>
                  </a:lnTo>
                  <a:lnTo>
                    <a:pt x="77489" y="5577"/>
                  </a:lnTo>
                  <a:lnTo>
                    <a:pt x="68109" y="2548"/>
                  </a:lnTo>
                  <a:lnTo>
                    <a:pt x="48328" y="5422"/>
                  </a:lnTo>
                  <a:lnTo>
                    <a:pt x="40479" y="11803"/>
                  </a:lnTo>
                  <a:lnTo>
                    <a:pt x="17764" y="526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8071689" y="3341482"/>
              <a:ext cx="98426" cy="166767"/>
            </a:xfrm>
            <a:custGeom>
              <a:avLst/>
              <a:gdLst/>
              <a:ahLst/>
              <a:cxnLst/>
              <a:rect l="0" t="0" r="0" b="0"/>
              <a:pathLst>
                <a:path w="98426" h="166767">
                  <a:moveTo>
                    <a:pt x="3668" y="147399"/>
                  </a:moveTo>
                  <a:lnTo>
                    <a:pt x="9258" y="164166"/>
                  </a:lnTo>
                  <a:lnTo>
                    <a:pt x="8565" y="166766"/>
                  </a:lnTo>
                  <a:lnTo>
                    <a:pt x="5763" y="166160"/>
                  </a:lnTo>
                  <a:lnTo>
                    <a:pt x="1555" y="163416"/>
                  </a:lnTo>
                  <a:lnTo>
                    <a:pt x="0" y="141649"/>
                  </a:lnTo>
                  <a:lnTo>
                    <a:pt x="8533" y="87252"/>
                  </a:lnTo>
                  <a:lnTo>
                    <a:pt x="22654" y="43881"/>
                  </a:lnTo>
                  <a:lnTo>
                    <a:pt x="33943" y="26912"/>
                  </a:lnTo>
                  <a:lnTo>
                    <a:pt x="49880" y="14690"/>
                  </a:lnTo>
                  <a:lnTo>
                    <a:pt x="67491" y="6529"/>
                  </a:lnTo>
                  <a:lnTo>
                    <a:pt x="9842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8254343" y="3341482"/>
              <a:ext cx="31586" cy="200042"/>
            </a:xfrm>
            <a:custGeom>
              <a:avLst/>
              <a:gdLst/>
              <a:ahLst/>
              <a:cxnLst/>
              <a:rect l="0" t="0" r="0" b="0"/>
              <a:pathLst>
                <a:path w="31586" h="200042">
                  <a:moveTo>
                    <a:pt x="0" y="0"/>
                  </a:moveTo>
                  <a:lnTo>
                    <a:pt x="5588" y="62093"/>
                  </a:lnTo>
                  <a:lnTo>
                    <a:pt x="12997" y="124005"/>
                  </a:lnTo>
                  <a:lnTo>
                    <a:pt x="27231" y="182403"/>
                  </a:lnTo>
                  <a:lnTo>
                    <a:pt x="31585" y="2000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8391213" y="3215140"/>
              <a:ext cx="29141" cy="357970"/>
            </a:xfrm>
            <a:custGeom>
              <a:avLst/>
              <a:gdLst/>
              <a:ahLst/>
              <a:cxnLst/>
              <a:rect l="0" t="0" r="0" b="0"/>
              <a:pathLst>
                <a:path w="29141" h="357970">
                  <a:moveTo>
                    <a:pt x="0" y="0"/>
                  </a:moveTo>
                  <a:lnTo>
                    <a:pt x="11452" y="49956"/>
                  </a:lnTo>
                  <a:lnTo>
                    <a:pt x="18211" y="111898"/>
                  </a:lnTo>
                  <a:lnTo>
                    <a:pt x="23333" y="170415"/>
                  </a:lnTo>
                  <a:lnTo>
                    <a:pt x="29140" y="229088"/>
                  </a:lnTo>
                  <a:lnTo>
                    <a:pt x="25513" y="290137"/>
                  </a:lnTo>
                  <a:lnTo>
                    <a:pt x="21643" y="345801"/>
                  </a:lnTo>
                  <a:lnTo>
                    <a:pt x="21056" y="3579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8328042" y="3337790"/>
              <a:ext cx="294799" cy="172149"/>
            </a:xfrm>
            <a:custGeom>
              <a:avLst/>
              <a:gdLst/>
              <a:ahLst/>
              <a:cxnLst/>
              <a:rect l="0" t="0" r="0" b="0"/>
              <a:pathLst>
                <a:path w="294799" h="172149">
                  <a:moveTo>
                    <a:pt x="0" y="24749"/>
                  </a:moveTo>
                  <a:lnTo>
                    <a:pt x="57265" y="21629"/>
                  </a:lnTo>
                  <a:lnTo>
                    <a:pt x="106655" y="13296"/>
                  </a:lnTo>
                  <a:lnTo>
                    <a:pt x="164568" y="0"/>
                  </a:lnTo>
                  <a:lnTo>
                    <a:pt x="198889" y="778"/>
                  </a:lnTo>
                  <a:lnTo>
                    <a:pt x="207462" y="6429"/>
                  </a:lnTo>
                  <a:lnTo>
                    <a:pt x="220107" y="25185"/>
                  </a:lnTo>
                  <a:lnTo>
                    <a:pt x="241563" y="83688"/>
                  </a:lnTo>
                  <a:lnTo>
                    <a:pt x="256076" y="137647"/>
                  </a:lnTo>
                  <a:lnTo>
                    <a:pt x="261964" y="146807"/>
                  </a:lnTo>
                  <a:lnTo>
                    <a:pt x="294798" y="1721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8580726" y="3257254"/>
              <a:ext cx="84229" cy="421141"/>
            </a:xfrm>
            <a:custGeom>
              <a:avLst/>
              <a:gdLst/>
              <a:ahLst/>
              <a:cxnLst/>
              <a:rect l="0" t="0" r="0" b="0"/>
              <a:pathLst>
                <a:path w="84229" h="421141">
                  <a:moveTo>
                    <a:pt x="84228" y="0"/>
                  </a:moveTo>
                  <a:lnTo>
                    <a:pt x="81108" y="57264"/>
                  </a:lnTo>
                  <a:lnTo>
                    <a:pt x="72774" y="106654"/>
                  </a:lnTo>
                  <a:lnTo>
                    <a:pt x="62897" y="161453"/>
                  </a:lnTo>
                  <a:lnTo>
                    <a:pt x="49442" y="222143"/>
                  </a:lnTo>
                  <a:lnTo>
                    <a:pt x="33757" y="281459"/>
                  </a:lnTo>
                  <a:lnTo>
                    <a:pt x="17976" y="342726"/>
                  </a:lnTo>
                  <a:lnTo>
                    <a:pt x="3175" y="396342"/>
                  </a:lnTo>
                  <a:lnTo>
                    <a:pt x="0" y="421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8981676" y="3194083"/>
              <a:ext cx="95988" cy="187222"/>
            </a:xfrm>
            <a:custGeom>
              <a:avLst/>
              <a:gdLst/>
              <a:ahLst/>
              <a:cxnLst/>
              <a:rect l="0" t="0" r="0" b="0"/>
              <a:pathLst>
                <a:path w="95988" h="187222">
                  <a:moveTo>
                    <a:pt x="20189" y="0"/>
                  </a:moveTo>
                  <a:lnTo>
                    <a:pt x="9011" y="11178"/>
                  </a:lnTo>
                  <a:lnTo>
                    <a:pt x="3523" y="32264"/>
                  </a:lnTo>
                  <a:lnTo>
                    <a:pt x="0" y="87872"/>
                  </a:lnTo>
                  <a:lnTo>
                    <a:pt x="4979" y="124302"/>
                  </a:lnTo>
                  <a:lnTo>
                    <a:pt x="25042" y="162912"/>
                  </a:lnTo>
                  <a:lnTo>
                    <a:pt x="43403" y="180810"/>
                  </a:lnTo>
                  <a:lnTo>
                    <a:pt x="53212" y="187221"/>
                  </a:lnTo>
                  <a:lnTo>
                    <a:pt x="62092" y="186815"/>
                  </a:lnTo>
                  <a:lnTo>
                    <a:pt x="70351" y="181865"/>
                  </a:lnTo>
                  <a:lnTo>
                    <a:pt x="84598" y="165057"/>
                  </a:lnTo>
                  <a:lnTo>
                    <a:pt x="94829" y="145888"/>
                  </a:lnTo>
                  <a:lnTo>
                    <a:pt x="95987" y="98598"/>
                  </a:lnTo>
                  <a:lnTo>
                    <a:pt x="88922" y="56900"/>
                  </a:lnTo>
                  <a:lnTo>
                    <a:pt x="68241" y="16729"/>
                  </a:lnTo>
                  <a:lnTo>
                    <a:pt x="60412" y="8813"/>
                  </a:lnTo>
                  <a:lnTo>
                    <a:pt x="52854" y="4706"/>
                  </a:lnTo>
                  <a:lnTo>
                    <a:pt x="3071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9180954" y="3080464"/>
              <a:ext cx="126239" cy="313662"/>
            </a:xfrm>
            <a:custGeom>
              <a:avLst/>
              <a:gdLst/>
              <a:ahLst/>
              <a:cxnLst/>
              <a:rect l="0" t="0" r="0" b="0"/>
              <a:pathLst>
                <a:path w="126239" h="313662">
                  <a:moveTo>
                    <a:pt x="126238" y="8334"/>
                  </a:moveTo>
                  <a:lnTo>
                    <a:pt x="88760" y="0"/>
                  </a:lnTo>
                  <a:lnTo>
                    <a:pt x="50793" y="1575"/>
                  </a:lnTo>
                  <a:lnTo>
                    <a:pt x="37337" y="3828"/>
                  </a:lnTo>
                  <a:lnTo>
                    <a:pt x="26026" y="12349"/>
                  </a:lnTo>
                  <a:lnTo>
                    <a:pt x="7220" y="40534"/>
                  </a:lnTo>
                  <a:lnTo>
                    <a:pt x="422" y="70218"/>
                  </a:lnTo>
                  <a:lnTo>
                    <a:pt x="0" y="132992"/>
                  </a:lnTo>
                  <a:lnTo>
                    <a:pt x="5516" y="184350"/>
                  </a:lnTo>
                  <a:lnTo>
                    <a:pt x="17860" y="244531"/>
                  </a:lnTo>
                  <a:lnTo>
                    <a:pt x="28444" y="288307"/>
                  </a:lnTo>
                  <a:lnTo>
                    <a:pt x="31481" y="3136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9170322" y="3215140"/>
              <a:ext cx="105286" cy="16119"/>
            </a:xfrm>
            <a:custGeom>
              <a:avLst/>
              <a:gdLst/>
              <a:ahLst/>
              <a:cxnLst/>
              <a:rect l="0" t="0" r="0" b="0"/>
              <a:pathLst>
                <a:path w="105286" h="16119">
                  <a:moveTo>
                    <a:pt x="0" y="10528"/>
                  </a:moveTo>
                  <a:lnTo>
                    <a:pt x="16768" y="16118"/>
                  </a:lnTo>
                  <a:lnTo>
                    <a:pt x="49552" y="14004"/>
                  </a:lnTo>
                  <a:lnTo>
                    <a:pt x="10528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9559876" y="3068857"/>
              <a:ext cx="171185" cy="298340"/>
            </a:xfrm>
            <a:custGeom>
              <a:avLst/>
              <a:gdLst/>
              <a:ahLst/>
              <a:cxnLst/>
              <a:rect l="0" t="0" r="0" b="0"/>
              <a:pathLst>
                <a:path w="171185" h="298340">
                  <a:moveTo>
                    <a:pt x="0" y="62055"/>
                  </a:moveTo>
                  <a:lnTo>
                    <a:pt x="7235" y="106422"/>
                  </a:lnTo>
                  <a:lnTo>
                    <a:pt x="10723" y="165148"/>
                  </a:lnTo>
                  <a:lnTo>
                    <a:pt x="17475" y="213744"/>
                  </a:lnTo>
                  <a:lnTo>
                    <a:pt x="23469" y="275206"/>
                  </a:lnTo>
                  <a:lnTo>
                    <a:pt x="27979" y="298339"/>
                  </a:lnTo>
                  <a:lnTo>
                    <a:pt x="29181" y="297956"/>
                  </a:lnTo>
                  <a:lnTo>
                    <a:pt x="31111" y="263721"/>
                  </a:lnTo>
                  <a:lnTo>
                    <a:pt x="24256" y="215624"/>
                  </a:lnTo>
                  <a:lnTo>
                    <a:pt x="23175" y="157210"/>
                  </a:lnTo>
                  <a:lnTo>
                    <a:pt x="30914" y="102987"/>
                  </a:lnTo>
                  <a:lnTo>
                    <a:pt x="47504" y="59105"/>
                  </a:lnTo>
                  <a:lnTo>
                    <a:pt x="86555" y="8793"/>
                  </a:lnTo>
                  <a:lnTo>
                    <a:pt x="96308" y="3150"/>
                  </a:lnTo>
                  <a:lnTo>
                    <a:pt x="116504" y="0"/>
                  </a:lnTo>
                  <a:lnTo>
                    <a:pt x="125632" y="3138"/>
                  </a:lnTo>
                  <a:lnTo>
                    <a:pt x="142015" y="15982"/>
                  </a:lnTo>
                  <a:lnTo>
                    <a:pt x="158801" y="42945"/>
                  </a:lnTo>
                  <a:lnTo>
                    <a:pt x="171184" y="78750"/>
                  </a:lnTo>
                  <a:lnTo>
                    <a:pt x="171084" y="118994"/>
                  </a:lnTo>
                  <a:lnTo>
                    <a:pt x="158056" y="171733"/>
                  </a:lnTo>
                  <a:lnTo>
                    <a:pt x="142777" y="198928"/>
                  </a:lnTo>
                  <a:lnTo>
                    <a:pt x="133789" y="209456"/>
                  </a:lnTo>
                  <a:lnTo>
                    <a:pt x="123118" y="214134"/>
                  </a:lnTo>
                  <a:lnTo>
                    <a:pt x="98783" y="213094"/>
                  </a:lnTo>
                  <a:lnTo>
                    <a:pt x="64364" y="199354"/>
                  </a:lnTo>
                  <a:lnTo>
                    <a:pt x="37528" y="180465"/>
                  </a:lnTo>
                  <a:lnTo>
                    <a:pt x="10528" y="1462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9740757" y="3146805"/>
              <a:ext cx="208675" cy="173621"/>
            </a:xfrm>
            <a:custGeom>
              <a:avLst/>
              <a:gdLst/>
              <a:ahLst/>
              <a:cxnLst/>
              <a:rect l="0" t="0" r="0" b="0"/>
              <a:pathLst>
                <a:path w="208675" h="173621">
                  <a:moveTo>
                    <a:pt x="19160" y="5164"/>
                  </a:moveTo>
                  <a:lnTo>
                    <a:pt x="4506" y="58192"/>
                  </a:lnTo>
                  <a:lnTo>
                    <a:pt x="0" y="95095"/>
                  </a:lnTo>
                  <a:lnTo>
                    <a:pt x="1708" y="97873"/>
                  </a:lnTo>
                  <a:lnTo>
                    <a:pt x="9844" y="85363"/>
                  </a:lnTo>
                  <a:lnTo>
                    <a:pt x="24173" y="22672"/>
                  </a:lnTo>
                  <a:lnTo>
                    <a:pt x="29521" y="13326"/>
                  </a:lnTo>
                  <a:lnTo>
                    <a:pt x="36596" y="10606"/>
                  </a:lnTo>
                  <a:lnTo>
                    <a:pt x="44822" y="12301"/>
                  </a:lnTo>
                  <a:lnTo>
                    <a:pt x="53816" y="16941"/>
                  </a:lnTo>
                  <a:lnTo>
                    <a:pt x="70047" y="34575"/>
                  </a:lnTo>
                  <a:lnTo>
                    <a:pt x="99532" y="72845"/>
                  </a:lnTo>
                  <a:lnTo>
                    <a:pt x="126422" y="90078"/>
                  </a:lnTo>
                  <a:lnTo>
                    <a:pt x="135122" y="91019"/>
                  </a:lnTo>
                  <a:lnTo>
                    <a:pt x="151027" y="85826"/>
                  </a:lnTo>
                  <a:lnTo>
                    <a:pt x="173136" y="69748"/>
                  </a:lnTo>
                  <a:lnTo>
                    <a:pt x="184301" y="50636"/>
                  </a:lnTo>
                  <a:lnTo>
                    <a:pt x="190822" y="27713"/>
                  </a:lnTo>
                  <a:lnTo>
                    <a:pt x="189821" y="5827"/>
                  </a:lnTo>
                  <a:lnTo>
                    <a:pt x="185577" y="927"/>
                  </a:lnTo>
                  <a:lnTo>
                    <a:pt x="179237" y="0"/>
                  </a:lnTo>
                  <a:lnTo>
                    <a:pt x="164005" y="5208"/>
                  </a:lnTo>
                  <a:lnTo>
                    <a:pt x="149437" y="15322"/>
                  </a:lnTo>
                  <a:lnTo>
                    <a:pt x="138283" y="36975"/>
                  </a:lnTo>
                  <a:lnTo>
                    <a:pt x="131765" y="66095"/>
                  </a:lnTo>
                  <a:lnTo>
                    <a:pt x="137113" y="126211"/>
                  </a:lnTo>
                  <a:lnTo>
                    <a:pt x="139910" y="138505"/>
                  </a:lnTo>
                  <a:lnTo>
                    <a:pt x="152376" y="158403"/>
                  </a:lnTo>
                  <a:lnTo>
                    <a:pt x="160613" y="166985"/>
                  </a:lnTo>
                  <a:lnTo>
                    <a:pt x="169614" y="171536"/>
                  </a:lnTo>
                  <a:lnTo>
                    <a:pt x="208674" y="173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10002073" y="3173026"/>
              <a:ext cx="63172" cy="21058"/>
            </a:xfrm>
            <a:custGeom>
              <a:avLst/>
              <a:gdLst/>
              <a:ahLst/>
              <a:cxnLst/>
              <a:rect l="0" t="0" r="0" b="0"/>
              <a:pathLst>
                <a:path w="63172" h="21058">
                  <a:moveTo>
                    <a:pt x="0" y="21057"/>
                  </a:moveTo>
                  <a:lnTo>
                    <a:pt x="6317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7748974" y="383632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7348892" y="3604695"/>
              <a:ext cx="210570" cy="236588"/>
            </a:xfrm>
            <a:custGeom>
              <a:avLst/>
              <a:gdLst/>
              <a:ahLst/>
              <a:cxnLst/>
              <a:rect l="0" t="0" r="0" b="0"/>
              <a:pathLst>
                <a:path w="210570" h="236588">
                  <a:moveTo>
                    <a:pt x="0" y="0"/>
                  </a:moveTo>
                  <a:lnTo>
                    <a:pt x="11453" y="52050"/>
                  </a:lnTo>
                  <a:lnTo>
                    <a:pt x="24749" y="111536"/>
                  </a:lnTo>
                  <a:lnTo>
                    <a:pt x="45257" y="171012"/>
                  </a:lnTo>
                  <a:lnTo>
                    <a:pt x="66877" y="223557"/>
                  </a:lnTo>
                  <a:lnTo>
                    <a:pt x="64820" y="179720"/>
                  </a:lnTo>
                  <a:lnTo>
                    <a:pt x="68973" y="158254"/>
                  </a:lnTo>
                  <a:lnTo>
                    <a:pt x="72888" y="153466"/>
                  </a:lnTo>
                  <a:lnTo>
                    <a:pt x="77838" y="152613"/>
                  </a:lnTo>
                  <a:lnTo>
                    <a:pt x="83478" y="154384"/>
                  </a:lnTo>
                  <a:lnTo>
                    <a:pt x="102593" y="173645"/>
                  </a:lnTo>
                  <a:lnTo>
                    <a:pt x="153026" y="235558"/>
                  </a:lnTo>
                  <a:lnTo>
                    <a:pt x="161678" y="236587"/>
                  </a:lnTo>
                  <a:lnTo>
                    <a:pt x="170956" y="232594"/>
                  </a:lnTo>
                  <a:lnTo>
                    <a:pt x="180652" y="225253"/>
                  </a:lnTo>
                  <a:lnTo>
                    <a:pt x="191424" y="195258"/>
                  </a:lnTo>
                  <a:lnTo>
                    <a:pt x="197488" y="141692"/>
                  </a:lnTo>
                  <a:lnTo>
                    <a:pt x="199284" y="93065"/>
                  </a:lnTo>
                  <a:lnTo>
                    <a:pt x="200875" y="65929"/>
                  </a:lnTo>
                  <a:lnTo>
                    <a:pt x="202936" y="60330"/>
                  </a:lnTo>
                  <a:lnTo>
                    <a:pt x="210569" y="526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7657087" y="3667865"/>
              <a:ext cx="144531" cy="178892"/>
            </a:xfrm>
            <a:custGeom>
              <a:avLst/>
              <a:gdLst/>
              <a:ahLst/>
              <a:cxnLst/>
              <a:rect l="0" t="0" r="0" b="0"/>
              <a:pathLst>
                <a:path w="144531" h="178892">
                  <a:moveTo>
                    <a:pt x="102416" y="0"/>
                  </a:moveTo>
                  <a:lnTo>
                    <a:pt x="59724" y="3120"/>
                  </a:lnTo>
                  <a:lnTo>
                    <a:pt x="49388" y="5589"/>
                  </a:lnTo>
                  <a:lnTo>
                    <a:pt x="31665" y="20812"/>
                  </a:lnTo>
                  <a:lnTo>
                    <a:pt x="6812" y="63123"/>
                  </a:lnTo>
                  <a:lnTo>
                    <a:pt x="0" y="105921"/>
                  </a:lnTo>
                  <a:lnTo>
                    <a:pt x="3570" y="144468"/>
                  </a:lnTo>
                  <a:lnTo>
                    <a:pt x="12081" y="164034"/>
                  </a:lnTo>
                  <a:lnTo>
                    <a:pt x="17627" y="172527"/>
                  </a:lnTo>
                  <a:lnTo>
                    <a:pt x="26003" y="177019"/>
                  </a:lnTo>
                  <a:lnTo>
                    <a:pt x="47788" y="178891"/>
                  </a:lnTo>
                  <a:lnTo>
                    <a:pt x="56638" y="175413"/>
                  </a:lnTo>
                  <a:lnTo>
                    <a:pt x="69593" y="162190"/>
                  </a:lnTo>
                  <a:lnTo>
                    <a:pt x="94980" y="104735"/>
                  </a:lnTo>
                  <a:lnTo>
                    <a:pt x="109770" y="49451"/>
                  </a:lnTo>
                  <a:lnTo>
                    <a:pt x="110364" y="32507"/>
                  </a:lnTo>
                  <a:lnTo>
                    <a:pt x="108885" y="34540"/>
                  </a:lnTo>
                  <a:lnTo>
                    <a:pt x="106728" y="40574"/>
                  </a:lnTo>
                  <a:lnTo>
                    <a:pt x="111673" y="98352"/>
                  </a:lnTo>
                  <a:lnTo>
                    <a:pt x="121796" y="139366"/>
                  </a:lnTo>
                  <a:lnTo>
                    <a:pt x="144530" y="1684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7896373" y="3657337"/>
              <a:ext cx="105286" cy="222889"/>
            </a:xfrm>
            <a:custGeom>
              <a:avLst/>
              <a:gdLst/>
              <a:ahLst/>
              <a:cxnLst/>
              <a:rect l="0" t="0" r="0" b="0"/>
              <a:pathLst>
                <a:path w="105286" h="222889">
                  <a:moveTo>
                    <a:pt x="0" y="0"/>
                  </a:moveTo>
                  <a:lnTo>
                    <a:pt x="0" y="58616"/>
                  </a:lnTo>
                  <a:lnTo>
                    <a:pt x="0" y="115764"/>
                  </a:lnTo>
                  <a:lnTo>
                    <a:pt x="5590" y="167791"/>
                  </a:lnTo>
                  <a:lnTo>
                    <a:pt x="9065" y="212843"/>
                  </a:lnTo>
                  <a:lnTo>
                    <a:pt x="11893" y="220274"/>
                  </a:lnTo>
                  <a:lnTo>
                    <a:pt x="16118" y="222888"/>
                  </a:lnTo>
                  <a:lnTo>
                    <a:pt x="21274" y="222292"/>
                  </a:lnTo>
                  <a:lnTo>
                    <a:pt x="24711" y="214875"/>
                  </a:lnTo>
                  <a:lnTo>
                    <a:pt x="29549" y="169731"/>
                  </a:lnTo>
                  <a:lnTo>
                    <a:pt x="32152" y="109692"/>
                  </a:lnTo>
                  <a:lnTo>
                    <a:pt x="40982" y="67596"/>
                  </a:lnTo>
                  <a:lnTo>
                    <a:pt x="51750" y="44081"/>
                  </a:lnTo>
                  <a:lnTo>
                    <a:pt x="60237" y="36406"/>
                  </a:lnTo>
                  <a:lnTo>
                    <a:pt x="105285" y="210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8054301" y="3752093"/>
              <a:ext cx="10529" cy="1"/>
            </a:xfrm>
            <a:custGeom>
              <a:avLst/>
              <a:gdLst/>
              <a:ahLst/>
              <a:cxnLst/>
              <a:rect l="0" t="0" r="0" b="0"/>
              <a:pathLst>
                <a:path w="10529" h="1">
                  <a:moveTo>
                    <a:pt x="10528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8191171" y="3621208"/>
              <a:ext cx="136872" cy="220068"/>
            </a:xfrm>
            <a:custGeom>
              <a:avLst/>
              <a:gdLst/>
              <a:ahLst/>
              <a:cxnLst/>
              <a:rect l="0" t="0" r="0" b="0"/>
              <a:pathLst>
                <a:path w="136872" h="220068">
                  <a:moveTo>
                    <a:pt x="0" y="57186"/>
                  </a:moveTo>
                  <a:lnTo>
                    <a:pt x="27511" y="111061"/>
                  </a:lnTo>
                  <a:lnTo>
                    <a:pt x="56319" y="173108"/>
                  </a:lnTo>
                  <a:lnTo>
                    <a:pt x="76159" y="212015"/>
                  </a:lnTo>
                  <a:lnTo>
                    <a:pt x="82358" y="220067"/>
                  </a:lnTo>
                  <a:lnTo>
                    <a:pt x="87661" y="219585"/>
                  </a:lnTo>
                  <a:lnTo>
                    <a:pt x="92365" y="213415"/>
                  </a:lnTo>
                  <a:lnTo>
                    <a:pt x="99543" y="192132"/>
                  </a:lnTo>
                  <a:lnTo>
                    <a:pt x="104151" y="140341"/>
                  </a:lnTo>
                  <a:lnTo>
                    <a:pt x="110650" y="85050"/>
                  </a:lnTo>
                  <a:lnTo>
                    <a:pt x="115964" y="30238"/>
                  </a:lnTo>
                  <a:lnTo>
                    <a:pt x="120950" y="6605"/>
                  </a:lnTo>
                  <a:lnTo>
                    <a:pt x="123917" y="1238"/>
                  </a:lnTo>
                  <a:lnTo>
                    <a:pt x="127065" y="0"/>
                  </a:lnTo>
                  <a:lnTo>
                    <a:pt x="136871" y="454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8390285" y="3657337"/>
              <a:ext cx="150093" cy="146695"/>
            </a:xfrm>
            <a:custGeom>
              <a:avLst/>
              <a:gdLst/>
              <a:ahLst/>
              <a:cxnLst/>
              <a:rect l="0" t="0" r="0" b="0"/>
              <a:pathLst>
                <a:path w="150093" h="146695">
                  <a:moveTo>
                    <a:pt x="64099" y="0"/>
                  </a:moveTo>
                  <a:lnTo>
                    <a:pt x="41741" y="5589"/>
                  </a:lnTo>
                  <a:lnTo>
                    <a:pt x="24526" y="20811"/>
                  </a:lnTo>
                  <a:lnTo>
                    <a:pt x="0" y="63122"/>
                  </a:lnTo>
                  <a:lnTo>
                    <a:pt x="906" y="90445"/>
                  </a:lnTo>
                  <a:lnTo>
                    <a:pt x="10277" y="118576"/>
                  </a:lnTo>
                  <a:lnTo>
                    <a:pt x="26140" y="138878"/>
                  </a:lnTo>
                  <a:lnTo>
                    <a:pt x="38793" y="144058"/>
                  </a:lnTo>
                  <a:lnTo>
                    <a:pt x="71569" y="146694"/>
                  </a:lnTo>
                  <a:lnTo>
                    <a:pt x="97055" y="140847"/>
                  </a:lnTo>
                  <a:lnTo>
                    <a:pt x="124557" y="124400"/>
                  </a:lnTo>
                  <a:lnTo>
                    <a:pt x="138932" y="110271"/>
                  </a:lnTo>
                  <a:lnTo>
                    <a:pt x="149220" y="92293"/>
                  </a:lnTo>
                  <a:lnTo>
                    <a:pt x="150092" y="81416"/>
                  </a:lnTo>
                  <a:lnTo>
                    <a:pt x="144822" y="56852"/>
                  </a:lnTo>
                  <a:lnTo>
                    <a:pt x="125322" y="36576"/>
                  </a:lnTo>
                  <a:lnTo>
                    <a:pt x="98328" y="22105"/>
                  </a:lnTo>
                  <a:lnTo>
                    <a:pt x="43042" y="10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8580726" y="3583637"/>
              <a:ext cx="10529" cy="221100"/>
            </a:xfrm>
            <a:custGeom>
              <a:avLst/>
              <a:gdLst/>
              <a:ahLst/>
              <a:cxnLst/>
              <a:rect l="0" t="0" r="0" b="0"/>
              <a:pathLst>
                <a:path w="10529" h="221100">
                  <a:moveTo>
                    <a:pt x="0" y="0"/>
                  </a:moveTo>
                  <a:lnTo>
                    <a:pt x="3119" y="55170"/>
                  </a:lnTo>
                  <a:lnTo>
                    <a:pt x="8333" y="116563"/>
                  </a:lnTo>
                  <a:lnTo>
                    <a:pt x="9878" y="172968"/>
                  </a:lnTo>
                  <a:lnTo>
                    <a:pt x="10528" y="2210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8538611" y="3564196"/>
              <a:ext cx="619809" cy="222011"/>
            </a:xfrm>
            <a:custGeom>
              <a:avLst/>
              <a:gdLst/>
              <a:ahLst/>
              <a:cxnLst/>
              <a:rect l="0" t="0" r="0" b="0"/>
              <a:pathLst>
                <a:path w="619809" h="222011">
                  <a:moveTo>
                    <a:pt x="0" y="72084"/>
                  </a:moveTo>
                  <a:lnTo>
                    <a:pt x="5590" y="94441"/>
                  </a:lnTo>
                  <a:lnTo>
                    <a:pt x="20812" y="114776"/>
                  </a:lnTo>
                  <a:lnTo>
                    <a:pt x="52570" y="139716"/>
                  </a:lnTo>
                  <a:lnTo>
                    <a:pt x="63123" y="145247"/>
                  </a:lnTo>
                  <a:lnTo>
                    <a:pt x="117099" y="147444"/>
                  </a:lnTo>
                  <a:lnTo>
                    <a:pt x="162598" y="140686"/>
                  </a:lnTo>
                  <a:lnTo>
                    <a:pt x="192717" y="125686"/>
                  </a:lnTo>
                  <a:lnTo>
                    <a:pt x="238311" y="85898"/>
                  </a:lnTo>
                  <a:lnTo>
                    <a:pt x="241933" y="77784"/>
                  </a:lnTo>
                  <a:lnTo>
                    <a:pt x="242837" y="59410"/>
                  </a:lnTo>
                  <a:lnTo>
                    <a:pt x="237931" y="51936"/>
                  </a:lnTo>
                  <a:lnTo>
                    <a:pt x="220001" y="40513"/>
                  </a:lnTo>
                  <a:lnTo>
                    <a:pt x="199554" y="37775"/>
                  </a:lnTo>
                  <a:lnTo>
                    <a:pt x="189188" y="38683"/>
                  </a:lnTo>
                  <a:lnTo>
                    <a:pt x="152243" y="56728"/>
                  </a:lnTo>
                  <a:lnTo>
                    <a:pt x="134735" y="80857"/>
                  </a:lnTo>
                  <a:lnTo>
                    <a:pt x="125393" y="108738"/>
                  </a:lnTo>
                  <a:lnTo>
                    <a:pt x="125141" y="132828"/>
                  </a:lnTo>
                  <a:lnTo>
                    <a:pt x="142754" y="171711"/>
                  </a:lnTo>
                  <a:lnTo>
                    <a:pt x="153661" y="180616"/>
                  </a:lnTo>
                  <a:lnTo>
                    <a:pt x="181378" y="190510"/>
                  </a:lnTo>
                  <a:lnTo>
                    <a:pt x="213194" y="185549"/>
                  </a:lnTo>
                  <a:lnTo>
                    <a:pt x="242152" y="171646"/>
                  </a:lnTo>
                  <a:lnTo>
                    <a:pt x="280529" y="123973"/>
                  </a:lnTo>
                  <a:lnTo>
                    <a:pt x="296160" y="81739"/>
                  </a:lnTo>
                  <a:lnTo>
                    <a:pt x="299215" y="78521"/>
                  </a:lnTo>
                  <a:lnTo>
                    <a:pt x="301253" y="83394"/>
                  </a:lnTo>
                  <a:lnTo>
                    <a:pt x="312026" y="137697"/>
                  </a:lnTo>
                  <a:lnTo>
                    <a:pt x="314721" y="171984"/>
                  </a:lnTo>
                  <a:lnTo>
                    <a:pt x="324161" y="121298"/>
                  </a:lnTo>
                  <a:lnTo>
                    <a:pt x="336124" y="77177"/>
                  </a:lnTo>
                  <a:lnTo>
                    <a:pt x="351770" y="48221"/>
                  </a:lnTo>
                  <a:lnTo>
                    <a:pt x="385899" y="16790"/>
                  </a:lnTo>
                  <a:lnTo>
                    <a:pt x="412107" y="6564"/>
                  </a:lnTo>
                  <a:lnTo>
                    <a:pt x="467059" y="0"/>
                  </a:lnTo>
                  <a:lnTo>
                    <a:pt x="475150" y="4141"/>
                  </a:lnTo>
                  <a:lnTo>
                    <a:pt x="479373" y="11581"/>
                  </a:lnTo>
                  <a:lnTo>
                    <a:pt x="481020" y="21220"/>
                  </a:lnTo>
                  <a:lnTo>
                    <a:pt x="478608" y="29986"/>
                  </a:lnTo>
                  <a:lnTo>
                    <a:pt x="442159" y="76457"/>
                  </a:lnTo>
                  <a:lnTo>
                    <a:pt x="441401" y="95084"/>
                  </a:lnTo>
                  <a:lnTo>
                    <a:pt x="446346" y="102625"/>
                  </a:lnTo>
                  <a:lnTo>
                    <a:pt x="464319" y="114124"/>
                  </a:lnTo>
                  <a:lnTo>
                    <a:pt x="520050" y="123802"/>
                  </a:lnTo>
                  <a:lnTo>
                    <a:pt x="578229" y="139105"/>
                  </a:lnTo>
                  <a:lnTo>
                    <a:pt x="610405" y="160572"/>
                  </a:lnTo>
                  <a:lnTo>
                    <a:pt x="616337" y="169680"/>
                  </a:lnTo>
                  <a:lnTo>
                    <a:pt x="619808" y="189159"/>
                  </a:lnTo>
                  <a:lnTo>
                    <a:pt x="616757" y="196928"/>
                  </a:lnTo>
                  <a:lnTo>
                    <a:pt x="604008" y="208679"/>
                  </a:lnTo>
                  <a:lnTo>
                    <a:pt x="577099" y="221871"/>
                  </a:lnTo>
                  <a:lnTo>
                    <a:pt x="535721" y="222010"/>
                  </a:lnTo>
                  <a:lnTo>
                    <a:pt x="523264" y="216488"/>
                  </a:lnTo>
                  <a:lnTo>
                    <a:pt x="484312" y="1773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9307192" y="3457295"/>
              <a:ext cx="42115" cy="273743"/>
            </a:xfrm>
            <a:custGeom>
              <a:avLst/>
              <a:gdLst/>
              <a:ahLst/>
              <a:cxnLst/>
              <a:rect l="0" t="0" r="0" b="0"/>
              <a:pathLst>
                <a:path w="42115" h="273743">
                  <a:moveTo>
                    <a:pt x="42114" y="0"/>
                  </a:moveTo>
                  <a:lnTo>
                    <a:pt x="38994" y="42692"/>
                  </a:lnTo>
                  <a:lnTo>
                    <a:pt x="24156" y="104408"/>
                  </a:lnTo>
                  <a:lnTo>
                    <a:pt x="13916" y="153899"/>
                  </a:lnTo>
                  <a:lnTo>
                    <a:pt x="4643" y="210156"/>
                  </a:lnTo>
                  <a:lnTo>
                    <a:pt x="917" y="259795"/>
                  </a:lnTo>
                  <a:lnTo>
                    <a:pt x="0" y="2737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9275607" y="3556504"/>
              <a:ext cx="354736" cy="136362"/>
            </a:xfrm>
            <a:custGeom>
              <a:avLst/>
              <a:gdLst/>
              <a:ahLst/>
              <a:cxnLst/>
              <a:rect l="0" t="0" r="0" b="0"/>
              <a:pathLst>
                <a:path w="354736" h="136362">
                  <a:moveTo>
                    <a:pt x="0" y="37662"/>
                  </a:moveTo>
                  <a:lnTo>
                    <a:pt x="11178" y="48840"/>
                  </a:lnTo>
                  <a:lnTo>
                    <a:pt x="40486" y="61381"/>
                  </a:lnTo>
                  <a:lnTo>
                    <a:pt x="89985" y="61327"/>
                  </a:lnTo>
                  <a:lnTo>
                    <a:pt x="144376" y="50829"/>
                  </a:lnTo>
                  <a:lnTo>
                    <a:pt x="205232" y="34038"/>
                  </a:lnTo>
                  <a:lnTo>
                    <a:pt x="214030" y="36416"/>
                  </a:lnTo>
                  <a:lnTo>
                    <a:pt x="219896" y="42680"/>
                  </a:lnTo>
                  <a:lnTo>
                    <a:pt x="223806" y="51536"/>
                  </a:lnTo>
                  <a:lnTo>
                    <a:pt x="225032" y="73854"/>
                  </a:lnTo>
                  <a:lnTo>
                    <a:pt x="223720" y="86356"/>
                  </a:lnTo>
                  <a:lnTo>
                    <a:pt x="228503" y="109607"/>
                  </a:lnTo>
                  <a:lnTo>
                    <a:pt x="233054" y="120720"/>
                  </a:lnTo>
                  <a:lnTo>
                    <a:pt x="240766" y="128129"/>
                  </a:lnTo>
                  <a:lnTo>
                    <a:pt x="261815" y="136361"/>
                  </a:lnTo>
                  <a:lnTo>
                    <a:pt x="286767" y="130662"/>
                  </a:lnTo>
                  <a:lnTo>
                    <a:pt x="340915" y="98406"/>
                  </a:lnTo>
                  <a:lnTo>
                    <a:pt x="348939" y="87517"/>
                  </a:lnTo>
                  <a:lnTo>
                    <a:pt x="354735" y="62939"/>
                  </a:lnTo>
                  <a:lnTo>
                    <a:pt x="350292" y="42657"/>
                  </a:lnTo>
                  <a:lnTo>
                    <a:pt x="345832" y="33973"/>
                  </a:lnTo>
                  <a:lnTo>
                    <a:pt x="322159" y="18085"/>
                  </a:lnTo>
                  <a:lnTo>
                    <a:pt x="288241" y="5565"/>
                  </a:lnTo>
                  <a:lnTo>
                    <a:pt x="249769" y="0"/>
                  </a:lnTo>
                  <a:lnTo>
                    <a:pt x="221752" y="3766"/>
                  </a:lnTo>
                  <a:lnTo>
                    <a:pt x="189512" y="166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7326755" y="3994249"/>
              <a:ext cx="123818" cy="273742"/>
            </a:xfrm>
            <a:custGeom>
              <a:avLst/>
              <a:gdLst/>
              <a:ahLst/>
              <a:cxnLst/>
              <a:rect l="0" t="0" r="0" b="0"/>
              <a:pathLst>
                <a:path w="123818" h="273742">
                  <a:moveTo>
                    <a:pt x="85307" y="0"/>
                  </a:moveTo>
                  <a:lnTo>
                    <a:pt x="68539" y="5589"/>
                  </a:lnTo>
                  <a:lnTo>
                    <a:pt x="41345" y="31422"/>
                  </a:lnTo>
                  <a:lnTo>
                    <a:pt x="10093" y="90445"/>
                  </a:lnTo>
                  <a:lnTo>
                    <a:pt x="406" y="119746"/>
                  </a:lnTo>
                  <a:lnTo>
                    <a:pt x="0" y="144467"/>
                  </a:lnTo>
                  <a:lnTo>
                    <a:pt x="5039" y="152464"/>
                  </a:lnTo>
                  <a:lnTo>
                    <a:pt x="13078" y="157794"/>
                  </a:lnTo>
                  <a:lnTo>
                    <a:pt x="23117" y="161348"/>
                  </a:lnTo>
                  <a:lnTo>
                    <a:pt x="80085" y="160986"/>
                  </a:lnTo>
                  <a:lnTo>
                    <a:pt x="109113" y="164356"/>
                  </a:lnTo>
                  <a:lnTo>
                    <a:pt x="117556" y="169232"/>
                  </a:lnTo>
                  <a:lnTo>
                    <a:pt x="122014" y="175992"/>
                  </a:lnTo>
                  <a:lnTo>
                    <a:pt x="123817" y="184008"/>
                  </a:lnTo>
                  <a:lnTo>
                    <a:pt x="116460" y="205394"/>
                  </a:lnTo>
                  <a:lnTo>
                    <a:pt x="88732" y="246072"/>
                  </a:lnTo>
                  <a:lnTo>
                    <a:pt x="53722" y="2737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7511282" y="4025554"/>
              <a:ext cx="437735" cy="235790"/>
            </a:xfrm>
            <a:custGeom>
              <a:avLst/>
              <a:gdLst/>
              <a:ahLst/>
              <a:cxnLst/>
              <a:rect l="0" t="0" r="0" b="0"/>
              <a:pathLst>
                <a:path w="437735" h="235790">
                  <a:moveTo>
                    <a:pt x="6065" y="63451"/>
                  </a:moveTo>
                  <a:lnTo>
                    <a:pt x="2946" y="106143"/>
                  </a:lnTo>
                  <a:lnTo>
                    <a:pt x="0" y="126879"/>
                  </a:lnTo>
                  <a:lnTo>
                    <a:pt x="4520" y="178146"/>
                  </a:lnTo>
                  <a:lnTo>
                    <a:pt x="5035" y="196066"/>
                  </a:lnTo>
                  <a:lnTo>
                    <a:pt x="14966" y="222217"/>
                  </a:lnTo>
                  <a:lnTo>
                    <a:pt x="22528" y="232466"/>
                  </a:lnTo>
                  <a:lnTo>
                    <a:pt x="31079" y="235789"/>
                  </a:lnTo>
                  <a:lnTo>
                    <a:pt x="40289" y="234495"/>
                  </a:lnTo>
                  <a:lnTo>
                    <a:pt x="49938" y="230123"/>
                  </a:lnTo>
                  <a:lnTo>
                    <a:pt x="66899" y="212787"/>
                  </a:lnTo>
                  <a:lnTo>
                    <a:pt x="102853" y="150057"/>
                  </a:lnTo>
                  <a:lnTo>
                    <a:pt x="115722" y="106400"/>
                  </a:lnTo>
                  <a:lnTo>
                    <a:pt x="121224" y="61749"/>
                  </a:lnTo>
                  <a:lnTo>
                    <a:pt x="123782" y="61147"/>
                  </a:lnTo>
                  <a:lnTo>
                    <a:pt x="126657" y="65424"/>
                  </a:lnTo>
                  <a:lnTo>
                    <a:pt x="139677" y="119213"/>
                  </a:lnTo>
                  <a:lnTo>
                    <a:pt x="151199" y="154842"/>
                  </a:lnTo>
                  <a:lnTo>
                    <a:pt x="162597" y="172700"/>
                  </a:lnTo>
                  <a:lnTo>
                    <a:pt x="178580" y="185316"/>
                  </a:lnTo>
                  <a:lnTo>
                    <a:pt x="187756" y="190318"/>
                  </a:lnTo>
                  <a:lnTo>
                    <a:pt x="196213" y="190143"/>
                  </a:lnTo>
                  <a:lnTo>
                    <a:pt x="204190" y="186517"/>
                  </a:lnTo>
                  <a:lnTo>
                    <a:pt x="211848" y="180590"/>
                  </a:lnTo>
                  <a:lnTo>
                    <a:pt x="220357" y="161526"/>
                  </a:lnTo>
                  <a:lnTo>
                    <a:pt x="222969" y="138626"/>
                  </a:lnTo>
                  <a:lnTo>
                    <a:pt x="212111" y="84703"/>
                  </a:lnTo>
                  <a:lnTo>
                    <a:pt x="202297" y="52980"/>
                  </a:lnTo>
                  <a:lnTo>
                    <a:pt x="203567" y="49452"/>
                  </a:lnTo>
                  <a:lnTo>
                    <a:pt x="207923" y="50609"/>
                  </a:lnTo>
                  <a:lnTo>
                    <a:pt x="251309" y="77682"/>
                  </a:lnTo>
                  <a:lnTo>
                    <a:pt x="310487" y="89895"/>
                  </a:lnTo>
                  <a:lnTo>
                    <a:pt x="370225" y="85616"/>
                  </a:lnTo>
                  <a:lnTo>
                    <a:pt x="393692" y="79931"/>
                  </a:lnTo>
                  <a:lnTo>
                    <a:pt x="426634" y="58975"/>
                  </a:lnTo>
                  <a:lnTo>
                    <a:pt x="432673" y="49939"/>
                  </a:lnTo>
                  <a:lnTo>
                    <a:pt x="436265" y="30540"/>
                  </a:lnTo>
                  <a:lnTo>
                    <a:pt x="430841" y="13339"/>
                  </a:lnTo>
                  <a:lnTo>
                    <a:pt x="426120" y="5476"/>
                  </a:lnTo>
                  <a:lnTo>
                    <a:pt x="419463" y="1405"/>
                  </a:lnTo>
                  <a:lnTo>
                    <a:pt x="402707" y="0"/>
                  </a:lnTo>
                  <a:lnTo>
                    <a:pt x="383562" y="12634"/>
                  </a:lnTo>
                  <a:lnTo>
                    <a:pt x="365694" y="32677"/>
                  </a:lnTo>
                  <a:lnTo>
                    <a:pt x="340611" y="84615"/>
                  </a:lnTo>
                  <a:lnTo>
                    <a:pt x="340457" y="132893"/>
                  </a:lnTo>
                  <a:lnTo>
                    <a:pt x="353409" y="174884"/>
                  </a:lnTo>
                  <a:lnTo>
                    <a:pt x="362799" y="183363"/>
                  </a:lnTo>
                  <a:lnTo>
                    <a:pt x="388832" y="192785"/>
                  </a:lnTo>
                  <a:lnTo>
                    <a:pt x="400453" y="192957"/>
                  </a:lnTo>
                  <a:lnTo>
                    <a:pt x="437734" y="17926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8009337" y="4036363"/>
              <a:ext cx="139722" cy="168233"/>
            </a:xfrm>
            <a:custGeom>
              <a:avLst/>
              <a:gdLst/>
              <a:ahLst/>
              <a:cxnLst/>
              <a:rect l="0" t="0" r="0" b="0"/>
              <a:pathLst>
                <a:path w="139722" h="168233">
                  <a:moveTo>
                    <a:pt x="97606" y="0"/>
                  </a:moveTo>
                  <a:lnTo>
                    <a:pt x="66324" y="9575"/>
                  </a:lnTo>
                  <a:lnTo>
                    <a:pt x="42585" y="27533"/>
                  </a:lnTo>
                  <a:lnTo>
                    <a:pt x="21902" y="54561"/>
                  </a:lnTo>
                  <a:lnTo>
                    <a:pt x="0" y="105537"/>
                  </a:lnTo>
                  <a:lnTo>
                    <a:pt x="186" y="142534"/>
                  </a:lnTo>
                  <a:lnTo>
                    <a:pt x="4583" y="152345"/>
                  </a:lnTo>
                  <a:lnTo>
                    <a:pt x="18828" y="166365"/>
                  </a:lnTo>
                  <a:lnTo>
                    <a:pt x="28710" y="168232"/>
                  </a:lnTo>
                  <a:lnTo>
                    <a:pt x="52168" y="164066"/>
                  </a:lnTo>
                  <a:lnTo>
                    <a:pt x="71953" y="151297"/>
                  </a:lnTo>
                  <a:lnTo>
                    <a:pt x="87374" y="133924"/>
                  </a:lnTo>
                  <a:lnTo>
                    <a:pt x="110759" y="83840"/>
                  </a:lnTo>
                  <a:lnTo>
                    <a:pt x="121910" y="46938"/>
                  </a:lnTo>
                  <a:lnTo>
                    <a:pt x="121998" y="41821"/>
                  </a:lnTo>
                  <a:lnTo>
                    <a:pt x="119716" y="41918"/>
                  </a:lnTo>
                  <a:lnTo>
                    <a:pt x="115856" y="45493"/>
                  </a:lnTo>
                  <a:lnTo>
                    <a:pt x="110422" y="78470"/>
                  </a:lnTo>
                  <a:lnTo>
                    <a:pt x="114402" y="125286"/>
                  </a:lnTo>
                  <a:lnTo>
                    <a:pt x="118161" y="136166"/>
                  </a:lnTo>
                  <a:lnTo>
                    <a:pt x="123008" y="143420"/>
                  </a:lnTo>
                  <a:lnTo>
                    <a:pt x="139721" y="1579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8216691" y="4015306"/>
              <a:ext cx="142937" cy="146079"/>
            </a:xfrm>
            <a:custGeom>
              <a:avLst/>
              <a:gdLst/>
              <a:ahLst/>
              <a:cxnLst/>
              <a:rect l="0" t="0" r="0" b="0"/>
              <a:pathLst>
                <a:path w="142937" h="146079">
                  <a:moveTo>
                    <a:pt x="6066" y="0"/>
                  </a:moveTo>
                  <a:lnTo>
                    <a:pt x="0" y="43197"/>
                  </a:lnTo>
                  <a:lnTo>
                    <a:pt x="3748" y="98196"/>
                  </a:lnTo>
                  <a:lnTo>
                    <a:pt x="5379" y="146078"/>
                  </a:lnTo>
                  <a:lnTo>
                    <a:pt x="5608" y="145349"/>
                  </a:lnTo>
                  <a:lnTo>
                    <a:pt x="8345" y="87987"/>
                  </a:lnTo>
                  <a:lnTo>
                    <a:pt x="17217" y="59772"/>
                  </a:lnTo>
                  <a:lnTo>
                    <a:pt x="32079" y="37874"/>
                  </a:lnTo>
                  <a:lnTo>
                    <a:pt x="40955" y="28759"/>
                  </a:lnTo>
                  <a:lnTo>
                    <a:pt x="63297" y="18631"/>
                  </a:lnTo>
                  <a:lnTo>
                    <a:pt x="124823" y="4359"/>
                  </a:lnTo>
                  <a:lnTo>
                    <a:pt x="14293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8613577" y="3867907"/>
              <a:ext cx="19792" cy="294799"/>
            </a:xfrm>
            <a:custGeom>
              <a:avLst/>
              <a:gdLst/>
              <a:ahLst/>
              <a:cxnLst/>
              <a:rect l="0" t="0" r="0" b="0"/>
              <a:pathLst>
                <a:path w="19792" h="294799">
                  <a:moveTo>
                    <a:pt x="19791" y="0"/>
                  </a:moveTo>
                  <a:lnTo>
                    <a:pt x="5137" y="53027"/>
                  </a:lnTo>
                  <a:lnTo>
                    <a:pt x="0" y="103238"/>
                  </a:lnTo>
                  <a:lnTo>
                    <a:pt x="2104" y="158216"/>
                  </a:lnTo>
                  <a:lnTo>
                    <a:pt x="7849" y="214136"/>
                  </a:lnTo>
                  <a:lnTo>
                    <a:pt x="17409" y="274918"/>
                  </a:lnTo>
                  <a:lnTo>
                    <a:pt x="19791" y="2947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8710757" y="3941606"/>
              <a:ext cx="103573" cy="192924"/>
            </a:xfrm>
            <a:custGeom>
              <a:avLst/>
              <a:gdLst/>
              <a:ahLst/>
              <a:cxnLst/>
              <a:rect l="0" t="0" r="0" b="0"/>
              <a:pathLst>
                <a:path w="103573" h="192924">
                  <a:moveTo>
                    <a:pt x="27896" y="0"/>
                  </a:moveTo>
                  <a:lnTo>
                    <a:pt x="13242" y="55142"/>
                  </a:lnTo>
                  <a:lnTo>
                    <a:pt x="868" y="106039"/>
                  </a:lnTo>
                  <a:lnTo>
                    <a:pt x="0" y="150872"/>
                  </a:lnTo>
                  <a:lnTo>
                    <a:pt x="8089" y="175849"/>
                  </a:lnTo>
                  <a:lnTo>
                    <a:pt x="15861" y="183914"/>
                  </a:lnTo>
                  <a:lnTo>
                    <a:pt x="36975" y="192874"/>
                  </a:lnTo>
                  <a:lnTo>
                    <a:pt x="46817" y="192923"/>
                  </a:lnTo>
                  <a:lnTo>
                    <a:pt x="63991" y="186740"/>
                  </a:lnTo>
                  <a:lnTo>
                    <a:pt x="79424" y="166834"/>
                  </a:lnTo>
                  <a:lnTo>
                    <a:pt x="102805" y="117573"/>
                  </a:lnTo>
                  <a:lnTo>
                    <a:pt x="103572" y="106458"/>
                  </a:lnTo>
                  <a:lnTo>
                    <a:pt x="98184" y="84750"/>
                  </a:lnTo>
                  <a:lnTo>
                    <a:pt x="84871" y="66523"/>
                  </a:lnTo>
                  <a:lnTo>
                    <a:pt x="76408" y="58386"/>
                  </a:lnTo>
                  <a:lnTo>
                    <a:pt x="66086" y="54132"/>
                  </a:lnTo>
                  <a:lnTo>
                    <a:pt x="6840" y="526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8833410" y="3952135"/>
              <a:ext cx="105286" cy="189514"/>
            </a:xfrm>
            <a:custGeom>
              <a:avLst/>
              <a:gdLst/>
              <a:ahLst/>
              <a:cxnLst/>
              <a:rect l="0" t="0" r="0" b="0"/>
              <a:pathLst>
                <a:path w="105286" h="189514">
                  <a:moveTo>
                    <a:pt x="0" y="0"/>
                  </a:moveTo>
                  <a:lnTo>
                    <a:pt x="19786" y="52050"/>
                  </a:lnTo>
                  <a:lnTo>
                    <a:pt x="34843" y="111537"/>
                  </a:lnTo>
                  <a:lnTo>
                    <a:pt x="45549" y="146132"/>
                  </a:lnTo>
                  <a:lnTo>
                    <a:pt x="58848" y="164773"/>
                  </a:lnTo>
                  <a:lnTo>
                    <a:pt x="75287" y="178518"/>
                  </a:lnTo>
                  <a:lnTo>
                    <a:pt x="105285" y="1895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8875523" y="3941606"/>
              <a:ext cx="94758" cy="389556"/>
            </a:xfrm>
            <a:custGeom>
              <a:avLst/>
              <a:gdLst/>
              <a:ahLst/>
              <a:cxnLst/>
              <a:rect l="0" t="0" r="0" b="0"/>
              <a:pathLst>
                <a:path w="94758" h="389556">
                  <a:moveTo>
                    <a:pt x="94757" y="0"/>
                  </a:moveTo>
                  <a:lnTo>
                    <a:pt x="79116" y="37132"/>
                  </a:lnTo>
                  <a:lnTo>
                    <a:pt x="67246" y="93540"/>
                  </a:lnTo>
                  <a:lnTo>
                    <a:pt x="56320" y="142620"/>
                  </a:lnTo>
                  <a:lnTo>
                    <a:pt x="46844" y="192516"/>
                  </a:lnTo>
                  <a:lnTo>
                    <a:pt x="39930" y="251891"/>
                  </a:lnTo>
                  <a:lnTo>
                    <a:pt x="27645" y="303090"/>
                  </a:lnTo>
                  <a:lnTo>
                    <a:pt x="10473" y="362889"/>
                  </a:lnTo>
                  <a:lnTo>
                    <a:pt x="0" y="3895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9031224" y="3957074"/>
              <a:ext cx="118042" cy="180743"/>
            </a:xfrm>
            <a:custGeom>
              <a:avLst/>
              <a:gdLst/>
              <a:ahLst/>
              <a:cxnLst/>
              <a:rect l="0" t="0" r="0" b="0"/>
              <a:pathLst>
                <a:path w="118042" h="180743">
                  <a:moveTo>
                    <a:pt x="118041" y="5590"/>
                  </a:moveTo>
                  <a:lnTo>
                    <a:pt x="101273" y="0"/>
                  </a:lnTo>
                  <a:lnTo>
                    <a:pt x="92825" y="1863"/>
                  </a:lnTo>
                  <a:lnTo>
                    <a:pt x="57167" y="26950"/>
                  </a:lnTo>
                  <a:lnTo>
                    <a:pt x="31374" y="57152"/>
                  </a:lnTo>
                  <a:lnTo>
                    <a:pt x="7744" y="103145"/>
                  </a:lnTo>
                  <a:lnTo>
                    <a:pt x="0" y="135515"/>
                  </a:lnTo>
                  <a:lnTo>
                    <a:pt x="457" y="165500"/>
                  </a:lnTo>
                  <a:lnTo>
                    <a:pt x="5727" y="174197"/>
                  </a:lnTo>
                  <a:lnTo>
                    <a:pt x="13919" y="178826"/>
                  </a:lnTo>
                  <a:lnTo>
                    <a:pt x="24060" y="180742"/>
                  </a:lnTo>
                  <a:lnTo>
                    <a:pt x="34330" y="177340"/>
                  </a:lnTo>
                  <a:lnTo>
                    <a:pt x="55100" y="161082"/>
                  </a:lnTo>
                  <a:lnTo>
                    <a:pt x="75345" y="131209"/>
                  </a:lnTo>
                  <a:lnTo>
                    <a:pt x="91497" y="88505"/>
                  </a:lnTo>
                  <a:lnTo>
                    <a:pt x="95900" y="36222"/>
                  </a:lnTo>
                  <a:lnTo>
                    <a:pt x="95332" y="16864"/>
                  </a:lnTo>
                  <a:lnTo>
                    <a:pt x="93543" y="16616"/>
                  </a:lnTo>
                  <a:lnTo>
                    <a:pt x="91180" y="19959"/>
                  </a:lnTo>
                  <a:lnTo>
                    <a:pt x="88559" y="74588"/>
                  </a:lnTo>
                  <a:lnTo>
                    <a:pt x="98092" y="136678"/>
                  </a:lnTo>
                  <a:lnTo>
                    <a:pt x="104495" y="157438"/>
                  </a:lnTo>
                  <a:lnTo>
                    <a:pt x="118041" y="1740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9244996" y="3867907"/>
              <a:ext cx="30612" cy="273742"/>
            </a:xfrm>
            <a:custGeom>
              <a:avLst/>
              <a:gdLst/>
              <a:ahLst/>
              <a:cxnLst/>
              <a:rect l="0" t="0" r="0" b="0"/>
              <a:pathLst>
                <a:path w="30612" h="273742">
                  <a:moveTo>
                    <a:pt x="9554" y="0"/>
                  </a:moveTo>
                  <a:lnTo>
                    <a:pt x="2318" y="44367"/>
                  </a:lnTo>
                  <a:lnTo>
                    <a:pt x="0" y="103093"/>
                  </a:lnTo>
                  <a:lnTo>
                    <a:pt x="484" y="151688"/>
                  </a:lnTo>
                  <a:lnTo>
                    <a:pt x="10535" y="213150"/>
                  </a:lnTo>
                  <a:lnTo>
                    <a:pt x="20373" y="251499"/>
                  </a:lnTo>
                  <a:lnTo>
                    <a:pt x="30611" y="2737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9351501" y="3846850"/>
              <a:ext cx="29392" cy="263213"/>
            </a:xfrm>
            <a:custGeom>
              <a:avLst/>
              <a:gdLst/>
              <a:ahLst/>
              <a:cxnLst/>
              <a:rect l="0" t="0" r="0" b="0"/>
              <a:pathLst>
                <a:path w="29392" h="263213">
                  <a:moveTo>
                    <a:pt x="8334" y="0"/>
                  </a:moveTo>
                  <a:lnTo>
                    <a:pt x="0" y="52050"/>
                  </a:lnTo>
                  <a:lnTo>
                    <a:pt x="1575" y="101990"/>
                  </a:lnTo>
                  <a:lnTo>
                    <a:pt x="6999" y="160786"/>
                  </a:lnTo>
                  <a:lnTo>
                    <a:pt x="16475" y="216290"/>
                  </a:lnTo>
                  <a:lnTo>
                    <a:pt x="29391" y="2632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9317720" y="3899492"/>
              <a:ext cx="168458" cy="115541"/>
            </a:xfrm>
            <a:custGeom>
              <a:avLst/>
              <a:gdLst/>
              <a:ahLst/>
              <a:cxnLst/>
              <a:rect l="0" t="0" r="0" b="0"/>
              <a:pathLst>
                <a:path w="168458" h="115541">
                  <a:moveTo>
                    <a:pt x="168457" y="0"/>
                  </a:moveTo>
                  <a:lnTo>
                    <a:pt x="112797" y="45782"/>
                  </a:lnTo>
                  <a:lnTo>
                    <a:pt x="73104" y="79364"/>
                  </a:lnTo>
                  <a:lnTo>
                    <a:pt x="10477" y="113649"/>
                  </a:lnTo>
                  <a:lnTo>
                    <a:pt x="4645" y="115540"/>
                  </a:lnTo>
                  <a:lnTo>
                    <a:pt x="1927" y="114462"/>
                  </a:lnTo>
                  <a:lnTo>
                    <a:pt x="0" y="1052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9488372" y="3910021"/>
              <a:ext cx="71505" cy="189514"/>
            </a:xfrm>
            <a:custGeom>
              <a:avLst/>
              <a:gdLst/>
              <a:ahLst/>
              <a:cxnLst/>
              <a:rect l="0" t="0" r="0" b="0"/>
              <a:pathLst>
                <a:path w="71505" h="189514">
                  <a:moveTo>
                    <a:pt x="8333" y="0"/>
                  </a:moveTo>
                  <a:lnTo>
                    <a:pt x="0" y="48931"/>
                  </a:lnTo>
                  <a:lnTo>
                    <a:pt x="1574" y="90537"/>
                  </a:lnTo>
                  <a:lnTo>
                    <a:pt x="12587" y="147215"/>
                  </a:lnTo>
                  <a:lnTo>
                    <a:pt x="18188" y="158975"/>
                  </a:lnTo>
                  <a:lnTo>
                    <a:pt x="33770" y="175161"/>
                  </a:lnTo>
                  <a:lnTo>
                    <a:pt x="49275" y="183134"/>
                  </a:lnTo>
                  <a:lnTo>
                    <a:pt x="71504" y="1895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9496705" y="3878435"/>
              <a:ext cx="115815" cy="410613"/>
            </a:xfrm>
            <a:custGeom>
              <a:avLst/>
              <a:gdLst/>
              <a:ahLst/>
              <a:cxnLst/>
              <a:rect l="0" t="0" r="0" b="0"/>
              <a:pathLst>
                <a:path w="115815" h="410613">
                  <a:moveTo>
                    <a:pt x="115814" y="0"/>
                  </a:moveTo>
                  <a:lnTo>
                    <a:pt x="104361" y="54145"/>
                  </a:lnTo>
                  <a:lnTo>
                    <a:pt x="94483" y="101441"/>
                  </a:lnTo>
                  <a:lnTo>
                    <a:pt x="81027" y="156789"/>
                  </a:lnTo>
                  <a:lnTo>
                    <a:pt x="62223" y="210233"/>
                  </a:lnTo>
                  <a:lnTo>
                    <a:pt x="44953" y="263113"/>
                  </a:lnTo>
                  <a:lnTo>
                    <a:pt x="28637" y="322204"/>
                  </a:lnTo>
                  <a:lnTo>
                    <a:pt x="10602" y="378476"/>
                  </a:lnTo>
                  <a:lnTo>
                    <a:pt x="0" y="4106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9728332" y="3752093"/>
              <a:ext cx="42115" cy="315856"/>
            </a:xfrm>
            <a:custGeom>
              <a:avLst/>
              <a:gdLst/>
              <a:ahLst/>
              <a:cxnLst/>
              <a:rect l="0" t="0" r="0" b="0"/>
              <a:pathLst>
                <a:path w="42115" h="315856">
                  <a:moveTo>
                    <a:pt x="42114" y="0"/>
                  </a:moveTo>
                  <a:lnTo>
                    <a:pt x="30661" y="46837"/>
                  </a:lnTo>
                  <a:lnTo>
                    <a:pt x="23902" y="103565"/>
                  </a:lnTo>
                  <a:lnTo>
                    <a:pt x="18780" y="154299"/>
                  </a:lnTo>
                  <a:lnTo>
                    <a:pt x="12973" y="202086"/>
                  </a:lnTo>
                  <a:lnTo>
                    <a:pt x="11253" y="253290"/>
                  </a:lnTo>
                  <a:lnTo>
                    <a:pt x="7623" y="293028"/>
                  </a:lnTo>
                  <a:lnTo>
                    <a:pt x="0" y="3158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9738861" y="3867907"/>
              <a:ext cx="325007" cy="180854"/>
            </a:xfrm>
            <a:custGeom>
              <a:avLst/>
              <a:gdLst/>
              <a:ahLst/>
              <a:cxnLst/>
              <a:rect l="0" t="0" r="0" b="0"/>
              <a:pathLst>
                <a:path w="325007" h="180854">
                  <a:moveTo>
                    <a:pt x="0" y="0"/>
                  </a:moveTo>
                  <a:lnTo>
                    <a:pt x="11178" y="16768"/>
                  </a:lnTo>
                  <a:lnTo>
                    <a:pt x="20320" y="21707"/>
                  </a:lnTo>
                  <a:lnTo>
                    <a:pt x="46075" y="27195"/>
                  </a:lnTo>
                  <a:lnTo>
                    <a:pt x="82281" y="24695"/>
                  </a:lnTo>
                  <a:lnTo>
                    <a:pt x="139733" y="13203"/>
                  </a:lnTo>
                  <a:lnTo>
                    <a:pt x="152817" y="12312"/>
                  </a:lnTo>
                  <a:lnTo>
                    <a:pt x="159199" y="16396"/>
                  </a:lnTo>
                  <a:lnTo>
                    <a:pt x="161115" y="23799"/>
                  </a:lnTo>
                  <a:lnTo>
                    <a:pt x="151111" y="77570"/>
                  </a:lnTo>
                  <a:lnTo>
                    <a:pt x="151252" y="140884"/>
                  </a:lnTo>
                  <a:lnTo>
                    <a:pt x="153477" y="153584"/>
                  </a:lnTo>
                  <a:lnTo>
                    <a:pt x="159639" y="163221"/>
                  </a:lnTo>
                  <a:lnTo>
                    <a:pt x="178965" y="177048"/>
                  </a:lnTo>
                  <a:lnTo>
                    <a:pt x="200033" y="180853"/>
                  </a:lnTo>
                  <a:lnTo>
                    <a:pt x="222264" y="177475"/>
                  </a:lnTo>
                  <a:lnTo>
                    <a:pt x="258748" y="162419"/>
                  </a:lnTo>
                  <a:lnTo>
                    <a:pt x="285416" y="141971"/>
                  </a:lnTo>
                  <a:lnTo>
                    <a:pt x="322563" y="94041"/>
                  </a:lnTo>
                  <a:lnTo>
                    <a:pt x="325006" y="82581"/>
                  </a:lnTo>
                  <a:lnTo>
                    <a:pt x="321482" y="57370"/>
                  </a:lnTo>
                  <a:lnTo>
                    <a:pt x="308997" y="36806"/>
                  </a:lnTo>
                  <a:lnTo>
                    <a:pt x="300754" y="28047"/>
                  </a:lnTo>
                  <a:lnTo>
                    <a:pt x="279117" y="18314"/>
                  </a:lnTo>
                  <a:lnTo>
                    <a:pt x="231269" y="12835"/>
                  </a:lnTo>
                  <a:lnTo>
                    <a:pt x="168455" y="10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7348892" y="4444186"/>
              <a:ext cx="113323" cy="281068"/>
            </a:xfrm>
            <a:custGeom>
              <a:avLst/>
              <a:gdLst/>
              <a:ahLst/>
              <a:cxnLst/>
              <a:rect l="0" t="0" r="0" b="0"/>
              <a:pathLst>
                <a:path w="113323" h="281068">
                  <a:moveTo>
                    <a:pt x="0" y="13317"/>
                  </a:moveTo>
                  <a:lnTo>
                    <a:pt x="5589" y="71934"/>
                  </a:lnTo>
                  <a:lnTo>
                    <a:pt x="17958" y="126108"/>
                  </a:lnTo>
                  <a:lnTo>
                    <a:pt x="28546" y="181869"/>
                  </a:lnTo>
                  <a:lnTo>
                    <a:pt x="36573" y="237944"/>
                  </a:lnTo>
                  <a:lnTo>
                    <a:pt x="51650" y="274455"/>
                  </a:lnTo>
                  <a:lnTo>
                    <a:pt x="57830" y="279826"/>
                  </a:lnTo>
                  <a:lnTo>
                    <a:pt x="64290" y="281067"/>
                  </a:lnTo>
                  <a:lnTo>
                    <a:pt x="70935" y="279554"/>
                  </a:lnTo>
                  <a:lnTo>
                    <a:pt x="76536" y="273867"/>
                  </a:lnTo>
                  <a:lnTo>
                    <a:pt x="97715" y="223767"/>
                  </a:lnTo>
                  <a:lnTo>
                    <a:pt x="104959" y="166108"/>
                  </a:lnTo>
                  <a:lnTo>
                    <a:pt x="113322" y="105326"/>
                  </a:lnTo>
                  <a:lnTo>
                    <a:pt x="111955" y="60856"/>
                  </a:lnTo>
                  <a:lnTo>
                    <a:pt x="101013" y="8799"/>
                  </a:lnTo>
                  <a:lnTo>
                    <a:pt x="97757" y="2116"/>
                  </a:lnTo>
                  <a:lnTo>
                    <a:pt x="94417" y="0"/>
                  </a:lnTo>
                  <a:lnTo>
                    <a:pt x="84227" y="278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7496290" y="4409799"/>
              <a:ext cx="201428" cy="285277"/>
            </a:xfrm>
            <a:custGeom>
              <a:avLst/>
              <a:gdLst/>
              <a:ahLst/>
              <a:cxnLst/>
              <a:rect l="0" t="0" r="0" b="0"/>
              <a:pathLst>
                <a:path w="201428" h="285277">
                  <a:moveTo>
                    <a:pt x="189514" y="5590"/>
                  </a:moveTo>
                  <a:lnTo>
                    <a:pt x="172746" y="0"/>
                  </a:lnTo>
                  <a:lnTo>
                    <a:pt x="139962" y="2114"/>
                  </a:lnTo>
                  <a:lnTo>
                    <a:pt x="95368" y="21714"/>
                  </a:lnTo>
                  <a:lnTo>
                    <a:pt x="73971" y="34593"/>
                  </a:lnTo>
                  <a:lnTo>
                    <a:pt x="42195" y="71765"/>
                  </a:lnTo>
                  <a:lnTo>
                    <a:pt x="30452" y="100122"/>
                  </a:lnTo>
                  <a:lnTo>
                    <a:pt x="27321" y="114235"/>
                  </a:lnTo>
                  <a:lnTo>
                    <a:pt x="28742" y="125983"/>
                  </a:lnTo>
                  <a:lnTo>
                    <a:pt x="39681" y="145275"/>
                  </a:lnTo>
                  <a:lnTo>
                    <a:pt x="76749" y="169290"/>
                  </a:lnTo>
                  <a:lnTo>
                    <a:pt x="139005" y="197134"/>
                  </a:lnTo>
                  <a:lnTo>
                    <a:pt x="182266" y="223580"/>
                  </a:lnTo>
                  <a:lnTo>
                    <a:pt x="195261" y="240514"/>
                  </a:lnTo>
                  <a:lnTo>
                    <a:pt x="200364" y="249944"/>
                  </a:lnTo>
                  <a:lnTo>
                    <a:pt x="201427" y="258570"/>
                  </a:lnTo>
                  <a:lnTo>
                    <a:pt x="196368" y="274393"/>
                  </a:lnTo>
                  <a:lnTo>
                    <a:pt x="188235" y="279548"/>
                  </a:lnTo>
                  <a:lnTo>
                    <a:pt x="163598" y="285276"/>
                  </a:lnTo>
                  <a:lnTo>
                    <a:pt x="115765" y="280548"/>
                  </a:lnTo>
                  <a:lnTo>
                    <a:pt x="54254" y="264991"/>
                  </a:lnTo>
                  <a:lnTo>
                    <a:pt x="0" y="2372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7380477" y="4350857"/>
            <a:ext cx="2747939" cy="1075269"/>
            <a:chOff x="7380477" y="4350857"/>
            <a:chExt cx="2747939" cy="1075269"/>
          </a:xfrm>
        </p:grpSpPr>
        <p:sp>
          <p:nvSpPr>
            <p:cNvPr id="333" name="Freeform 332"/>
            <p:cNvSpPr/>
            <p:nvPr/>
          </p:nvSpPr>
          <p:spPr>
            <a:xfrm>
              <a:off x="7812146" y="4583845"/>
              <a:ext cx="178985" cy="31586"/>
            </a:xfrm>
            <a:custGeom>
              <a:avLst/>
              <a:gdLst/>
              <a:ahLst/>
              <a:cxnLst/>
              <a:rect l="0" t="0" r="0" b="0"/>
              <a:pathLst>
                <a:path w="178985" h="31586">
                  <a:moveTo>
                    <a:pt x="0" y="31585"/>
                  </a:moveTo>
                  <a:lnTo>
                    <a:pt x="55140" y="16931"/>
                  </a:lnTo>
                  <a:lnTo>
                    <a:pt x="109144" y="12425"/>
                  </a:lnTo>
                  <a:lnTo>
                    <a:pt x="167361" y="2444"/>
                  </a:lnTo>
                  <a:lnTo>
                    <a:pt x="17898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Freeform 333"/>
            <p:cNvSpPr/>
            <p:nvPr/>
          </p:nvSpPr>
          <p:spPr>
            <a:xfrm>
              <a:off x="7885845" y="4468031"/>
              <a:ext cx="73700" cy="273742"/>
            </a:xfrm>
            <a:custGeom>
              <a:avLst/>
              <a:gdLst/>
              <a:ahLst/>
              <a:cxnLst/>
              <a:rect l="0" t="0" r="0" b="0"/>
              <a:pathLst>
                <a:path w="73700" h="273742">
                  <a:moveTo>
                    <a:pt x="0" y="0"/>
                  </a:moveTo>
                  <a:lnTo>
                    <a:pt x="14572" y="42692"/>
                  </a:lnTo>
                  <a:lnTo>
                    <a:pt x="37750" y="103238"/>
                  </a:lnTo>
                  <a:lnTo>
                    <a:pt x="56039" y="166569"/>
                  </a:lnTo>
                  <a:lnTo>
                    <a:pt x="68998" y="218603"/>
                  </a:lnTo>
                  <a:lnTo>
                    <a:pt x="73699" y="2737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8214997" y="4490226"/>
              <a:ext cx="149313" cy="410231"/>
            </a:xfrm>
            <a:custGeom>
              <a:avLst/>
              <a:gdLst/>
              <a:ahLst/>
              <a:cxnLst/>
              <a:rect l="0" t="0" r="0" b="0"/>
              <a:pathLst>
                <a:path w="149313" h="410231">
                  <a:moveTo>
                    <a:pt x="91987" y="83090"/>
                  </a:moveTo>
                  <a:lnTo>
                    <a:pt x="74029" y="29215"/>
                  </a:lnTo>
                  <a:lnTo>
                    <a:pt x="67239" y="8843"/>
                  </a:lnTo>
                  <a:lnTo>
                    <a:pt x="61451" y="3176"/>
                  </a:lnTo>
                  <a:lnTo>
                    <a:pt x="54083" y="568"/>
                  </a:lnTo>
                  <a:lnTo>
                    <a:pt x="45661" y="0"/>
                  </a:lnTo>
                  <a:lnTo>
                    <a:pt x="37706" y="4300"/>
                  </a:lnTo>
                  <a:lnTo>
                    <a:pt x="22629" y="21556"/>
                  </a:lnTo>
                  <a:lnTo>
                    <a:pt x="6576" y="51990"/>
                  </a:lnTo>
                  <a:lnTo>
                    <a:pt x="0" y="105591"/>
                  </a:lnTo>
                  <a:lnTo>
                    <a:pt x="3641" y="156567"/>
                  </a:lnTo>
                  <a:lnTo>
                    <a:pt x="8524" y="168340"/>
                  </a:lnTo>
                  <a:lnTo>
                    <a:pt x="23307" y="184540"/>
                  </a:lnTo>
                  <a:lnTo>
                    <a:pt x="32162" y="184649"/>
                  </a:lnTo>
                  <a:lnTo>
                    <a:pt x="51360" y="172291"/>
                  </a:lnTo>
                  <a:lnTo>
                    <a:pt x="70721" y="144615"/>
                  </a:lnTo>
                  <a:lnTo>
                    <a:pt x="83867" y="97420"/>
                  </a:lnTo>
                  <a:lnTo>
                    <a:pt x="91553" y="38694"/>
                  </a:lnTo>
                  <a:lnTo>
                    <a:pt x="94038" y="40625"/>
                  </a:lnTo>
                  <a:lnTo>
                    <a:pt x="109806" y="92836"/>
                  </a:lnTo>
                  <a:lnTo>
                    <a:pt x="123627" y="146800"/>
                  </a:lnTo>
                  <a:lnTo>
                    <a:pt x="137622" y="208109"/>
                  </a:lnTo>
                  <a:lnTo>
                    <a:pt x="149312" y="268139"/>
                  </a:lnTo>
                  <a:lnTo>
                    <a:pt x="142782" y="321938"/>
                  </a:lnTo>
                  <a:lnTo>
                    <a:pt x="125669" y="376283"/>
                  </a:lnTo>
                  <a:lnTo>
                    <a:pt x="114366" y="393162"/>
                  </a:lnTo>
                  <a:lnTo>
                    <a:pt x="98424" y="405344"/>
                  </a:lnTo>
                  <a:lnTo>
                    <a:pt x="89260" y="410230"/>
                  </a:lnTo>
                  <a:lnTo>
                    <a:pt x="63478" y="409420"/>
                  </a:lnTo>
                  <a:lnTo>
                    <a:pt x="18288" y="3989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8414465" y="4520674"/>
              <a:ext cx="8334" cy="136871"/>
            </a:xfrm>
            <a:custGeom>
              <a:avLst/>
              <a:gdLst/>
              <a:ahLst/>
              <a:cxnLst/>
              <a:rect l="0" t="0" r="0" b="0"/>
              <a:pathLst>
                <a:path w="8334" h="136871">
                  <a:moveTo>
                    <a:pt x="8333" y="0"/>
                  </a:moveTo>
                  <a:lnTo>
                    <a:pt x="0" y="57264"/>
                  </a:lnTo>
                  <a:lnTo>
                    <a:pt x="1575" y="100415"/>
                  </a:lnTo>
                  <a:lnTo>
                    <a:pt x="8333" y="1368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8496498" y="4457503"/>
              <a:ext cx="105286" cy="187115"/>
            </a:xfrm>
            <a:custGeom>
              <a:avLst/>
              <a:gdLst/>
              <a:ahLst/>
              <a:cxnLst/>
              <a:rect l="0" t="0" r="0" b="0"/>
              <a:pathLst>
                <a:path w="105286" h="187115">
                  <a:moveTo>
                    <a:pt x="0" y="42114"/>
                  </a:moveTo>
                  <a:lnTo>
                    <a:pt x="14654" y="97255"/>
                  </a:lnTo>
                  <a:lnTo>
                    <a:pt x="35433" y="154218"/>
                  </a:lnTo>
                  <a:lnTo>
                    <a:pt x="44214" y="182405"/>
                  </a:lnTo>
                  <a:lnTo>
                    <a:pt x="50533" y="187114"/>
                  </a:lnTo>
                  <a:lnTo>
                    <a:pt x="58255" y="185574"/>
                  </a:lnTo>
                  <a:lnTo>
                    <a:pt x="66913" y="179868"/>
                  </a:lnTo>
                  <a:lnTo>
                    <a:pt x="79651" y="157930"/>
                  </a:lnTo>
                  <a:lnTo>
                    <a:pt x="90280" y="115814"/>
                  </a:lnTo>
                  <a:lnTo>
                    <a:pt x="99461" y="59662"/>
                  </a:lnTo>
                  <a:lnTo>
                    <a:pt x="10528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8704317" y="4482076"/>
              <a:ext cx="87956" cy="185998"/>
            </a:xfrm>
            <a:custGeom>
              <a:avLst/>
              <a:gdLst/>
              <a:ahLst/>
              <a:cxnLst/>
              <a:rect l="0" t="0" r="0" b="0"/>
              <a:pathLst>
                <a:path w="87956" h="185998">
                  <a:moveTo>
                    <a:pt x="2751" y="143883"/>
                  </a:moveTo>
                  <a:lnTo>
                    <a:pt x="46713" y="85266"/>
                  </a:lnTo>
                  <a:lnTo>
                    <a:pt x="83178" y="37002"/>
                  </a:lnTo>
                  <a:lnTo>
                    <a:pt x="87955" y="27005"/>
                  </a:lnTo>
                  <a:lnTo>
                    <a:pt x="87629" y="18001"/>
                  </a:lnTo>
                  <a:lnTo>
                    <a:pt x="83902" y="9659"/>
                  </a:lnTo>
                  <a:lnTo>
                    <a:pt x="77909" y="1758"/>
                  </a:lnTo>
                  <a:lnTo>
                    <a:pt x="69234" y="0"/>
                  </a:lnTo>
                  <a:lnTo>
                    <a:pt x="47117" y="7405"/>
                  </a:lnTo>
                  <a:lnTo>
                    <a:pt x="19536" y="25716"/>
                  </a:lnTo>
                  <a:lnTo>
                    <a:pt x="7091" y="51590"/>
                  </a:lnTo>
                  <a:lnTo>
                    <a:pt x="0" y="82976"/>
                  </a:lnTo>
                  <a:lnTo>
                    <a:pt x="749" y="108624"/>
                  </a:lnTo>
                  <a:lnTo>
                    <a:pt x="13336" y="148384"/>
                  </a:lnTo>
                  <a:lnTo>
                    <a:pt x="21505" y="158582"/>
                  </a:lnTo>
                  <a:lnTo>
                    <a:pt x="51851" y="177354"/>
                  </a:lnTo>
                  <a:lnTo>
                    <a:pt x="76450" y="1859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Freeform 338"/>
            <p:cNvSpPr/>
            <p:nvPr/>
          </p:nvSpPr>
          <p:spPr>
            <a:xfrm>
              <a:off x="8949224" y="4376011"/>
              <a:ext cx="178985" cy="334177"/>
            </a:xfrm>
            <a:custGeom>
              <a:avLst/>
              <a:gdLst/>
              <a:ahLst/>
              <a:cxnLst/>
              <a:rect l="0" t="0" r="0" b="0"/>
              <a:pathLst>
                <a:path w="178985" h="334177">
                  <a:moveTo>
                    <a:pt x="0" y="334176"/>
                  </a:moveTo>
                  <a:lnTo>
                    <a:pt x="3119" y="291484"/>
                  </a:lnTo>
                  <a:lnTo>
                    <a:pt x="25193" y="229768"/>
                  </a:lnTo>
                  <a:lnTo>
                    <a:pt x="40089" y="181447"/>
                  </a:lnTo>
                  <a:lnTo>
                    <a:pt x="63351" y="130086"/>
                  </a:lnTo>
                  <a:lnTo>
                    <a:pt x="81031" y="78992"/>
                  </a:lnTo>
                  <a:lnTo>
                    <a:pt x="117261" y="19214"/>
                  </a:lnTo>
                  <a:lnTo>
                    <a:pt x="127307" y="4878"/>
                  </a:lnTo>
                  <a:lnTo>
                    <a:pt x="134005" y="0"/>
                  </a:lnTo>
                  <a:lnTo>
                    <a:pt x="138469" y="1428"/>
                  </a:lnTo>
                  <a:lnTo>
                    <a:pt x="141445" y="7059"/>
                  </a:lnTo>
                  <a:lnTo>
                    <a:pt x="145635" y="59697"/>
                  </a:lnTo>
                  <a:lnTo>
                    <a:pt x="152465" y="112209"/>
                  </a:lnTo>
                  <a:lnTo>
                    <a:pt x="156309" y="162993"/>
                  </a:lnTo>
                  <a:lnTo>
                    <a:pt x="166013" y="222980"/>
                  </a:lnTo>
                  <a:lnTo>
                    <a:pt x="177045" y="286344"/>
                  </a:lnTo>
                  <a:lnTo>
                    <a:pt x="178984" y="3131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Freeform 339"/>
            <p:cNvSpPr/>
            <p:nvPr/>
          </p:nvSpPr>
          <p:spPr>
            <a:xfrm>
              <a:off x="9001865" y="4531202"/>
              <a:ext cx="73701" cy="31587"/>
            </a:xfrm>
            <a:custGeom>
              <a:avLst/>
              <a:gdLst/>
              <a:ahLst/>
              <a:cxnLst/>
              <a:rect l="0" t="0" r="0" b="0"/>
              <a:pathLst>
                <a:path w="73701" h="31587">
                  <a:moveTo>
                    <a:pt x="0" y="0"/>
                  </a:moveTo>
                  <a:lnTo>
                    <a:pt x="26387" y="15641"/>
                  </a:lnTo>
                  <a:lnTo>
                    <a:pt x="73700" y="315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Freeform 340"/>
            <p:cNvSpPr/>
            <p:nvPr/>
          </p:nvSpPr>
          <p:spPr>
            <a:xfrm>
              <a:off x="9194402" y="4350857"/>
              <a:ext cx="144376" cy="306688"/>
            </a:xfrm>
            <a:custGeom>
              <a:avLst/>
              <a:gdLst/>
              <a:ahLst/>
              <a:cxnLst/>
              <a:rect l="0" t="0" r="0" b="0"/>
              <a:pathLst>
                <a:path w="144376" h="306688">
                  <a:moveTo>
                    <a:pt x="144375" y="54003"/>
                  </a:moveTo>
                  <a:lnTo>
                    <a:pt x="134801" y="29957"/>
                  </a:lnTo>
                  <a:lnTo>
                    <a:pt x="124132" y="15630"/>
                  </a:lnTo>
                  <a:lnTo>
                    <a:pt x="105353" y="4583"/>
                  </a:lnTo>
                  <a:lnTo>
                    <a:pt x="93794" y="0"/>
                  </a:lnTo>
                  <a:lnTo>
                    <a:pt x="81409" y="453"/>
                  </a:lnTo>
                  <a:lnTo>
                    <a:pt x="55169" y="10316"/>
                  </a:lnTo>
                  <a:lnTo>
                    <a:pt x="34148" y="35757"/>
                  </a:lnTo>
                  <a:lnTo>
                    <a:pt x="7178" y="98102"/>
                  </a:lnTo>
                  <a:lnTo>
                    <a:pt x="0" y="141289"/>
                  </a:lnTo>
                  <a:lnTo>
                    <a:pt x="8828" y="203538"/>
                  </a:lnTo>
                  <a:lnTo>
                    <a:pt x="27393" y="257976"/>
                  </a:lnTo>
                  <a:lnTo>
                    <a:pt x="39090" y="3066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Freeform 341"/>
            <p:cNvSpPr/>
            <p:nvPr/>
          </p:nvSpPr>
          <p:spPr>
            <a:xfrm>
              <a:off x="9170322" y="4468031"/>
              <a:ext cx="273741" cy="164126"/>
            </a:xfrm>
            <a:custGeom>
              <a:avLst/>
              <a:gdLst/>
              <a:ahLst/>
              <a:cxnLst/>
              <a:rect l="0" t="0" r="0" b="0"/>
              <a:pathLst>
                <a:path w="273741" h="164126">
                  <a:moveTo>
                    <a:pt x="0" y="63171"/>
                  </a:moveTo>
                  <a:lnTo>
                    <a:pt x="58616" y="57582"/>
                  </a:lnTo>
                  <a:lnTo>
                    <a:pt x="98996" y="48517"/>
                  </a:lnTo>
                  <a:lnTo>
                    <a:pt x="126666" y="51199"/>
                  </a:lnTo>
                  <a:lnTo>
                    <a:pt x="140596" y="55190"/>
                  </a:lnTo>
                  <a:lnTo>
                    <a:pt x="162313" y="72102"/>
                  </a:lnTo>
                  <a:lnTo>
                    <a:pt x="178594" y="95216"/>
                  </a:lnTo>
                  <a:lnTo>
                    <a:pt x="193166" y="134537"/>
                  </a:lnTo>
                  <a:lnTo>
                    <a:pt x="196985" y="161960"/>
                  </a:lnTo>
                  <a:lnTo>
                    <a:pt x="198004" y="164125"/>
                  </a:lnTo>
                  <a:lnTo>
                    <a:pt x="208268" y="103028"/>
                  </a:lnTo>
                  <a:lnTo>
                    <a:pt x="224456" y="46521"/>
                  </a:lnTo>
                  <a:lnTo>
                    <a:pt x="230356" y="34524"/>
                  </a:lnTo>
                  <a:lnTo>
                    <a:pt x="246270" y="18073"/>
                  </a:lnTo>
                  <a:lnTo>
                    <a:pt x="2737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9612519" y="4353966"/>
              <a:ext cx="168456" cy="293051"/>
            </a:xfrm>
            <a:custGeom>
              <a:avLst/>
              <a:gdLst/>
              <a:ahLst/>
              <a:cxnLst/>
              <a:rect l="0" t="0" r="0" b="0"/>
              <a:pathLst>
                <a:path w="168456" h="293051">
                  <a:moveTo>
                    <a:pt x="0" y="293050"/>
                  </a:moveTo>
                  <a:lnTo>
                    <a:pt x="0" y="270693"/>
                  </a:lnTo>
                  <a:lnTo>
                    <a:pt x="6239" y="253478"/>
                  </a:lnTo>
                  <a:lnTo>
                    <a:pt x="34329" y="194473"/>
                  </a:lnTo>
                  <a:lnTo>
                    <a:pt x="60203" y="135798"/>
                  </a:lnTo>
                  <a:lnTo>
                    <a:pt x="75290" y="85149"/>
                  </a:lnTo>
                  <a:lnTo>
                    <a:pt x="98103" y="25209"/>
                  </a:lnTo>
                  <a:lnTo>
                    <a:pt x="107162" y="874"/>
                  </a:lnTo>
                  <a:lnTo>
                    <a:pt x="110046" y="0"/>
                  </a:lnTo>
                  <a:lnTo>
                    <a:pt x="114104" y="29965"/>
                  </a:lnTo>
                  <a:lnTo>
                    <a:pt x="118595" y="83198"/>
                  </a:lnTo>
                  <a:lnTo>
                    <a:pt x="124811" y="138774"/>
                  </a:lnTo>
                  <a:lnTo>
                    <a:pt x="134444" y="193642"/>
                  </a:lnTo>
                  <a:lnTo>
                    <a:pt x="150732" y="239489"/>
                  </a:lnTo>
                  <a:lnTo>
                    <a:pt x="168455" y="27199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Freeform 343"/>
            <p:cNvSpPr/>
            <p:nvPr/>
          </p:nvSpPr>
          <p:spPr>
            <a:xfrm>
              <a:off x="9644104" y="4439797"/>
              <a:ext cx="368498" cy="144023"/>
            </a:xfrm>
            <a:custGeom>
              <a:avLst/>
              <a:gdLst/>
              <a:ahLst/>
              <a:cxnLst/>
              <a:rect l="0" t="0" r="0" b="0"/>
              <a:pathLst>
                <a:path w="368498" h="144023">
                  <a:moveTo>
                    <a:pt x="0" y="80877"/>
                  </a:moveTo>
                  <a:lnTo>
                    <a:pt x="63451" y="61749"/>
                  </a:lnTo>
                  <a:lnTo>
                    <a:pt x="124664" y="40877"/>
                  </a:lnTo>
                  <a:lnTo>
                    <a:pt x="152503" y="35023"/>
                  </a:lnTo>
                  <a:lnTo>
                    <a:pt x="176573" y="36321"/>
                  </a:lnTo>
                  <a:lnTo>
                    <a:pt x="184396" y="42984"/>
                  </a:lnTo>
                  <a:lnTo>
                    <a:pt x="193088" y="65985"/>
                  </a:lnTo>
                  <a:lnTo>
                    <a:pt x="192392" y="100641"/>
                  </a:lnTo>
                  <a:lnTo>
                    <a:pt x="184777" y="138726"/>
                  </a:lnTo>
                  <a:lnTo>
                    <a:pt x="185186" y="144009"/>
                  </a:lnTo>
                  <a:lnTo>
                    <a:pt x="187798" y="144022"/>
                  </a:lnTo>
                  <a:lnTo>
                    <a:pt x="191879" y="140521"/>
                  </a:lnTo>
                  <a:lnTo>
                    <a:pt x="203212" y="118826"/>
                  </a:lnTo>
                  <a:lnTo>
                    <a:pt x="217522" y="58347"/>
                  </a:lnTo>
                  <a:lnTo>
                    <a:pt x="229268" y="21559"/>
                  </a:lnTo>
                  <a:lnTo>
                    <a:pt x="240717" y="3430"/>
                  </a:lnTo>
                  <a:lnTo>
                    <a:pt x="247046" y="0"/>
                  </a:lnTo>
                  <a:lnTo>
                    <a:pt x="253604" y="53"/>
                  </a:lnTo>
                  <a:lnTo>
                    <a:pt x="267131" y="6351"/>
                  </a:lnTo>
                  <a:lnTo>
                    <a:pt x="280942" y="16948"/>
                  </a:lnTo>
                  <a:lnTo>
                    <a:pt x="307702" y="65693"/>
                  </a:lnTo>
                  <a:lnTo>
                    <a:pt x="329281" y="122378"/>
                  </a:lnTo>
                  <a:lnTo>
                    <a:pt x="331825" y="124922"/>
                  </a:lnTo>
                  <a:lnTo>
                    <a:pt x="333520" y="121939"/>
                  </a:lnTo>
                  <a:lnTo>
                    <a:pt x="341831" y="72350"/>
                  </a:lnTo>
                  <a:lnTo>
                    <a:pt x="346040" y="65834"/>
                  </a:lnTo>
                  <a:lnTo>
                    <a:pt x="351186" y="66169"/>
                  </a:lnTo>
                  <a:lnTo>
                    <a:pt x="368497" y="808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10034924" y="4415389"/>
              <a:ext cx="93492" cy="231628"/>
            </a:xfrm>
            <a:custGeom>
              <a:avLst/>
              <a:gdLst/>
              <a:ahLst/>
              <a:cxnLst/>
              <a:rect l="0" t="0" r="0" b="0"/>
              <a:pathLst>
                <a:path w="93492" h="231628">
                  <a:moveTo>
                    <a:pt x="93491" y="0"/>
                  </a:moveTo>
                  <a:lnTo>
                    <a:pt x="30063" y="29851"/>
                  </a:lnTo>
                  <a:lnTo>
                    <a:pt x="9149" y="46022"/>
                  </a:lnTo>
                  <a:lnTo>
                    <a:pt x="3338" y="55248"/>
                  </a:lnTo>
                  <a:lnTo>
                    <a:pt x="0" y="74857"/>
                  </a:lnTo>
                  <a:lnTo>
                    <a:pt x="8655" y="95271"/>
                  </a:lnTo>
                  <a:lnTo>
                    <a:pt x="56538" y="157973"/>
                  </a:lnTo>
                  <a:lnTo>
                    <a:pt x="61836" y="168486"/>
                  </a:lnTo>
                  <a:lnTo>
                    <a:pt x="64604" y="189526"/>
                  </a:lnTo>
                  <a:lnTo>
                    <a:pt x="63705" y="200050"/>
                  </a:lnTo>
                  <a:lnTo>
                    <a:pt x="58426" y="208236"/>
                  </a:lnTo>
                  <a:lnTo>
                    <a:pt x="19792" y="2316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7380477" y="4928107"/>
              <a:ext cx="149468" cy="224278"/>
            </a:xfrm>
            <a:custGeom>
              <a:avLst/>
              <a:gdLst/>
              <a:ahLst/>
              <a:cxnLst/>
              <a:rect l="0" t="0" r="0" b="0"/>
              <a:pathLst>
                <a:path w="149468" h="224278">
                  <a:moveTo>
                    <a:pt x="0" y="55821"/>
                  </a:moveTo>
                  <a:lnTo>
                    <a:pt x="5589" y="78177"/>
                  </a:lnTo>
                  <a:lnTo>
                    <a:pt x="17692" y="95393"/>
                  </a:lnTo>
                  <a:lnTo>
                    <a:pt x="25833" y="103259"/>
                  </a:lnTo>
                  <a:lnTo>
                    <a:pt x="47356" y="111999"/>
                  </a:lnTo>
                  <a:lnTo>
                    <a:pt x="59646" y="114330"/>
                  </a:lnTo>
                  <a:lnTo>
                    <a:pt x="79542" y="110681"/>
                  </a:lnTo>
                  <a:lnTo>
                    <a:pt x="103896" y="95472"/>
                  </a:lnTo>
                  <a:lnTo>
                    <a:pt x="133087" y="69372"/>
                  </a:lnTo>
                  <a:lnTo>
                    <a:pt x="148747" y="43069"/>
                  </a:lnTo>
                  <a:lnTo>
                    <a:pt x="149467" y="34451"/>
                  </a:lnTo>
                  <a:lnTo>
                    <a:pt x="144029" y="18637"/>
                  </a:lnTo>
                  <a:lnTo>
                    <a:pt x="130693" y="6929"/>
                  </a:lnTo>
                  <a:lnTo>
                    <a:pt x="122224" y="2169"/>
                  </a:lnTo>
                  <a:lnTo>
                    <a:pt x="103455" y="0"/>
                  </a:lnTo>
                  <a:lnTo>
                    <a:pt x="93537" y="1059"/>
                  </a:lnTo>
                  <a:lnTo>
                    <a:pt x="73157" y="14715"/>
                  </a:lnTo>
                  <a:lnTo>
                    <a:pt x="62810" y="24907"/>
                  </a:lnTo>
                  <a:lnTo>
                    <a:pt x="51312" y="54949"/>
                  </a:lnTo>
                  <a:lnTo>
                    <a:pt x="44840" y="105085"/>
                  </a:lnTo>
                  <a:lnTo>
                    <a:pt x="45665" y="136208"/>
                  </a:lnTo>
                  <a:lnTo>
                    <a:pt x="60454" y="184274"/>
                  </a:lnTo>
                  <a:lnTo>
                    <a:pt x="77172" y="210007"/>
                  </a:lnTo>
                  <a:lnTo>
                    <a:pt x="87712" y="217103"/>
                  </a:lnTo>
                  <a:lnTo>
                    <a:pt x="136870" y="2242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Freeform 346"/>
            <p:cNvSpPr/>
            <p:nvPr/>
          </p:nvSpPr>
          <p:spPr>
            <a:xfrm>
              <a:off x="7546018" y="4946753"/>
              <a:ext cx="190815" cy="425233"/>
            </a:xfrm>
            <a:custGeom>
              <a:avLst/>
              <a:gdLst/>
              <a:ahLst/>
              <a:cxnLst/>
              <a:rect l="0" t="0" r="0" b="0"/>
              <a:pathLst>
                <a:path w="190815" h="425233">
                  <a:moveTo>
                    <a:pt x="118728" y="5589"/>
                  </a:moveTo>
                  <a:lnTo>
                    <a:pt x="101961" y="0"/>
                  </a:lnTo>
                  <a:lnTo>
                    <a:pt x="84370" y="376"/>
                  </a:lnTo>
                  <a:lnTo>
                    <a:pt x="64853" y="5612"/>
                  </a:lnTo>
                  <a:lnTo>
                    <a:pt x="44481" y="15738"/>
                  </a:lnTo>
                  <a:lnTo>
                    <a:pt x="26848" y="37396"/>
                  </a:lnTo>
                  <a:lnTo>
                    <a:pt x="6887" y="82474"/>
                  </a:lnTo>
                  <a:lnTo>
                    <a:pt x="0" y="113460"/>
                  </a:lnTo>
                  <a:lnTo>
                    <a:pt x="840" y="138929"/>
                  </a:lnTo>
                  <a:lnTo>
                    <a:pt x="6211" y="145955"/>
                  </a:lnTo>
                  <a:lnTo>
                    <a:pt x="14471" y="149469"/>
                  </a:lnTo>
                  <a:lnTo>
                    <a:pt x="24657" y="150642"/>
                  </a:lnTo>
                  <a:lnTo>
                    <a:pt x="42213" y="145707"/>
                  </a:lnTo>
                  <a:lnTo>
                    <a:pt x="50171" y="141115"/>
                  </a:lnTo>
                  <a:lnTo>
                    <a:pt x="62132" y="126654"/>
                  </a:lnTo>
                  <a:lnTo>
                    <a:pt x="86796" y="65178"/>
                  </a:lnTo>
                  <a:lnTo>
                    <a:pt x="90421" y="52334"/>
                  </a:lnTo>
                  <a:lnTo>
                    <a:pt x="92837" y="48451"/>
                  </a:lnTo>
                  <a:lnTo>
                    <a:pt x="94449" y="50541"/>
                  </a:lnTo>
                  <a:lnTo>
                    <a:pt x="95069" y="66512"/>
                  </a:lnTo>
                  <a:lnTo>
                    <a:pt x="89055" y="124425"/>
                  </a:lnTo>
                  <a:lnTo>
                    <a:pt x="87709" y="178060"/>
                  </a:lnTo>
                  <a:lnTo>
                    <a:pt x="87311" y="238406"/>
                  </a:lnTo>
                  <a:lnTo>
                    <a:pt x="87193" y="297620"/>
                  </a:lnTo>
                  <a:lnTo>
                    <a:pt x="90277" y="349090"/>
                  </a:lnTo>
                  <a:lnTo>
                    <a:pt x="101800" y="402814"/>
                  </a:lnTo>
                  <a:lnTo>
                    <a:pt x="107443" y="411956"/>
                  </a:lnTo>
                  <a:lnTo>
                    <a:pt x="123072" y="425232"/>
                  </a:lnTo>
                  <a:lnTo>
                    <a:pt x="133323" y="424561"/>
                  </a:lnTo>
                  <a:lnTo>
                    <a:pt x="157190" y="411338"/>
                  </a:lnTo>
                  <a:lnTo>
                    <a:pt x="174037" y="392982"/>
                  </a:lnTo>
                  <a:lnTo>
                    <a:pt x="184254" y="371956"/>
                  </a:lnTo>
                  <a:lnTo>
                    <a:pt x="190814" y="320330"/>
                  </a:lnTo>
                  <a:lnTo>
                    <a:pt x="188831" y="282120"/>
                  </a:lnTo>
                  <a:lnTo>
                    <a:pt x="182640" y="259513"/>
                  </a:lnTo>
                  <a:lnTo>
                    <a:pt x="159602" y="219524"/>
                  </a:lnTo>
                  <a:lnTo>
                    <a:pt x="143914" y="203616"/>
                  </a:lnTo>
                  <a:lnTo>
                    <a:pt x="101952" y="177460"/>
                  </a:lnTo>
                  <a:lnTo>
                    <a:pt x="76614" y="16351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Freeform 347"/>
            <p:cNvSpPr/>
            <p:nvPr/>
          </p:nvSpPr>
          <p:spPr>
            <a:xfrm>
              <a:off x="7753437" y="4952342"/>
              <a:ext cx="78553" cy="172052"/>
            </a:xfrm>
            <a:custGeom>
              <a:avLst/>
              <a:gdLst/>
              <a:ahLst/>
              <a:cxnLst/>
              <a:rect l="0" t="0" r="0" b="0"/>
              <a:pathLst>
                <a:path w="78553" h="172052">
                  <a:moveTo>
                    <a:pt x="6066" y="0"/>
                  </a:moveTo>
                  <a:lnTo>
                    <a:pt x="0" y="35962"/>
                  </a:lnTo>
                  <a:lnTo>
                    <a:pt x="4918" y="87474"/>
                  </a:lnTo>
                  <a:lnTo>
                    <a:pt x="14955" y="137962"/>
                  </a:lnTo>
                  <a:lnTo>
                    <a:pt x="26004" y="164262"/>
                  </a:lnTo>
                  <a:lnTo>
                    <a:pt x="32227" y="170340"/>
                  </a:lnTo>
                  <a:lnTo>
                    <a:pt x="38714" y="172051"/>
                  </a:lnTo>
                  <a:lnTo>
                    <a:pt x="45378" y="170853"/>
                  </a:lnTo>
                  <a:lnTo>
                    <a:pt x="59023" y="157043"/>
                  </a:lnTo>
                  <a:lnTo>
                    <a:pt x="65938" y="146810"/>
                  </a:lnTo>
                  <a:lnTo>
                    <a:pt x="75668" y="98871"/>
                  </a:lnTo>
                  <a:lnTo>
                    <a:pt x="78552" y="40214"/>
                  </a:lnTo>
                  <a:lnTo>
                    <a:pt x="76106" y="17873"/>
                  </a:lnTo>
                  <a:lnTo>
                    <a:pt x="6923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Freeform 348"/>
            <p:cNvSpPr/>
            <p:nvPr/>
          </p:nvSpPr>
          <p:spPr>
            <a:xfrm>
              <a:off x="7943305" y="4951793"/>
              <a:ext cx="174168" cy="171081"/>
            </a:xfrm>
            <a:custGeom>
              <a:avLst/>
              <a:gdLst/>
              <a:ahLst/>
              <a:cxnLst/>
              <a:rect l="0" t="0" r="0" b="0"/>
              <a:pathLst>
                <a:path w="174168" h="171081">
                  <a:moveTo>
                    <a:pt x="110996" y="21606"/>
                  </a:moveTo>
                  <a:lnTo>
                    <a:pt x="99817" y="4839"/>
                  </a:lnTo>
                  <a:lnTo>
                    <a:pt x="91845" y="1069"/>
                  </a:lnTo>
                  <a:lnTo>
                    <a:pt x="70509" y="0"/>
                  </a:lnTo>
                  <a:lnTo>
                    <a:pt x="48548" y="9664"/>
                  </a:lnTo>
                  <a:lnTo>
                    <a:pt x="37778" y="17154"/>
                  </a:lnTo>
                  <a:lnTo>
                    <a:pt x="11444" y="55642"/>
                  </a:lnTo>
                  <a:lnTo>
                    <a:pt x="0" y="109680"/>
                  </a:lnTo>
                  <a:lnTo>
                    <a:pt x="2199" y="153377"/>
                  </a:lnTo>
                  <a:lnTo>
                    <a:pt x="9219" y="159756"/>
                  </a:lnTo>
                  <a:lnTo>
                    <a:pt x="19747" y="161669"/>
                  </a:lnTo>
                  <a:lnTo>
                    <a:pt x="43535" y="157556"/>
                  </a:lnTo>
                  <a:lnTo>
                    <a:pt x="61906" y="147929"/>
                  </a:lnTo>
                  <a:lnTo>
                    <a:pt x="74751" y="132732"/>
                  </a:lnTo>
                  <a:lnTo>
                    <a:pt x="92528" y="94379"/>
                  </a:lnTo>
                  <a:lnTo>
                    <a:pt x="98116" y="52267"/>
                  </a:lnTo>
                  <a:lnTo>
                    <a:pt x="94182" y="13923"/>
                  </a:lnTo>
                  <a:lnTo>
                    <a:pt x="92767" y="11805"/>
                  </a:lnTo>
                  <a:lnTo>
                    <a:pt x="91196" y="25049"/>
                  </a:lnTo>
                  <a:lnTo>
                    <a:pt x="98593" y="87277"/>
                  </a:lnTo>
                  <a:lnTo>
                    <a:pt x="114438" y="147055"/>
                  </a:lnTo>
                  <a:lnTo>
                    <a:pt x="120309" y="161391"/>
                  </a:lnTo>
                  <a:lnTo>
                    <a:pt x="128903" y="168608"/>
                  </a:lnTo>
                  <a:lnTo>
                    <a:pt x="139312" y="171080"/>
                  </a:lnTo>
                  <a:lnTo>
                    <a:pt x="174167" y="1690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8149058" y="4857586"/>
              <a:ext cx="21057" cy="263213"/>
            </a:xfrm>
            <a:custGeom>
              <a:avLst/>
              <a:gdLst/>
              <a:ahLst/>
              <a:cxnLst/>
              <a:rect l="0" t="0" r="0" b="0"/>
              <a:pathLst>
                <a:path w="21057" h="263213">
                  <a:moveTo>
                    <a:pt x="0" y="0"/>
                  </a:moveTo>
                  <a:lnTo>
                    <a:pt x="8332" y="60383"/>
                  </a:lnTo>
                  <a:lnTo>
                    <a:pt x="9877" y="121226"/>
                  </a:lnTo>
                  <a:lnTo>
                    <a:pt x="11409" y="165012"/>
                  </a:lnTo>
                  <a:lnTo>
                    <a:pt x="17678" y="219038"/>
                  </a:lnTo>
                  <a:lnTo>
                    <a:pt x="21056" y="2632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Freeform 350"/>
            <p:cNvSpPr/>
            <p:nvPr/>
          </p:nvSpPr>
          <p:spPr>
            <a:xfrm>
              <a:off x="8275400" y="4983928"/>
              <a:ext cx="10529" cy="136871"/>
            </a:xfrm>
            <a:custGeom>
              <a:avLst/>
              <a:gdLst/>
              <a:ahLst/>
              <a:cxnLst/>
              <a:rect l="0" t="0" r="0" b="0"/>
              <a:pathLst>
                <a:path w="10529" h="136871">
                  <a:moveTo>
                    <a:pt x="10528" y="0"/>
                  </a:moveTo>
                  <a:lnTo>
                    <a:pt x="3292" y="27556"/>
                  </a:lnTo>
                  <a:lnTo>
                    <a:pt x="650" y="83778"/>
                  </a:lnTo>
                  <a:lnTo>
                    <a:pt x="0" y="1368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Freeform 351"/>
            <p:cNvSpPr/>
            <p:nvPr/>
          </p:nvSpPr>
          <p:spPr>
            <a:xfrm>
              <a:off x="8402176" y="4826000"/>
              <a:ext cx="31152" cy="294799"/>
            </a:xfrm>
            <a:custGeom>
              <a:avLst/>
              <a:gdLst/>
              <a:ahLst/>
              <a:cxnLst/>
              <a:rect l="0" t="0" r="0" b="0"/>
              <a:pathLst>
                <a:path w="31152" h="294799">
                  <a:moveTo>
                    <a:pt x="10093" y="0"/>
                  </a:moveTo>
                  <a:lnTo>
                    <a:pt x="1761" y="54144"/>
                  </a:lnTo>
                  <a:lnTo>
                    <a:pt x="0" y="109091"/>
                  </a:lnTo>
                  <a:lnTo>
                    <a:pt x="821" y="165005"/>
                  </a:lnTo>
                  <a:lnTo>
                    <a:pt x="11035" y="227349"/>
                  </a:lnTo>
                  <a:lnTo>
                    <a:pt x="20901" y="270524"/>
                  </a:lnTo>
                  <a:lnTo>
                    <a:pt x="31151" y="2947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Freeform 352"/>
            <p:cNvSpPr/>
            <p:nvPr/>
          </p:nvSpPr>
          <p:spPr>
            <a:xfrm>
              <a:off x="8349099" y="4920757"/>
              <a:ext cx="178985" cy="98319"/>
            </a:xfrm>
            <a:custGeom>
              <a:avLst/>
              <a:gdLst/>
              <a:ahLst/>
              <a:cxnLst/>
              <a:rect l="0" t="0" r="0" b="0"/>
              <a:pathLst>
                <a:path w="178985" h="98319">
                  <a:moveTo>
                    <a:pt x="178984" y="0"/>
                  </a:moveTo>
                  <a:lnTo>
                    <a:pt x="121419" y="55225"/>
                  </a:lnTo>
                  <a:lnTo>
                    <a:pt x="60687" y="92301"/>
                  </a:lnTo>
                  <a:lnTo>
                    <a:pt x="50987" y="96629"/>
                  </a:lnTo>
                  <a:lnTo>
                    <a:pt x="30850" y="98318"/>
                  </a:lnTo>
                  <a:lnTo>
                    <a:pt x="0" y="947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Freeform 353"/>
            <p:cNvSpPr/>
            <p:nvPr/>
          </p:nvSpPr>
          <p:spPr>
            <a:xfrm>
              <a:off x="8591254" y="4973399"/>
              <a:ext cx="42115" cy="126343"/>
            </a:xfrm>
            <a:custGeom>
              <a:avLst/>
              <a:gdLst/>
              <a:ahLst/>
              <a:cxnLst/>
              <a:rect l="0" t="0" r="0" b="0"/>
              <a:pathLst>
                <a:path w="42115" h="126343">
                  <a:moveTo>
                    <a:pt x="0" y="0"/>
                  </a:moveTo>
                  <a:lnTo>
                    <a:pt x="11453" y="48931"/>
                  </a:lnTo>
                  <a:lnTo>
                    <a:pt x="24451" y="90538"/>
                  </a:lnTo>
                  <a:lnTo>
                    <a:pt x="42114" y="1263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Freeform 354"/>
            <p:cNvSpPr/>
            <p:nvPr/>
          </p:nvSpPr>
          <p:spPr>
            <a:xfrm>
              <a:off x="8580726" y="4889171"/>
              <a:ext cx="115814" cy="536955"/>
            </a:xfrm>
            <a:custGeom>
              <a:avLst/>
              <a:gdLst/>
              <a:ahLst/>
              <a:cxnLst/>
              <a:rect l="0" t="0" r="0" b="0"/>
              <a:pathLst>
                <a:path w="115814" h="536955">
                  <a:moveTo>
                    <a:pt x="115813" y="0"/>
                  </a:moveTo>
                  <a:lnTo>
                    <a:pt x="114643" y="53942"/>
                  </a:lnTo>
                  <a:lnTo>
                    <a:pt x="110224" y="104693"/>
                  </a:lnTo>
                  <a:lnTo>
                    <a:pt x="104360" y="149866"/>
                  </a:lnTo>
                  <a:lnTo>
                    <a:pt x="97855" y="191779"/>
                  </a:lnTo>
                  <a:lnTo>
                    <a:pt x="91064" y="237703"/>
                  </a:lnTo>
                  <a:lnTo>
                    <a:pt x="81027" y="282291"/>
                  </a:lnTo>
                  <a:lnTo>
                    <a:pt x="69937" y="325504"/>
                  </a:lnTo>
                  <a:lnTo>
                    <a:pt x="55947" y="386954"/>
                  </a:lnTo>
                  <a:lnTo>
                    <a:pt x="38673" y="435837"/>
                  </a:lnTo>
                  <a:lnTo>
                    <a:pt x="18644" y="494276"/>
                  </a:lnTo>
                  <a:lnTo>
                    <a:pt x="0" y="53695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0" name="Group 379"/>
          <p:cNvGrpSpPr/>
          <p:nvPr/>
        </p:nvGrpSpPr>
        <p:grpSpPr>
          <a:xfrm>
            <a:off x="7306777" y="5152384"/>
            <a:ext cx="2726882" cy="1245878"/>
            <a:chOff x="7306777" y="5152384"/>
            <a:chExt cx="2726882" cy="1245878"/>
          </a:xfrm>
        </p:grpSpPr>
        <p:sp>
          <p:nvSpPr>
            <p:cNvPr id="357" name="Freeform 356"/>
            <p:cNvSpPr/>
            <p:nvPr/>
          </p:nvSpPr>
          <p:spPr>
            <a:xfrm>
              <a:off x="7306777" y="5152384"/>
              <a:ext cx="2361344" cy="403351"/>
            </a:xfrm>
            <a:custGeom>
              <a:avLst/>
              <a:gdLst/>
              <a:ahLst/>
              <a:cxnLst/>
              <a:rect l="0" t="0" r="0" b="0"/>
              <a:pathLst>
                <a:path w="2361344" h="403351">
                  <a:moveTo>
                    <a:pt x="0" y="178984"/>
                  </a:moveTo>
                  <a:lnTo>
                    <a:pt x="3120" y="239368"/>
                  </a:lnTo>
                  <a:lnTo>
                    <a:pt x="14654" y="300616"/>
                  </a:lnTo>
                  <a:lnTo>
                    <a:pt x="36603" y="345340"/>
                  </a:lnTo>
                  <a:lnTo>
                    <a:pt x="57770" y="370344"/>
                  </a:lnTo>
                  <a:lnTo>
                    <a:pt x="75979" y="385306"/>
                  </a:lnTo>
                  <a:lnTo>
                    <a:pt x="117139" y="401293"/>
                  </a:lnTo>
                  <a:lnTo>
                    <a:pt x="143309" y="403350"/>
                  </a:lnTo>
                  <a:lnTo>
                    <a:pt x="155201" y="402261"/>
                  </a:lnTo>
                  <a:lnTo>
                    <a:pt x="194295" y="383960"/>
                  </a:lnTo>
                  <a:lnTo>
                    <a:pt x="253643" y="340546"/>
                  </a:lnTo>
                  <a:lnTo>
                    <a:pt x="306875" y="289253"/>
                  </a:lnTo>
                  <a:lnTo>
                    <a:pt x="356152" y="261163"/>
                  </a:lnTo>
                  <a:lnTo>
                    <a:pt x="410946" y="246256"/>
                  </a:lnTo>
                  <a:lnTo>
                    <a:pt x="472419" y="242965"/>
                  </a:lnTo>
                  <a:lnTo>
                    <a:pt x="523551" y="247984"/>
                  </a:lnTo>
                  <a:lnTo>
                    <a:pt x="581335" y="256880"/>
                  </a:lnTo>
                  <a:lnTo>
                    <a:pt x="631732" y="266925"/>
                  </a:lnTo>
                  <a:lnTo>
                    <a:pt x="681890" y="282900"/>
                  </a:lnTo>
                  <a:lnTo>
                    <a:pt x="734429" y="308089"/>
                  </a:lnTo>
                  <a:lnTo>
                    <a:pt x="789300" y="334921"/>
                  </a:lnTo>
                  <a:lnTo>
                    <a:pt x="821123" y="354909"/>
                  </a:lnTo>
                  <a:lnTo>
                    <a:pt x="830515" y="355929"/>
                  </a:lnTo>
                  <a:lnTo>
                    <a:pt x="839116" y="353099"/>
                  </a:lnTo>
                  <a:lnTo>
                    <a:pt x="869731" y="328931"/>
                  </a:lnTo>
                  <a:lnTo>
                    <a:pt x="918005" y="278629"/>
                  </a:lnTo>
                  <a:lnTo>
                    <a:pt x="980342" y="242336"/>
                  </a:lnTo>
                  <a:lnTo>
                    <a:pt x="1007757" y="230537"/>
                  </a:lnTo>
                  <a:lnTo>
                    <a:pt x="1063483" y="222963"/>
                  </a:lnTo>
                  <a:lnTo>
                    <a:pt x="1119552" y="221467"/>
                  </a:lnTo>
                  <a:lnTo>
                    <a:pt x="1176857" y="237982"/>
                  </a:lnTo>
                  <a:lnTo>
                    <a:pt x="1240169" y="266894"/>
                  </a:lnTo>
                  <a:lnTo>
                    <a:pt x="1298081" y="300464"/>
                  </a:lnTo>
                  <a:lnTo>
                    <a:pt x="1353411" y="329626"/>
                  </a:lnTo>
                  <a:lnTo>
                    <a:pt x="1405588" y="354796"/>
                  </a:lnTo>
                  <a:lnTo>
                    <a:pt x="1465938" y="371380"/>
                  </a:lnTo>
                  <a:lnTo>
                    <a:pt x="1514368" y="371171"/>
                  </a:lnTo>
                  <a:lnTo>
                    <a:pt x="1571352" y="363700"/>
                  </a:lnTo>
                  <a:lnTo>
                    <a:pt x="1632690" y="354078"/>
                  </a:lnTo>
                  <a:lnTo>
                    <a:pt x="1677494" y="344151"/>
                  </a:lnTo>
                  <a:lnTo>
                    <a:pt x="1724703" y="333110"/>
                  </a:lnTo>
                  <a:lnTo>
                    <a:pt x="1772981" y="324303"/>
                  </a:lnTo>
                  <a:lnTo>
                    <a:pt x="1824854" y="313371"/>
                  </a:lnTo>
                  <a:lnTo>
                    <a:pt x="1879104" y="299543"/>
                  </a:lnTo>
                  <a:lnTo>
                    <a:pt x="1934411" y="281699"/>
                  </a:lnTo>
                  <a:lnTo>
                    <a:pt x="1987067" y="265189"/>
                  </a:lnTo>
                  <a:lnTo>
                    <a:pt x="2037767" y="248883"/>
                  </a:lnTo>
                  <a:lnTo>
                    <a:pt x="2087595" y="229937"/>
                  </a:lnTo>
                  <a:lnTo>
                    <a:pt x="2133918" y="209819"/>
                  </a:lnTo>
                  <a:lnTo>
                    <a:pt x="2177903" y="189179"/>
                  </a:lnTo>
                  <a:lnTo>
                    <a:pt x="2239788" y="156659"/>
                  </a:lnTo>
                  <a:lnTo>
                    <a:pt x="2300686" y="107460"/>
                  </a:lnTo>
                  <a:lnTo>
                    <a:pt x="2348143" y="60164"/>
                  </a:lnTo>
                  <a:lnTo>
                    <a:pt x="2358902" y="40777"/>
                  </a:lnTo>
                  <a:lnTo>
                    <a:pt x="2361343" y="23582"/>
                  </a:lnTo>
                  <a:lnTo>
                    <a:pt x="235838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Freeform 357"/>
            <p:cNvSpPr/>
            <p:nvPr/>
          </p:nvSpPr>
          <p:spPr>
            <a:xfrm>
              <a:off x="7318905" y="5689337"/>
              <a:ext cx="198443" cy="277854"/>
            </a:xfrm>
            <a:custGeom>
              <a:avLst/>
              <a:gdLst/>
              <a:ahLst/>
              <a:cxnLst/>
              <a:rect l="0" t="0" r="0" b="0"/>
              <a:pathLst>
                <a:path w="198443" h="277854">
                  <a:moveTo>
                    <a:pt x="40515" y="0"/>
                  </a:moveTo>
                  <a:lnTo>
                    <a:pt x="29336" y="11178"/>
                  </a:lnTo>
                  <a:lnTo>
                    <a:pt x="23848" y="32264"/>
                  </a:lnTo>
                  <a:lnTo>
                    <a:pt x="20759" y="80140"/>
                  </a:lnTo>
                  <a:lnTo>
                    <a:pt x="14126" y="142432"/>
                  </a:lnTo>
                  <a:lnTo>
                    <a:pt x="8786" y="195768"/>
                  </a:lnTo>
                  <a:lnTo>
                    <a:pt x="0" y="257710"/>
                  </a:lnTo>
                  <a:lnTo>
                    <a:pt x="5316" y="266563"/>
                  </a:lnTo>
                  <a:lnTo>
                    <a:pt x="14709" y="272465"/>
                  </a:lnTo>
                  <a:lnTo>
                    <a:pt x="38405" y="277853"/>
                  </a:lnTo>
                  <a:lnTo>
                    <a:pt x="82212" y="271780"/>
                  </a:lnTo>
                  <a:lnTo>
                    <a:pt x="135839" y="253727"/>
                  </a:lnTo>
                  <a:lnTo>
                    <a:pt x="198442" y="2421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Freeform 358"/>
            <p:cNvSpPr/>
            <p:nvPr/>
          </p:nvSpPr>
          <p:spPr>
            <a:xfrm>
              <a:off x="7517347" y="5805150"/>
              <a:ext cx="1" cy="52644"/>
            </a:xfrm>
            <a:custGeom>
              <a:avLst/>
              <a:gdLst/>
              <a:ahLst/>
              <a:cxnLst/>
              <a:rect l="0" t="0" r="0" b="0"/>
              <a:pathLst>
                <a:path w="1" h="52644">
                  <a:moveTo>
                    <a:pt x="0" y="0"/>
                  </a:moveTo>
                  <a:lnTo>
                    <a:pt x="0" y="526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Freeform 359"/>
            <p:cNvSpPr/>
            <p:nvPr/>
          </p:nvSpPr>
          <p:spPr>
            <a:xfrm>
              <a:off x="7548933" y="5699866"/>
              <a:ext cx="1" cy="21058"/>
            </a:xfrm>
            <a:custGeom>
              <a:avLst/>
              <a:gdLst/>
              <a:ahLst/>
              <a:cxnLst/>
              <a:rect l="0" t="0" r="0" b="0"/>
              <a:pathLst>
                <a:path w="1" h="21058">
                  <a:moveTo>
                    <a:pt x="0" y="0"/>
                  </a:moveTo>
                  <a:lnTo>
                    <a:pt x="0" y="210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Freeform 360"/>
            <p:cNvSpPr/>
            <p:nvPr/>
          </p:nvSpPr>
          <p:spPr>
            <a:xfrm>
              <a:off x="7603039" y="5794577"/>
              <a:ext cx="135408" cy="126388"/>
            </a:xfrm>
            <a:custGeom>
              <a:avLst/>
              <a:gdLst/>
              <a:ahLst/>
              <a:cxnLst/>
              <a:rect l="0" t="0" r="0" b="0"/>
              <a:pathLst>
                <a:path w="135408" h="126388">
                  <a:moveTo>
                    <a:pt x="9065" y="126387"/>
                  </a:moveTo>
                  <a:lnTo>
                    <a:pt x="0" y="67770"/>
                  </a:lnTo>
                  <a:lnTo>
                    <a:pt x="4559" y="32980"/>
                  </a:lnTo>
                  <a:lnTo>
                    <a:pt x="16421" y="14293"/>
                  </a:lnTo>
                  <a:lnTo>
                    <a:pt x="24497" y="6034"/>
                  </a:lnTo>
                  <a:lnTo>
                    <a:pt x="33391" y="1698"/>
                  </a:lnTo>
                  <a:lnTo>
                    <a:pt x="52632" y="0"/>
                  </a:lnTo>
                  <a:lnTo>
                    <a:pt x="69762" y="6264"/>
                  </a:lnTo>
                  <a:lnTo>
                    <a:pt x="86344" y="19187"/>
                  </a:lnTo>
                  <a:lnTo>
                    <a:pt x="113071" y="52770"/>
                  </a:lnTo>
                  <a:lnTo>
                    <a:pt x="130649" y="99801"/>
                  </a:lnTo>
                  <a:lnTo>
                    <a:pt x="135407" y="1263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Freeform 361"/>
            <p:cNvSpPr/>
            <p:nvPr/>
          </p:nvSpPr>
          <p:spPr>
            <a:xfrm>
              <a:off x="7768464" y="5757447"/>
              <a:ext cx="117382" cy="163518"/>
            </a:xfrm>
            <a:custGeom>
              <a:avLst/>
              <a:gdLst/>
              <a:ahLst/>
              <a:cxnLst/>
              <a:rect l="0" t="0" r="0" b="0"/>
              <a:pathLst>
                <a:path w="117382" h="163518">
                  <a:moveTo>
                    <a:pt x="117381" y="5590"/>
                  </a:moveTo>
                  <a:lnTo>
                    <a:pt x="100613" y="0"/>
                  </a:lnTo>
                  <a:lnTo>
                    <a:pt x="83023" y="376"/>
                  </a:lnTo>
                  <a:lnTo>
                    <a:pt x="73418" y="2114"/>
                  </a:lnTo>
                  <a:lnTo>
                    <a:pt x="43134" y="21327"/>
                  </a:lnTo>
                  <a:lnTo>
                    <a:pt x="28620" y="39491"/>
                  </a:lnTo>
                  <a:lnTo>
                    <a:pt x="4182" y="90925"/>
                  </a:lnTo>
                  <a:lnTo>
                    <a:pt x="0" y="120335"/>
                  </a:lnTo>
                  <a:lnTo>
                    <a:pt x="522" y="134729"/>
                  </a:lnTo>
                  <a:lnTo>
                    <a:pt x="6720" y="144325"/>
                  </a:lnTo>
                  <a:lnTo>
                    <a:pt x="16701" y="150722"/>
                  </a:lnTo>
                  <a:lnTo>
                    <a:pt x="54210" y="1635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Freeform 362"/>
            <p:cNvSpPr/>
            <p:nvPr/>
          </p:nvSpPr>
          <p:spPr>
            <a:xfrm>
              <a:off x="7932444" y="5763037"/>
              <a:ext cx="101592" cy="152653"/>
            </a:xfrm>
            <a:custGeom>
              <a:avLst/>
              <a:gdLst/>
              <a:ahLst/>
              <a:cxnLst/>
              <a:rect l="0" t="0" r="0" b="0"/>
              <a:pathLst>
                <a:path w="101592" h="152653">
                  <a:moveTo>
                    <a:pt x="69214" y="10528"/>
                  </a:moveTo>
                  <a:lnTo>
                    <a:pt x="10651" y="71205"/>
                  </a:lnTo>
                  <a:lnTo>
                    <a:pt x="0" y="110135"/>
                  </a:lnTo>
                  <a:lnTo>
                    <a:pt x="2014" y="121386"/>
                  </a:lnTo>
                  <a:lnTo>
                    <a:pt x="13611" y="140127"/>
                  </a:lnTo>
                  <a:lnTo>
                    <a:pt x="33584" y="150015"/>
                  </a:lnTo>
                  <a:lnTo>
                    <a:pt x="45461" y="152652"/>
                  </a:lnTo>
                  <a:lnTo>
                    <a:pt x="55718" y="152071"/>
                  </a:lnTo>
                  <a:lnTo>
                    <a:pt x="73355" y="145186"/>
                  </a:lnTo>
                  <a:lnTo>
                    <a:pt x="88992" y="128088"/>
                  </a:lnTo>
                  <a:lnTo>
                    <a:pt x="96438" y="116977"/>
                  </a:lnTo>
                  <a:lnTo>
                    <a:pt x="101591" y="89034"/>
                  </a:lnTo>
                  <a:lnTo>
                    <a:pt x="101328" y="73394"/>
                  </a:lnTo>
                  <a:lnTo>
                    <a:pt x="91676" y="46658"/>
                  </a:lnTo>
                  <a:lnTo>
                    <a:pt x="75687" y="24246"/>
                  </a:lnTo>
                  <a:lnTo>
                    <a:pt x="56884" y="6486"/>
                  </a:lnTo>
                  <a:lnTo>
                    <a:pt x="49296" y="1984"/>
                  </a:lnTo>
                  <a:lnTo>
                    <a:pt x="43067" y="153"/>
                  </a:lnTo>
                  <a:lnTo>
                    <a:pt x="271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Freeform 363"/>
            <p:cNvSpPr/>
            <p:nvPr/>
          </p:nvSpPr>
          <p:spPr>
            <a:xfrm>
              <a:off x="8149058" y="5657752"/>
              <a:ext cx="10529" cy="252684"/>
            </a:xfrm>
            <a:custGeom>
              <a:avLst/>
              <a:gdLst/>
              <a:ahLst/>
              <a:cxnLst/>
              <a:rect l="0" t="0" r="0" b="0"/>
              <a:pathLst>
                <a:path w="10529" h="252684">
                  <a:moveTo>
                    <a:pt x="10528" y="0"/>
                  </a:moveTo>
                  <a:lnTo>
                    <a:pt x="2195" y="54144"/>
                  </a:lnTo>
                  <a:lnTo>
                    <a:pt x="434" y="109091"/>
                  </a:lnTo>
                  <a:lnTo>
                    <a:pt x="86" y="166174"/>
                  </a:lnTo>
                  <a:lnTo>
                    <a:pt x="17" y="223204"/>
                  </a:lnTo>
                  <a:lnTo>
                    <a:pt x="0" y="2526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Freeform 364"/>
            <p:cNvSpPr/>
            <p:nvPr/>
          </p:nvSpPr>
          <p:spPr>
            <a:xfrm>
              <a:off x="8254776" y="5784093"/>
              <a:ext cx="146966" cy="178986"/>
            </a:xfrm>
            <a:custGeom>
              <a:avLst/>
              <a:gdLst/>
              <a:ahLst/>
              <a:cxnLst/>
              <a:rect l="0" t="0" r="0" b="0"/>
              <a:pathLst>
                <a:path w="146966" h="178986">
                  <a:moveTo>
                    <a:pt x="10095" y="0"/>
                  </a:moveTo>
                  <a:lnTo>
                    <a:pt x="2859" y="27557"/>
                  </a:lnTo>
                  <a:lnTo>
                    <a:pt x="217" y="83779"/>
                  </a:lnTo>
                  <a:lnTo>
                    <a:pt x="0" y="97967"/>
                  </a:lnTo>
                  <a:lnTo>
                    <a:pt x="1026" y="102746"/>
                  </a:lnTo>
                  <a:lnTo>
                    <a:pt x="2879" y="101252"/>
                  </a:lnTo>
                  <a:lnTo>
                    <a:pt x="17550" y="45613"/>
                  </a:lnTo>
                  <a:lnTo>
                    <a:pt x="24327" y="17543"/>
                  </a:lnTo>
                  <a:lnTo>
                    <a:pt x="32451" y="10526"/>
                  </a:lnTo>
                  <a:lnTo>
                    <a:pt x="43716" y="8188"/>
                  </a:lnTo>
                  <a:lnTo>
                    <a:pt x="57076" y="8968"/>
                  </a:lnTo>
                  <a:lnTo>
                    <a:pt x="78158" y="19194"/>
                  </a:lnTo>
                  <a:lnTo>
                    <a:pt x="94157" y="35437"/>
                  </a:lnTo>
                  <a:lnTo>
                    <a:pt x="121768" y="95095"/>
                  </a:lnTo>
                  <a:lnTo>
                    <a:pt x="139864" y="153033"/>
                  </a:lnTo>
                  <a:lnTo>
                    <a:pt x="146965" y="1789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Freeform 365"/>
            <p:cNvSpPr/>
            <p:nvPr/>
          </p:nvSpPr>
          <p:spPr>
            <a:xfrm>
              <a:off x="8528083" y="5741979"/>
              <a:ext cx="284271" cy="37653"/>
            </a:xfrm>
            <a:custGeom>
              <a:avLst/>
              <a:gdLst/>
              <a:ahLst/>
              <a:cxnLst/>
              <a:rect l="0" t="0" r="0" b="0"/>
              <a:pathLst>
                <a:path w="284271" h="37653">
                  <a:moveTo>
                    <a:pt x="0" y="31586"/>
                  </a:moveTo>
                  <a:lnTo>
                    <a:pt x="34792" y="37652"/>
                  </a:lnTo>
                  <a:lnTo>
                    <a:pt x="81409" y="33903"/>
                  </a:lnTo>
                  <a:lnTo>
                    <a:pt x="136815" y="31103"/>
                  </a:lnTo>
                  <a:lnTo>
                    <a:pt x="195525" y="20269"/>
                  </a:lnTo>
                  <a:lnTo>
                    <a:pt x="256985" y="4576"/>
                  </a:lnTo>
                  <a:lnTo>
                    <a:pt x="28427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Freeform 366"/>
            <p:cNvSpPr/>
            <p:nvPr/>
          </p:nvSpPr>
          <p:spPr>
            <a:xfrm>
              <a:off x="8654425" y="5657752"/>
              <a:ext cx="179080" cy="200042"/>
            </a:xfrm>
            <a:custGeom>
              <a:avLst/>
              <a:gdLst/>
              <a:ahLst/>
              <a:cxnLst/>
              <a:rect l="0" t="0" r="0" b="0"/>
              <a:pathLst>
                <a:path w="179080" h="200042">
                  <a:moveTo>
                    <a:pt x="0" y="0"/>
                  </a:moveTo>
                  <a:lnTo>
                    <a:pt x="17981" y="15640"/>
                  </a:lnTo>
                  <a:lnTo>
                    <a:pt x="75331" y="40432"/>
                  </a:lnTo>
                  <a:lnTo>
                    <a:pt x="135699" y="65606"/>
                  </a:lnTo>
                  <a:lnTo>
                    <a:pt x="173164" y="91728"/>
                  </a:lnTo>
                  <a:lnTo>
                    <a:pt x="177444" y="99756"/>
                  </a:lnTo>
                  <a:lnTo>
                    <a:pt x="179079" y="118035"/>
                  </a:lnTo>
                  <a:lnTo>
                    <a:pt x="173199" y="127823"/>
                  </a:lnTo>
                  <a:lnTo>
                    <a:pt x="136976" y="157196"/>
                  </a:lnTo>
                  <a:lnTo>
                    <a:pt x="84812" y="185555"/>
                  </a:lnTo>
                  <a:lnTo>
                    <a:pt x="63172" y="2000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Freeform 367"/>
            <p:cNvSpPr/>
            <p:nvPr/>
          </p:nvSpPr>
          <p:spPr>
            <a:xfrm>
              <a:off x="8960322" y="5697912"/>
              <a:ext cx="211467" cy="314645"/>
            </a:xfrm>
            <a:custGeom>
              <a:avLst/>
              <a:gdLst/>
              <a:ahLst/>
              <a:cxnLst/>
              <a:rect l="0" t="0" r="0" b="0"/>
              <a:pathLst>
                <a:path w="211467" h="314645">
                  <a:moveTo>
                    <a:pt x="9958" y="54596"/>
                  </a:moveTo>
                  <a:lnTo>
                    <a:pt x="32864" y="108741"/>
                  </a:lnTo>
                  <a:lnTo>
                    <a:pt x="43535" y="135982"/>
                  </a:lnTo>
                  <a:lnTo>
                    <a:pt x="50386" y="194718"/>
                  </a:lnTo>
                  <a:lnTo>
                    <a:pt x="51739" y="256709"/>
                  </a:lnTo>
                  <a:lnTo>
                    <a:pt x="46383" y="305424"/>
                  </a:lnTo>
                  <a:lnTo>
                    <a:pt x="41260" y="313062"/>
                  </a:lnTo>
                  <a:lnTo>
                    <a:pt x="34336" y="314644"/>
                  </a:lnTo>
                  <a:lnTo>
                    <a:pt x="26210" y="312190"/>
                  </a:lnTo>
                  <a:lnTo>
                    <a:pt x="19623" y="305874"/>
                  </a:lnTo>
                  <a:lnTo>
                    <a:pt x="9184" y="286378"/>
                  </a:lnTo>
                  <a:lnTo>
                    <a:pt x="1357" y="227329"/>
                  </a:lnTo>
                  <a:lnTo>
                    <a:pt x="0" y="176616"/>
                  </a:lnTo>
                  <a:lnTo>
                    <a:pt x="1938" y="124545"/>
                  </a:lnTo>
                  <a:lnTo>
                    <a:pt x="16291" y="74412"/>
                  </a:lnTo>
                  <a:lnTo>
                    <a:pt x="42101" y="27964"/>
                  </a:lnTo>
                  <a:lnTo>
                    <a:pt x="56999" y="12344"/>
                  </a:lnTo>
                  <a:lnTo>
                    <a:pt x="75319" y="1502"/>
                  </a:lnTo>
                  <a:lnTo>
                    <a:pt x="122131" y="0"/>
                  </a:lnTo>
                  <a:lnTo>
                    <a:pt x="163688" y="12553"/>
                  </a:lnTo>
                  <a:lnTo>
                    <a:pt x="192638" y="31090"/>
                  </a:lnTo>
                  <a:lnTo>
                    <a:pt x="205403" y="53897"/>
                  </a:lnTo>
                  <a:lnTo>
                    <a:pt x="210445" y="68168"/>
                  </a:lnTo>
                  <a:lnTo>
                    <a:pt x="211466" y="80022"/>
                  </a:lnTo>
                  <a:lnTo>
                    <a:pt x="206362" y="99432"/>
                  </a:lnTo>
                  <a:lnTo>
                    <a:pt x="193175" y="115858"/>
                  </a:lnTo>
                  <a:lnTo>
                    <a:pt x="175616" y="129787"/>
                  </a:lnTo>
                  <a:lnTo>
                    <a:pt x="119814" y="152134"/>
                  </a:lnTo>
                  <a:lnTo>
                    <a:pt x="96217" y="153318"/>
                  </a:lnTo>
                  <a:lnTo>
                    <a:pt x="85012" y="151996"/>
                  </a:lnTo>
                  <a:lnTo>
                    <a:pt x="76371" y="147605"/>
                  </a:lnTo>
                  <a:lnTo>
                    <a:pt x="52072" y="11776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Freeform 368"/>
            <p:cNvSpPr/>
            <p:nvPr/>
          </p:nvSpPr>
          <p:spPr>
            <a:xfrm>
              <a:off x="9211947" y="5678808"/>
              <a:ext cx="140182" cy="146048"/>
            </a:xfrm>
            <a:custGeom>
              <a:avLst/>
              <a:gdLst/>
              <a:ahLst/>
              <a:cxnLst/>
              <a:rect l="0" t="0" r="0" b="0"/>
              <a:pathLst>
                <a:path w="140182" h="146048">
                  <a:moveTo>
                    <a:pt x="74188" y="0"/>
                  </a:moveTo>
                  <a:lnTo>
                    <a:pt x="30225" y="20244"/>
                  </a:lnTo>
                  <a:lnTo>
                    <a:pt x="5530" y="50582"/>
                  </a:lnTo>
                  <a:lnTo>
                    <a:pt x="0" y="72784"/>
                  </a:lnTo>
                  <a:lnTo>
                    <a:pt x="2611" y="95520"/>
                  </a:lnTo>
                  <a:lnTo>
                    <a:pt x="11571" y="121222"/>
                  </a:lnTo>
                  <a:lnTo>
                    <a:pt x="20744" y="131118"/>
                  </a:lnTo>
                  <a:lnTo>
                    <a:pt x="46536" y="145233"/>
                  </a:lnTo>
                  <a:lnTo>
                    <a:pt x="74376" y="146047"/>
                  </a:lnTo>
                  <a:lnTo>
                    <a:pt x="100008" y="138609"/>
                  </a:lnTo>
                  <a:lnTo>
                    <a:pt x="119199" y="127505"/>
                  </a:lnTo>
                  <a:lnTo>
                    <a:pt x="132408" y="111651"/>
                  </a:lnTo>
                  <a:lnTo>
                    <a:pt x="137568" y="102510"/>
                  </a:lnTo>
                  <a:lnTo>
                    <a:pt x="140181" y="76756"/>
                  </a:lnTo>
                  <a:lnTo>
                    <a:pt x="139241" y="61699"/>
                  </a:lnTo>
                  <a:lnTo>
                    <a:pt x="128837" y="35611"/>
                  </a:lnTo>
                  <a:lnTo>
                    <a:pt x="121149" y="23741"/>
                  </a:lnTo>
                  <a:lnTo>
                    <a:pt x="112514" y="16997"/>
                  </a:lnTo>
                  <a:lnTo>
                    <a:pt x="103248" y="13671"/>
                  </a:lnTo>
                  <a:lnTo>
                    <a:pt x="93562" y="12624"/>
                  </a:lnTo>
                  <a:lnTo>
                    <a:pt x="76559" y="17699"/>
                  </a:lnTo>
                  <a:lnTo>
                    <a:pt x="53131" y="315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Freeform 369"/>
            <p:cNvSpPr/>
            <p:nvPr/>
          </p:nvSpPr>
          <p:spPr>
            <a:xfrm>
              <a:off x="9379143" y="5647223"/>
              <a:ext cx="159677" cy="171303"/>
            </a:xfrm>
            <a:custGeom>
              <a:avLst/>
              <a:gdLst/>
              <a:ahLst/>
              <a:cxnLst/>
              <a:rect l="0" t="0" r="0" b="0"/>
              <a:pathLst>
                <a:path w="159677" h="171303">
                  <a:moveTo>
                    <a:pt x="128091" y="0"/>
                  </a:moveTo>
                  <a:lnTo>
                    <a:pt x="65998" y="5589"/>
                  </a:lnTo>
                  <a:lnTo>
                    <a:pt x="28064" y="20243"/>
                  </a:lnTo>
                  <a:lnTo>
                    <a:pt x="18122" y="29873"/>
                  </a:lnTo>
                  <a:lnTo>
                    <a:pt x="3956" y="56171"/>
                  </a:lnTo>
                  <a:lnTo>
                    <a:pt x="0" y="81117"/>
                  </a:lnTo>
                  <a:lnTo>
                    <a:pt x="6992" y="125727"/>
                  </a:lnTo>
                  <a:lnTo>
                    <a:pt x="21890" y="152157"/>
                  </a:lnTo>
                  <a:lnTo>
                    <a:pt x="43845" y="164331"/>
                  </a:lnTo>
                  <a:lnTo>
                    <a:pt x="70761" y="171302"/>
                  </a:lnTo>
                  <a:lnTo>
                    <a:pt x="94421" y="170501"/>
                  </a:lnTo>
                  <a:lnTo>
                    <a:pt x="113516" y="163125"/>
                  </a:lnTo>
                  <a:lnTo>
                    <a:pt x="129802" y="150879"/>
                  </a:lnTo>
                  <a:lnTo>
                    <a:pt x="159676" y="1158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Freeform 370"/>
            <p:cNvSpPr/>
            <p:nvPr/>
          </p:nvSpPr>
          <p:spPr>
            <a:xfrm>
              <a:off x="9570404" y="5489296"/>
              <a:ext cx="31587" cy="315855"/>
            </a:xfrm>
            <a:custGeom>
              <a:avLst/>
              <a:gdLst/>
              <a:ahLst/>
              <a:cxnLst/>
              <a:rect l="0" t="0" r="0" b="0"/>
              <a:pathLst>
                <a:path w="31587" h="315855">
                  <a:moveTo>
                    <a:pt x="0" y="0"/>
                  </a:moveTo>
                  <a:lnTo>
                    <a:pt x="0" y="55169"/>
                  </a:lnTo>
                  <a:lnTo>
                    <a:pt x="0" y="110323"/>
                  </a:lnTo>
                  <a:lnTo>
                    <a:pt x="3120" y="159420"/>
                  </a:lnTo>
                  <a:lnTo>
                    <a:pt x="9066" y="222822"/>
                  </a:lnTo>
                  <a:lnTo>
                    <a:pt x="21789" y="283110"/>
                  </a:lnTo>
                  <a:lnTo>
                    <a:pt x="31586" y="31585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Freeform 371"/>
            <p:cNvSpPr/>
            <p:nvPr/>
          </p:nvSpPr>
          <p:spPr>
            <a:xfrm>
              <a:off x="9558335" y="5615637"/>
              <a:ext cx="138413" cy="184192"/>
            </a:xfrm>
            <a:custGeom>
              <a:avLst/>
              <a:gdLst/>
              <a:ahLst/>
              <a:cxnLst/>
              <a:rect l="0" t="0" r="0" b="0"/>
              <a:pathLst>
                <a:path w="138413" h="184192">
                  <a:moveTo>
                    <a:pt x="117354" y="0"/>
                  </a:moveTo>
                  <a:lnTo>
                    <a:pt x="58576" y="55660"/>
                  </a:lnTo>
                  <a:lnTo>
                    <a:pt x="36248" y="76211"/>
                  </a:lnTo>
                  <a:lnTo>
                    <a:pt x="11695" y="114088"/>
                  </a:lnTo>
                  <a:lnTo>
                    <a:pt x="984" y="141173"/>
                  </a:lnTo>
                  <a:lnTo>
                    <a:pt x="0" y="152607"/>
                  </a:lnTo>
                  <a:lnTo>
                    <a:pt x="5145" y="171551"/>
                  </a:lnTo>
                  <a:lnTo>
                    <a:pt x="12133" y="177538"/>
                  </a:lnTo>
                  <a:lnTo>
                    <a:pt x="32375" y="184191"/>
                  </a:lnTo>
                  <a:lnTo>
                    <a:pt x="81256" y="176758"/>
                  </a:lnTo>
                  <a:lnTo>
                    <a:pt x="138412" y="1579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Freeform 372"/>
            <p:cNvSpPr/>
            <p:nvPr/>
          </p:nvSpPr>
          <p:spPr>
            <a:xfrm>
              <a:off x="9707275" y="5592670"/>
              <a:ext cx="174558" cy="191424"/>
            </a:xfrm>
            <a:custGeom>
              <a:avLst/>
              <a:gdLst/>
              <a:ahLst/>
              <a:cxnLst/>
              <a:rect l="0" t="0" r="0" b="0"/>
              <a:pathLst>
                <a:path w="174558" h="191424">
                  <a:moveTo>
                    <a:pt x="0" y="75610"/>
                  </a:moveTo>
                  <a:lnTo>
                    <a:pt x="11178" y="86788"/>
                  </a:lnTo>
                  <a:lnTo>
                    <a:pt x="40487" y="99329"/>
                  </a:lnTo>
                  <a:lnTo>
                    <a:pt x="89985" y="99276"/>
                  </a:lnTo>
                  <a:lnTo>
                    <a:pt x="137927" y="86261"/>
                  </a:lnTo>
                  <a:lnTo>
                    <a:pt x="161127" y="70985"/>
                  </a:lnTo>
                  <a:lnTo>
                    <a:pt x="170589" y="61998"/>
                  </a:lnTo>
                  <a:lnTo>
                    <a:pt x="174557" y="51328"/>
                  </a:lnTo>
                  <a:lnTo>
                    <a:pt x="172727" y="26993"/>
                  </a:lnTo>
                  <a:lnTo>
                    <a:pt x="165455" y="17462"/>
                  </a:lnTo>
                  <a:lnTo>
                    <a:pt x="141776" y="3754"/>
                  </a:lnTo>
                  <a:lnTo>
                    <a:pt x="117994" y="0"/>
                  </a:lnTo>
                  <a:lnTo>
                    <a:pt x="95726" y="3401"/>
                  </a:lnTo>
                  <a:lnTo>
                    <a:pt x="64628" y="18470"/>
                  </a:lnTo>
                  <a:lnTo>
                    <a:pt x="47831" y="31107"/>
                  </a:lnTo>
                  <a:lnTo>
                    <a:pt x="25221" y="73732"/>
                  </a:lnTo>
                  <a:lnTo>
                    <a:pt x="20471" y="130816"/>
                  </a:lnTo>
                  <a:lnTo>
                    <a:pt x="26515" y="146339"/>
                  </a:lnTo>
                  <a:lnTo>
                    <a:pt x="48829" y="169826"/>
                  </a:lnTo>
                  <a:lnTo>
                    <a:pt x="72005" y="181825"/>
                  </a:lnTo>
                  <a:lnTo>
                    <a:pt x="105285" y="19142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Freeform 373"/>
            <p:cNvSpPr/>
            <p:nvPr/>
          </p:nvSpPr>
          <p:spPr>
            <a:xfrm>
              <a:off x="9949431" y="5447181"/>
              <a:ext cx="21058" cy="357970"/>
            </a:xfrm>
            <a:custGeom>
              <a:avLst/>
              <a:gdLst/>
              <a:ahLst/>
              <a:cxnLst/>
              <a:rect l="0" t="0" r="0" b="0"/>
              <a:pathLst>
                <a:path w="21058" h="357970">
                  <a:moveTo>
                    <a:pt x="21057" y="0"/>
                  </a:moveTo>
                  <a:lnTo>
                    <a:pt x="13821" y="28726"/>
                  </a:lnTo>
                  <a:lnTo>
                    <a:pt x="11503" y="77922"/>
                  </a:lnTo>
                  <a:lnTo>
                    <a:pt x="10817" y="130063"/>
                  </a:lnTo>
                  <a:lnTo>
                    <a:pt x="10613" y="182557"/>
                  </a:lnTo>
                  <a:lnTo>
                    <a:pt x="10553" y="233986"/>
                  </a:lnTo>
                  <a:lnTo>
                    <a:pt x="10532" y="296997"/>
                  </a:lnTo>
                  <a:lnTo>
                    <a:pt x="7409" y="335614"/>
                  </a:lnTo>
                  <a:lnTo>
                    <a:pt x="0" y="3579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Freeform 374"/>
            <p:cNvSpPr/>
            <p:nvPr/>
          </p:nvSpPr>
          <p:spPr>
            <a:xfrm>
              <a:off x="9854674" y="5605109"/>
              <a:ext cx="178985" cy="50072"/>
            </a:xfrm>
            <a:custGeom>
              <a:avLst/>
              <a:gdLst/>
              <a:ahLst/>
              <a:cxnLst/>
              <a:rect l="0" t="0" r="0" b="0"/>
              <a:pathLst>
                <a:path w="178985" h="50072">
                  <a:moveTo>
                    <a:pt x="0" y="0"/>
                  </a:moveTo>
                  <a:lnTo>
                    <a:pt x="53875" y="27511"/>
                  </a:lnTo>
                  <a:lnTo>
                    <a:pt x="117092" y="47914"/>
                  </a:lnTo>
                  <a:lnTo>
                    <a:pt x="152327" y="50071"/>
                  </a:lnTo>
                  <a:lnTo>
                    <a:pt x="178984" y="421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Freeform 375"/>
            <p:cNvSpPr/>
            <p:nvPr/>
          </p:nvSpPr>
          <p:spPr>
            <a:xfrm>
              <a:off x="8780767" y="6163120"/>
              <a:ext cx="200042" cy="235142"/>
            </a:xfrm>
            <a:custGeom>
              <a:avLst/>
              <a:gdLst/>
              <a:ahLst/>
              <a:cxnLst/>
              <a:rect l="0" t="0" r="0" b="0"/>
              <a:pathLst>
                <a:path w="200042" h="235142">
                  <a:moveTo>
                    <a:pt x="0" y="42113"/>
                  </a:moveTo>
                  <a:lnTo>
                    <a:pt x="45781" y="96228"/>
                  </a:lnTo>
                  <a:lnTo>
                    <a:pt x="94155" y="158056"/>
                  </a:lnTo>
                  <a:lnTo>
                    <a:pt x="136818" y="221109"/>
                  </a:lnTo>
                  <a:lnTo>
                    <a:pt x="143854" y="231634"/>
                  </a:lnTo>
                  <a:lnTo>
                    <a:pt x="149715" y="235141"/>
                  </a:lnTo>
                  <a:lnTo>
                    <a:pt x="154792" y="233969"/>
                  </a:lnTo>
                  <a:lnTo>
                    <a:pt x="159347" y="229679"/>
                  </a:lnTo>
                  <a:lnTo>
                    <a:pt x="164408" y="212433"/>
                  </a:lnTo>
                  <a:lnTo>
                    <a:pt x="167657" y="157645"/>
                  </a:lnTo>
                  <a:lnTo>
                    <a:pt x="173809" y="107670"/>
                  </a:lnTo>
                  <a:lnTo>
                    <a:pt x="186368" y="47957"/>
                  </a:lnTo>
                  <a:lnTo>
                    <a:pt x="20004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Freeform 376"/>
            <p:cNvSpPr/>
            <p:nvPr/>
          </p:nvSpPr>
          <p:spPr>
            <a:xfrm>
              <a:off x="8999981" y="6173319"/>
              <a:ext cx="170342" cy="196035"/>
            </a:xfrm>
            <a:custGeom>
              <a:avLst/>
              <a:gdLst/>
              <a:ahLst/>
              <a:cxnLst/>
              <a:rect l="0" t="0" r="0" b="0"/>
              <a:pathLst>
                <a:path w="170342" h="196035">
                  <a:moveTo>
                    <a:pt x="1884" y="105614"/>
                  </a:moveTo>
                  <a:lnTo>
                    <a:pt x="50815" y="87922"/>
                  </a:lnTo>
                  <a:lnTo>
                    <a:pt x="108588" y="48735"/>
                  </a:lnTo>
                  <a:lnTo>
                    <a:pt x="128857" y="30031"/>
                  </a:lnTo>
                  <a:lnTo>
                    <a:pt x="132156" y="21301"/>
                  </a:lnTo>
                  <a:lnTo>
                    <a:pt x="130846" y="13140"/>
                  </a:lnTo>
                  <a:lnTo>
                    <a:pt x="126463" y="5360"/>
                  </a:lnTo>
                  <a:lnTo>
                    <a:pt x="117693" y="1344"/>
                  </a:lnTo>
                  <a:lnTo>
                    <a:pt x="92349" y="0"/>
                  </a:lnTo>
                  <a:lnTo>
                    <a:pt x="64708" y="9542"/>
                  </a:lnTo>
                  <a:lnTo>
                    <a:pt x="20013" y="38674"/>
                  </a:lnTo>
                  <a:lnTo>
                    <a:pt x="6822" y="59095"/>
                  </a:lnTo>
                  <a:lnTo>
                    <a:pt x="1667" y="71092"/>
                  </a:lnTo>
                  <a:lnTo>
                    <a:pt x="0" y="121512"/>
                  </a:lnTo>
                  <a:lnTo>
                    <a:pt x="7286" y="148165"/>
                  </a:lnTo>
                  <a:lnTo>
                    <a:pt x="19493" y="167809"/>
                  </a:lnTo>
                  <a:lnTo>
                    <a:pt x="36616" y="184339"/>
                  </a:lnTo>
                  <a:lnTo>
                    <a:pt x="62164" y="193245"/>
                  </a:lnTo>
                  <a:lnTo>
                    <a:pt x="90677" y="196034"/>
                  </a:lnTo>
                  <a:lnTo>
                    <a:pt x="115047" y="193374"/>
                  </a:lnTo>
                  <a:lnTo>
                    <a:pt x="137577" y="182053"/>
                  </a:lnTo>
                  <a:lnTo>
                    <a:pt x="170341" y="1582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Freeform 377"/>
            <p:cNvSpPr/>
            <p:nvPr/>
          </p:nvSpPr>
          <p:spPr>
            <a:xfrm>
              <a:off x="9222964" y="6099948"/>
              <a:ext cx="10529" cy="284271"/>
            </a:xfrm>
            <a:custGeom>
              <a:avLst/>
              <a:gdLst/>
              <a:ahLst/>
              <a:cxnLst/>
              <a:rect l="0" t="0" r="0" b="0"/>
              <a:pathLst>
                <a:path w="10529" h="284271">
                  <a:moveTo>
                    <a:pt x="10528" y="0"/>
                  </a:moveTo>
                  <a:lnTo>
                    <a:pt x="3293" y="28726"/>
                  </a:lnTo>
                  <a:lnTo>
                    <a:pt x="976" y="77922"/>
                  </a:lnTo>
                  <a:lnTo>
                    <a:pt x="289" y="128893"/>
                  </a:lnTo>
                  <a:lnTo>
                    <a:pt x="3177" y="185511"/>
                  </a:lnTo>
                  <a:lnTo>
                    <a:pt x="9076" y="242015"/>
                  </a:lnTo>
                  <a:lnTo>
                    <a:pt x="6764" y="262760"/>
                  </a:lnTo>
                  <a:lnTo>
                    <a:pt x="0" y="2842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Freeform 378"/>
            <p:cNvSpPr/>
            <p:nvPr/>
          </p:nvSpPr>
          <p:spPr>
            <a:xfrm>
              <a:off x="9170322" y="6133928"/>
              <a:ext cx="360186" cy="207922"/>
            </a:xfrm>
            <a:custGeom>
              <a:avLst/>
              <a:gdLst/>
              <a:ahLst/>
              <a:cxnLst/>
              <a:rect l="0" t="0" r="0" b="0"/>
              <a:pathLst>
                <a:path w="360186" h="207922">
                  <a:moveTo>
                    <a:pt x="0" y="50248"/>
                  </a:moveTo>
                  <a:lnTo>
                    <a:pt x="53027" y="64902"/>
                  </a:lnTo>
                  <a:lnTo>
                    <a:pt x="101109" y="63819"/>
                  </a:lnTo>
                  <a:lnTo>
                    <a:pt x="163428" y="61378"/>
                  </a:lnTo>
                  <a:lnTo>
                    <a:pt x="192348" y="61043"/>
                  </a:lnTo>
                  <a:lnTo>
                    <a:pt x="203100" y="64464"/>
                  </a:lnTo>
                  <a:lnTo>
                    <a:pt x="218169" y="77624"/>
                  </a:lnTo>
                  <a:lnTo>
                    <a:pt x="220315" y="86046"/>
                  </a:lnTo>
                  <a:lnTo>
                    <a:pt x="204497" y="146544"/>
                  </a:lnTo>
                  <a:lnTo>
                    <a:pt x="202021" y="171815"/>
                  </a:lnTo>
                  <a:lnTo>
                    <a:pt x="204871" y="182766"/>
                  </a:lnTo>
                  <a:lnTo>
                    <a:pt x="217396" y="201172"/>
                  </a:lnTo>
                  <a:lnTo>
                    <a:pt x="227988" y="205846"/>
                  </a:lnTo>
                  <a:lnTo>
                    <a:pt x="255356" y="207921"/>
                  </a:lnTo>
                  <a:lnTo>
                    <a:pt x="280777" y="201823"/>
                  </a:lnTo>
                  <a:lnTo>
                    <a:pt x="303774" y="190145"/>
                  </a:lnTo>
                  <a:lnTo>
                    <a:pt x="334112" y="163839"/>
                  </a:lnTo>
                  <a:lnTo>
                    <a:pt x="351550" y="132648"/>
                  </a:lnTo>
                  <a:lnTo>
                    <a:pt x="360185" y="107538"/>
                  </a:lnTo>
                  <a:lnTo>
                    <a:pt x="358563" y="74541"/>
                  </a:lnTo>
                  <a:lnTo>
                    <a:pt x="350044" y="41157"/>
                  </a:lnTo>
                  <a:lnTo>
                    <a:pt x="338459" y="18522"/>
                  </a:lnTo>
                  <a:lnTo>
                    <a:pt x="329754" y="11550"/>
                  </a:lnTo>
                  <a:lnTo>
                    <a:pt x="307604" y="3804"/>
                  </a:lnTo>
                  <a:lnTo>
                    <a:pt x="255257" y="0"/>
                  </a:lnTo>
                  <a:lnTo>
                    <a:pt x="200041" y="81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0" name="Group 399"/>
          <p:cNvGrpSpPr/>
          <p:nvPr/>
        </p:nvGrpSpPr>
        <p:grpSpPr>
          <a:xfrm>
            <a:off x="7222550" y="6807068"/>
            <a:ext cx="1831959" cy="901740"/>
            <a:chOff x="7222550" y="6807068"/>
            <a:chExt cx="1831959" cy="901740"/>
          </a:xfrm>
        </p:grpSpPr>
        <p:sp>
          <p:nvSpPr>
            <p:cNvPr id="381" name="Freeform 380"/>
            <p:cNvSpPr/>
            <p:nvPr/>
          </p:nvSpPr>
          <p:spPr>
            <a:xfrm>
              <a:off x="7254135" y="6891296"/>
              <a:ext cx="52643" cy="315857"/>
            </a:xfrm>
            <a:custGeom>
              <a:avLst/>
              <a:gdLst/>
              <a:ahLst/>
              <a:cxnLst/>
              <a:rect l="0" t="0" r="0" b="0"/>
              <a:pathLst>
                <a:path w="52643" h="315857">
                  <a:moveTo>
                    <a:pt x="0" y="0"/>
                  </a:moveTo>
                  <a:lnTo>
                    <a:pt x="3119" y="42692"/>
                  </a:lnTo>
                  <a:lnTo>
                    <a:pt x="16789" y="96003"/>
                  </a:lnTo>
                  <a:lnTo>
                    <a:pt x="23334" y="148339"/>
                  </a:lnTo>
                  <a:lnTo>
                    <a:pt x="35545" y="203737"/>
                  </a:lnTo>
                  <a:lnTo>
                    <a:pt x="49583" y="265432"/>
                  </a:lnTo>
                  <a:lnTo>
                    <a:pt x="52642" y="3158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Freeform 381"/>
            <p:cNvSpPr/>
            <p:nvPr/>
          </p:nvSpPr>
          <p:spPr>
            <a:xfrm>
              <a:off x="7243607" y="6807068"/>
              <a:ext cx="178985" cy="157930"/>
            </a:xfrm>
            <a:custGeom>
              <a:avLst/>
              <a:gdLst/>
              <a:ahLst/>
              <a:cxnLst/>
              <a:rect l="0" t="0" r="0" b="0"/>
              <a:pathLst>
                <a:path w="178985" h="157930">
                  <a:moveTo>
                    <a:pt x="0" y="157929"/>
                  </a:moveTo>
                  <a:lnTo>
                    <a:pt x="63332" y="94594"/>
                  </a:lnTo>
                  <a:lnTo>
                    <a:pt x="121378" y="36549"/>
                  </a:lnTo>
                  <a:lnTo>
                    <a:pt x="17898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Freeform 382"/>
            <p:cNvSpPr/>
            <p:nvPr/>
          </p:nvSpPr>
          <p:spPr>
            <a:xfrm>
              <a:off x="7243607" y="7059752"/>
              <a:ext cx="84228" cy="42116"/>
            </a:xfrm>
            <a:custGeom>
              <a:avLst/>
              <a:gdLst/>
              <a:ahLst/>
              <a:cxnLst/>
              <a:rect l="0" t="0" r="0" b="0"/>
              <a:pathLst>
                <a:path w="84228" h="42116">
                  <a:moveTo>
                    <a:pt x="0" y="42115"/>
                  </a:moveTo>
                  <a:lnTo>
                    <a:pt x="55141" y="16281"/>
                  </a:lnTo>
                  <a:lnTo>
                    <a:pt x="8422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Freeform 383"/>
            <p:cNvSpPr/>
            <p:nvPr/>
          </p:nvSpPr>
          <p:spPr>
            <a:xfrm>
              <a:off x="7422591" y="7019253"/>
              <a:ext cx="431669" cy="183001"/>
            </a:xfrm>
            <a:custGeom>
              <a:avLst/>
              <a:gdLst/>
              <a:ahLst/>
              <a:cxnLst/>
              <a:rect l="0" t="0" r="0" b="0"/>
              <a:pathLst>
                <a:path w="431669" h="183001">
                  <a:moveTo>
                    <a:pt x="0" y="124728"/>
                  </a:moveTo>
                  <a:lnTo>
                    <a:pt x="14654" y="177756"/>
                  </a:lnTo>
                  <a:lnTo>
                    <a:pt x="14449" y="182307"/>
                  </a:lnTo>
                  <a:lnTo>
                    <a:pt x="11972" y="183000"/>
                  </a:lnTo>
                  <a:lnTo>
                    <a:pt x="7982" y="181123"/>
                  </a:lnTo>
                  <a:lnTo>
                    <a:pt x="3547" y="163440"/>
                  </a:lnTo>
                  <a:lnTo>
                    <a:pt x="6290" y="104428"/>
                  </a:lnTo>
                  <a:lnTo>
                    <a:pt x="26040" y="59311"/>
                  </a:lnTo>
                  <a:lnTo>
                    <a:pt x="44329" y="39891"/>
                  </a:lnTo>
                  <a:lnTo>
                    <a:pt x="54119" y="33075"/>
                  </a:lnTo>
                  <a:lnTo>
                    <a:pt x="65326" y="30871"/>
                  </a:lnTo>
                  <a:lnTo>
                    <a:pt x="90255" y="34660"/>
                  </a:lnTo>
                  <a:lnTo>
                    <a:pt x="142047" y="63392"/>
                  </a:lnTo>
                  <a:lnTo>
                    <a:pt x="184836" y="99941"/>
                  </a:lnTo>
                  <a:lnTo>
                    <a:pt x="192244" y="102354"/>
                  </a:lnTo>
                  <a:lnTo>
                    <a:pt x="199522" y="101623"/>
                  </a:lnTo>
                  <a:lnTo>
                    <a:pt x="206714" y="98796"/>
                  </a:lnTo>
                  <a:lnTo>
                    <a:pt x="228015" y="78049"/>
                  </a:lnTo>
                  <a:lnTo>
                    <a:pt x="243555" y="44087"/>
                  </a:lnTo>
                  <a:lnTo>
                    <a:pt x="245508" y="21037"/>
                  </a:lnTo>
                  <a:lnTo>
                    <a:pt x="244390" y="9978"/>
                  </a:lnTo>
                  <a:lnTo>
                    <a:pt x="240136" y="3774"/>
                  </a:lnTo>
                  <a:lnTo>
                    <a:pt x="233790" y="808"/>
                  </a:lnTo>
                  <a:lnTo>
                    <a:pt x="226050" y="0"/>
                  </a:lnTo>
                  <a:lnTo>
                    <a:pt x="208091" y="5342"/>
                  </a:lnTo>
                  <a:lnTo>
                    <a:pt x="188411" y="17855"/>
                  </a:lnTo>
                  <a:lnTo>
                    <a:pt x="167967" y="39014"/>
                  </a:lnTo>
                  <a:lnTo>
                    <a:pt x="156540" y="70255"/>
                  </a:lnTo>
                  <a:lnTo>
                    <a:pt x="153801" y="105197"/>
                  </a:lnTo>
                  <a:lnTo>
                    <a:pt x="160383" y="136324"/>
                  </a:lnTo>
                  <a:lnTo>
                    <a:pt x="168923" y="148837"/>
                  </a:lnTo>
                  <a:lnTo>
                    <a:pt x="194010" y="168977"/>
                  </a:lnTo>
                  <a:lnTo>
                    <a:pt x="218418" y="176370"/>
                  </a:lnTo>
                  <a:lnTo>
                    <a:pt x="251889" y="173954"/>
                  </a:lnTo>
                  <a:lnTo>
                    <a:pt x="284035" y="162710"/>
                  </a:lnTo>
                  <a:lnTo>
                    <a:pt x="326337" y="132360"/>
                  </a:lnTo>
                  <a:lnTo>
                    <a:pt x="374896" y="71830"/>
                  </a:lnTo>
                  <a:lnTo>
                    <a:pt x="390800" y="34835"/>
                  </a:lnTo>
                  <a:lnTo>
                    <a:pt x="390385" y="25025"/>
                  </a:lnTo>
                  <a:lnTo>
                    <a:pt x="386598" y="17314"/>
                  </a:lnTo>
                  <a:lnTo>
                    <a:pt x="380564" y="11005"/>
                  </a:lnTo>
                  <a:lnTo>
                    <a:pt x="373032" y="9138"/>
                  </a:lnTo>
                  <a:lnTo>
                    <a:pt x="355305" y="13303"/>
                  </a:lnTo>
                  <a:lnTo>
                    <a:pt x="331184" y="28801"/>
                  </a:lnTo>
                  <a:lnTo>
                    <a:pt x="319548" y="47778"/>
                  </a:lnTo>
                  <a:lnTo>
                    <a:pt x="312817" y="70641"/>
                  </a:lnTo>
                  <a:lnTo>
                    <a:pt x="313725" y="92500"/>
                  </a:lnTo>
                  <a:lnTo>
                    <a:pt x="326403" y="130126"/>
                  </a:lnTo>
                  <a:lnTo>
                    <a:pt x="344719" y="150913"/>
                  </a:lnTo>
                  <a:lnTo>
                    <a:pt x="356155" y="159732"/>
                  </a:lnTo>
                  <a:lnTo>
                    <a:pt x="369628" y="163271"/>
                  </a:lnTo>
                  <a:lnTo>
                    <a:pt x="431668" y="1563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Freeform 384"/>
            <p:cNvSpPr/>
            <p:nvPr/>
          </p:nvSpPr>
          <p:spPr>
            <a:xfrm>
              <a:off x="7900695" y="6838654"/>
              <a:ext cx="153042" cy="379718"/>
            </a:xfrm>
            <a:custGeom>
              <a:avLst/>
              <a:gdLst/>
              <a:ahLst/>
              <a:cxnLst/>
              <a:rect l="0" t="0" r="0" b="0"/>
              <a:pathLst>
                <a:path w="153042" h="379718">
                  <a:moveTo>
                    <a:pt x="132549" y="0"/>
                  </a:moveTo>
                  <a:lnTo>
                    <a:pt x="126960" y="16768"/>
                  </a:lnTo>
                  <a:lnTo>
                    <a:pt x="127335" y="34358"/>
                  </a:lnTo>
                  <a:lnTo>
                    <a:pt x="131863" y="94169"/>
                  </a:lnTo>
                  <a:lnTo>
                    <a:pt x="133515" y="142286"/>
                  </a:lnTo>
                  <a:lnTo>
                    <a:pt x="140895" y="193587"/>
                  </a:lnTo>
                  <a:lnTo>
                    <a:pt x="149319" y="244662"/>
                  </a:lnTo>
                  <a:lnTo>
                    <a:pt x="152758" y="304436"/>
                  </a:lnTo>
                  <a:lnTo>
                    <a:pt x="153041" y="318770"/>
                  </a:lnTo>
                  <a:lnTo>
                    <a:pt x="150890" y="322478"/>
                  </a:lnTo>
                  <a:lnTo>
                    <a:pt x="147115" y="319101"/>
                  </a:lnTo>
                  <a:lnTo>
                    <a:pt x="113158" y="257847"/>
                  </a:lnTo>
                  <a:lnTo>
                    <a:pt x="87809" y="241215"/>
                  </a:lnTo>
                  <a:lnTo>
                    <a:pt x="78156" y="241529"/>
                  </a:lnTo>
                  <a:lnTo>
                    <a:pt x="58072" y="251236"/>
                  </a:lnTo>
                  <a:lnTo>
                    <a:pt x="32623" y="270842"/>
                  </a:lnTo>
                  <a:lnTo>
                    <a:pt x="10264" y="302648"/>
                  </a:lnTo>
                  <a:lnTo>
                    <a:pt x="0" y="347297"/>
                  </a:lnTo>
                  <a:lnTo>
                    <a:pt x="2069" y="359043"/>
                  </a:lnTo>
                  <a:lnTo>
                    <a:pt x="6957" y="368044"/>
                  </a:lnTo>
                  <a:lnTo>
                    <a:pt x="13726" y="375214"/>
                  </a:lnTo>
                  <a:lnTo>
                    <a:pt x="24088" y="378825"/>
                  </a:lnTo>
                  <a:lnTo>
                    <a:pt x="51198" y="379717"/>
                  </a:lnTo>
                  <a:lnTo>
                    <a:pt x="111492" y="3579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Freeform 385"/>
            <p:cNvSpPr/>
            <p:nvPr/>
          </p:nvSpPr>
          <p:spPr>
            <a:xfrm>
              <a:off x="8103925" y="7038696"/>
              <a:ext cx="245175" cy="164996"/>
            </a:xfrm>
            <a:custGeom>
              <a:avLst/>
              <a:gdLst/>
              <a:ahLst/>
              <a:cxnLst/>
              <a:rect l="0" t="0" r="0" b="0"/>
              <a:pathLst>
                <a:path w="245175" h="164996">
                  <a:moveTo>
                    <a:pt x="13547" y="0"/>
                  </a:moveTo>
                  <a:lnTo>
                    <a:pt x="2369" y="22357"/>
                  </a:lnTo>
                  <a:lnTo>
                    <a:pt x="0" y="48930"/>
                  </a:lnTo>
                  <a:lnTo>
                    <a:pt x="5244" y="96776"/>
                  </a:lnTo>
                  <a:lnTo>
                    <a:pt x="11907" y="159755"/>
                  </a:lnTo>
                  <a:lnTo>
                    <a:pt x="12453" y="164995"/>
                  </a:lnTo>
                  <a:lnTo>
                    <a:pt x="12818" y="163809"/>
                  </a:lnTo>
                  <a:lnTo>
                    <a:pt x="18992" y="111516"/>
                  </a:lnTo>
                  <a:lnTo>
                    <a:pt x="28158" y="56958"/>
                  </a:lnTo>
                  <a:lnTo>
                    <a:pt x="41098" y="30773"/>
                  </a:lnTo>
                  <a:lnTo>
                    <a:pt x="49462" y="20516"/>
                  </a:lnTo>
                  <a:lnTo>
                    <a:pt x="57377" y="18356"/>
                  </a:lnTo>
                  <a:lnTo>
                    <a:pt x="64993" y="21596"/>
                  </a:lnTo>
                  <a:lnTo>
                    <a:pt x="78526" y="36504"/>
                  </a:lnTo>
                  <a:lnTo>
                    <a:pt x="100598" y="84875"/>
                  </a:lnTo>
                  <a:lnTo>
                    <a:pt x="106782" y="130412"/>
                  </a:lnTo>
                  <a:lnTo>
                    <a:pt x="108103" y="78481"/>
                  </a:lnTo>
                  <a:lnTo>
                    <a:pt x="113833" y="43530"/>
                  </a:lnTo>
                  <a:lnTo>
                    <a:pt x="128529" y="16537"/>
                  </a:lnTo>
                  <a:lnTo>
                    <a:pt x="135826" y="12195"/>
                  </a:lnTo>
                  <a:lnTo>
                    <a:pt x="153290" y="10488"/>
                  </a:lnTo>
                  <a:lnTo>
                    <a:pt x="169632" y="16749"/>
                  </a:lnTo>
                  <a:lnTo>
                    <a:pt x="199187" y="39833"/>
                  </a:lnTo>
                  <a:lnTo>
                    <a:pt x="226384" y="90970"/>
                  </a:lnTo>
                  <a:lnTo>
                    <a:pt x="241115" y="137985"/>
                  </a:lnTo>
                  <a:lnTo>
                    <a:pt x="245174" y="1579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Freeform 386"/>
            <p:cNvSpPr/>
            <p:nvPr/>
          </p:nvSpPr>
          <p:spPr>
            <a:xfrm>
              <a:off x="8373458" y="7022578"/>
              <a:ext cx="165154" cy="177483"/>
            </a:xfrm>
            <a:custGeom>
              <a:avLst/>
              <a:gdLst/>
              <a:ahLst/>
              <a:cxnLst/>
              <a:rect l="0" t="0" r="0" b="0"/>
              <a:pathLst>
                <a:path w="165154" h="177483">
                  <a:moveTo>
                    <a:pt x="112512" y="5589"/>
                  </a:moveTo>
                  <a:lnTo>
                    <a:pt x="90155" y="0"/>
                  </a:lnTo>
                  <a:lnTo>
                    <a:pt x="69819" y="3495"/>
                  </a:lnTo>
                  <a:lnTo>
                    <a:pt x="59483" y="7702"/>
                  </a:lnTo>
                  <a:lnTo>
                    <a:pt x="28169" y="41570"/>
                  </a:lnTo>
                  <a:lnTo>
                    <a:pt x="7842" y="77472"/>
                  </a:lnTo>
                  <a:lnTo>
                    <a:pt x="0" y="127103"/>
                  </a:lnTo>
                  <a:lnTo>
                    <a:pt x="3266" y="169495"/>
                  </a:lnTo>
                  <a:lnTo>
                    <a:pt x="8096" y="175691"/>
                  </a:lnTo>
                  <a:lnTo>
                    <a:pt x="14825" y="177482"/>
                  </a:lnTo>
                  <a:lnTo>
                    <a:pt x="22820" y="176336"/>
                  </a:lnTo>
                  <a:lnTo>
                    <a:pt x="37943" y="165705"/>
                  </a:lnTo>
                  <a:lnTo>
                    <a:pt x="72623" y="120304"/>
                  </a:lnTo>
                  <a:lnTo>
                    <a:pt x="98052" y="58135"/>
                  </a:lnTo>
                  <a:lnTo>
                    <a:pt x="106538" y="34807"/>
                  </a:lnTo>
                  <a:lnTo>
                    <a:pt x="106349" y="67816"/>
                  </a:lnTo>
                  <a:lnTo>
                    <a:pt x="112112" y="95246"/>
                  </a:lnTo>
                  <a:lnTo>
                    <a:pt x="122473" y="119136"/>
                  </a:lnTo>
                  <a:lnTo>
                    <a:pt x="137995" y="135213"/>
                  </a:lnTo>
                  <a:lnTo>
                    <a:pt x="165153" y="15298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Freeform 387"/>
            <p:cNvSpPr/>
            <p:nvPr/>
          </p:nvSpPr>
          <p:spPr>
            <a:xfrm>
              <a:off x="8580726" y="7028167"/>
              <a:ext cx="157928" cy="200042"/>
            </a:xfrm>
            <a:custGeom>
              <a:avLst/>
              <a:gdLst/>
              <a:ahLst/>
              <a:cxnLst/>
              <a:rect l="0" t="0" r="0" b="0"/>
              <a:pathLst>
                <a:path w="157928" h="200042">
                  <a:moveTo>
                    <a:pt x="0" y="0"/>
                  </a:moveTo>
                  <a:lnTo>
                    <a:pt x="0" y="52050"/>
                  </a:lnTo>
                  <a:lnTo>
                    <a:pt x="0" y="108229"/>
                  </a:lnTo>
                  <a:lnTo>
                    <a:pt x="1170" y="134669"/>
                  </a:lnTo>
                  <a:lnTo>
                    <a:pt x="3119" y="131894"/>
                  </a:lnTo>
                  <a:lnTo>
                    <a:pt x="14654" y="77006"/>
                  </a:lnTo>
                  <a:lnTo>
                    <a:pt x="27570" y="48262"/>
                  </a:lnTo>
                  <a:lnTo>
                    <a:pt x="35927" y="35685"/>
                  </a:lnTo>
                  <a:lnTo>
                    <a:pt x="45009" y="29639"/>
                  </a:lnTo>
                  <a:lnTo>
                    <a:pt x="54572" y="27948"/>
                  </a:lnTo>
                  <a:lnTo>
                    <a:pt x="64458" y="29160"/>
                  </a:lnTo>
                  <a:lnTo>
                    <a:pt x="100726" y="53224"/>
                  </a:lnTo>
                  <a:lnTo>
                    <a:pt x="124341" y="84400"/>
                  </a:lnTo>
                  <a:lnTo>
                    <a:pt x="148867" y="142017"/>
                  </a:lnTo>
                  <a:lnTo>
                    <a:pt x="157927" y="2000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Freeform 388"/>
            <p:cNvSpPr/>
            <p:nvPr/>
          </p:nvSpPr>
          <p:spPr>
            <a:xfrm>
              <a:off x="8833410" y="6880768"/>
              <a:ext cx="52643" cy="189514"/>
            </a:xfrm>
            <a:custGeom>
              <a:avLst/>
              <a:gdLst/>
              <a:ahLst/>
              <a:cxnLst/>
              <a:rect l="0" t="0" r="0" b="0"/>
              <a:pathLst>
                <a:path w="52643" h="189514">
                  <a:moveTo>
                    <a:pt x="52642" y="0"/>
                  </a:moveTo>
                  <a:lnTo>
                    <a:pt x="32398" y="60730"/>
                  </a:lnTo>
                  <a:lnTo>
                    <a:pt x="14892" y="113252"/>
                  </a:lnTo>
                  <a:lnTo>
                    <a:pt x="3288" y="157422"/>
                  </a:lnTo>
                  <a:lnTo>
                    <a:pt x="0" y="1895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Freeform 389"/>
            <p:cNvSpPr/>
            <p:nvPr/>
          </p:nvSpPr>
          <p:spPr>
            <a:xfrm>
              <a:off x="8896581" y="6964997"/>
              <a:ext cx="157928" cy="200041"/>
            </a:xfrm>
            <a:custGeom>
              <a:avLst/>
              <a:gdLst/>
              <a:ahLst/>
              <a:cxnLst/>
              <a:rect l="0" t="0" r="0" b="0"/>
              <a:pathLst>
                <a:path w="157928" h="200041">
                  <a:moveTo>
                    <a:pt x="157927" y="0"/>
                  </a:moveTo>
                  <a:lnTo>
                    <a:pt x="123029" y="29308"/>
                  </a:lnTo>
                  <a:lnTo>
                    <a:pt x="68469" y="61232"/>
                  </a:lnTo>
                  <a:lnTo>
                    <a:pt x="65533" y="67727"/>
                  </a:lnTo>
                  <a:lnTo>
                    <a:pt x="65915" y="74397"/>
                  </a:lnTo>
                  <a:lnTo>
                    <a:pt x="68510" y="81183"/>
                  </a:lnTo>
                  <a:lnTo>
                    <a:pt x="74919" y="85707"/>
                  </a:lnTo>
                  <a:lnTo>
                    <a:pt x="126271" y="99152"/>
                  </a:lnTo>
                  <a:lnTo>
                    <a:pt x="134483" y="104706"/>
                  </a:lnTo>
                  <a:lnTo>
                    <a:pt x="146727" y="120235"/>
                  </a:lnTo>
                  <a:lnTo>
                    <a:pt x="148121" y="128120"/>
                  </a:lnTo>
                  <a:lnTo>
                    <a:pt x="146710" y="135715"/>
                  </a:lnTo>
                  <a:lnTo>
                    <a:pt x="143430" y="143120"/>
                  </a:lnTo>
                  <a:lnTo>
                    <a:pt x="130427" y="154465"/>
                  </a:lnTo>
                  <a:lnTo>
                    <a:pt x="70014" y="187013"/>
                  </a:lnTo>
                  <a:lnTo>
                    <a:pt x="33613" y="196181"/>
                  </a:lnTo>
                  <a:lnTo>
                    <a:pt x="0" y="2000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Freeform 390"/>
            <p:cNvSpPr/>
            <p:nvPr/>
          </p:nvSpPr>
          <p:spPr>
            <a:xfrm>
              <a:off x="8353363" y="6943832"/>
              <a:ext cx="269478" cy="276073"/>
            </a:xfrm>
            <a:custGeom>
              <a:avLst/>
              <a:gdLst/>
              <a:ahLst/>
              <a:cxnLst/>
              <a:rect l="0" t="0" r="0" b="0"/>
              <a:pathLst>
                <a:path w="269478" h="276073">
                  <a:moveTo>
                    <a:pt x="16793" y="126449"/>
                  </a:moveTo>
                  <a:lnTo>
                    <a:pt x="69498" y="107321"/>
                  </a:lnTo>
                  <a:lnTo>
                    <a:pt x="85451" y="96111"/>
                  </a:lnTo>
                  <a:lnTo>
                    <a:pt x="94101" y="77091"/>
                  </a:lnTo>
                  <a:lnTo>
                    <a:pt x="96775" y="54209"/>
                  </a:lnTo>
                  <a:lnTo>
                    <a:pt x="94065" y="32341"/>
                  </a:lnTo>
                  <a:lnTo>
                    <a:pt x="85840" y="14043"/>
                  </a:lnTo>
                  <a:lnTo>
                    <a:pt x="80373" y="5889"/>
                  </a:lnTo>
                  <a:lnTo>
                    <a:pt x="73217" y="1622"/>
                  </a:lnTo>
                  <a:lnTo>
                    <a:pt x="55908" y="0"/>
                  </a:lnTo>
                  <a:lnTo>
                    <a:pt x="47549" y="3545"/>
                  </a:lnTo>
                  <a:lnTo>
                    <a:pt x="32022" y="16843"/>
                  </a:lnTo>
                  <a:lnTo>
                    <a:pt x="10127" y="55238"/>
                  </a:lnTo>
                  <a:lnTo>
                    <a:pt x="0" y="109249"/>
                  </a:lnTo>
                  <a:lnTo>
                    <a:pt x="4983" y="165166"/>
                  </a:lnTo>
                  <a:lnTo>
                    <a:pt x="15114" y="197972"/>
                  </a:lnTo>
                  <a:lnTo>
                    <a:pt x="52356" y="245273"/>
                  </a:lnTo>
                  <a:lnTo>
                    <a:pt x="66134" y="259589"/>
                  </a:lnTo>
                  <a:lnTo>
                    <a:pt x="103812" y="275212"/>
                  </a:lnTo>
                  <a:lnTo>
                    <a:pt x="152021" y="276072"/>
                  </a:lnTo>
                  <a:lnTo>
                    <a:pt x="192171" y="268918"/>
                  </a:lnTo>
                  <a:lnTo>
                    <a:pt x="250039" y="235938"/>
                  </a:lnTo>
                  <a:lnTo>
                    <a:pt x="269477" y="2212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Freeform 391"/>
            <p:cNvSpPr/>
            <p:nvPr/>
          </p:nvSpPr>
          <p:spPr>
            <a:xfrm>
              <a:off x="7296249" y="7354550"/>
              <a:ext cx="42115" cy="326385"/>
            </a:xfrm>
            <a:custGeom>
              <a:avLst/>
              <a:gdLst/>
              <a:ahLst/>
              <a:cxnLst/>
              <a:rect l="0" t="0" r="0" b="0"/>
              <a:pathLst>
                <a:path w="42115" h="326385">
                  <a:moveTo>
                    <a:pt x="0" y="0"/>
                  </a:moveTo>
                  <a:lnTo>
                    <a:pt x="3119" y="54145"/>
                  </a:lnTo>
                  <a:lnTo>
                    <a:pt x="14654" y="109091"/>
                  </a:lnTo>
                  <a:lnTo>
                    <a:pt x="28198" y="172241"/>
                  </a:lnTo>
                  <a:lnTo>
                    <a:pt x="39018" y="230989"/>
                  </a:lnTo>
                  <a:lnTo>
                    <a:pt x="41502" y="293242"/>
                  </a:lnTo>
                  <a:lnTo>
                    <a:pt x="42114" y="3263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Freeform 392"/>
            <p:cNvSpPr/>
            <p:nvPr/>
          </p:nvSpPr>
          <p:spPr>
            <a:xfrm>
              <a:off x="7222550" y="7367743"/>
              <a:ext cx="283555" cy="337335"/>
            </a:xfrm>
            <a:custGeom>
              <a:avLst/>
              <a:gdLst/>
              <a:ahLst/>
              <a:cxnLst/>
              <a:rect l="0" t="0" r="0" b="0"/>
              <a:pathLst>
                <a:path w="283555" h="337335">
                  <a:moveTo>
                    <a:pt x="0" y="71036"/>
                  </a:moveTo>
                  <a:lnTo>
                    <a:pt x="19151" y="54224"/>
                  </a:lnTo>
                  <a:lnTo>
                    <a:pt x="73217" y="21537"/>
                  </a:lnTo>
                  <a:lnTo>
                    <a:pt x="105142" y="6326"/>
                  </a:lnTo>
                  <a:lnTo>
                    <a:pt x="148006" y="0"/>
                  </a:lnTo>
                  <a:lnTo>
                    <a:pt x="171455" y="4759"/>
                  </a:lnTo>
                  <a:lnTo>
                    <a:pt x="180984" y="9304"/>
                  </a:lnTo>
                  <a:lnTo>
                    <a:pt x="186167" y="15843"/>
                  </a:lnTo>
                  <a:lnTo>
                    <a:pt x="188452" y="23711"/>
                  </a:lnTo>
                  <a:lnTo>
                    <a:pt x="188805" y="32467"/>
                  </a:lnTo>
                  <a:lnTo>
                    <a:pt x="182959" y="48434"/>
                  </a:lnTo>
                  <a:lnTo>
                    <a:pt x="139996" y="99021"/>
                  </a:lnTo>
                  <a:lnTo>
                    <a:pt x="80102" y="150283"/>
                  </a:lnTo>
                  <a:lnTo>
                    <a:pt x="77967" y="154282"/>
                  </a:lnTo>
                  <a:lnTo>
                    <a:pt x="80054" y="155779"/>
                  </a:lnTo>
                  <a:lnTo>
                    <a:pt x="130976" y="149776"/>
                  </a:lnTo>
                  <a:lnTo>
                    <a:pt x="173634" y="150095"/>
                  </a:lnTo>
                  <a:lnTo>
                    <a:pt x="231211" y="156851"/>
                  </a:lnTo>
                  <a:lnTo>
                    <a:pt x="245388" y="159832"/>
                  </a:lnTo>
                  <a:lnTo>
                    <a:pt x="257178" y="167668"/>
                  </a:lnTo>
                  <a:lnTo>
                    <a:pt x="276518" y="191972"/>
                  </a:lnTo>
                  <a:lnTo>
                    <a:pt x="283554" y="216032"/>
                  </a:lnTo>
                  <a:lnTo>
                    <a:pt x="281611" y="238424"/>
                  </a:lnTo>
                  <a:lnTo>
                    <a:pt x="272949" y="260074"/>
                  </a:lnTo>
                  <a:lnTo>
                    <a:pt x="239919" y="301399"/>
                  </a:lnTo>
                  <a:lnTo>
                    <a:pt x="209907" y="324645"/>
                  </a:lnTo>
                  <a:lnTo>
                    <a:pt x="189218" y="335050"/>
                  </a:lnTo>
                  <a:lnTo>
                    <a:pt x="162085" y="337334"/>
                  </a:lnTo>
                  <a:lnTo>
                    <a:pt x="135209" y="333279"/>
                  </a:lnTo>
                  <a:lnTo>
                    <a:pt x="105284" y="3131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Freeform 393"/>
            <p:cNvSpPr/>
            <p:nvPr/>
          </p:nvSpPr>
          <p:spPr>
            <a:xfrm>
              <a:off x="7523750" y="7512478"/>
              <a:ext cx="115616" cy="196330"/>
            </a:xfrm>
            <a:custGeom>
              <a:avLst/>
              <a:gdLst/>
              <a:ahLst/>
              <a:cxnLst/>
              <a:rect l="0" t="0" r="0" b="0"/>
              <a:pathLst>
                <a:path w="115616" h="196330">
                  <a:moveTo>
                    <a:pt x="14654" y="73699"/>
                  </a:moveTo>
                  <a:lnTo>
                    <a:pt x="0" y="123251"/>
                  </a:lnTo>
                  <a:lnTo>
                    <a:pt x="2682" y="149144"/>
                  </a:lnTo>
                  <a:lnTo>
                    <a:pt x="12843" y="173911"/>
                  </a:lnTo>
                  <a:lnTo>
                    <a:pt x="29057" y="192718"/>
                  </a:lnTo>
                  <a:lnTo>
                    <a:pt x="39464" y="196329"/>
                  </a:lnTo>
                  <a:lnTo>
                    <a:pt x="63505" y="194102"/>
                  </a:lnTo>
                  <a:lnTo>
                    <a:pt x="83549" y="179074"/>
                  </a:lnTo>
                  <a:lnTo>
                    <a:pt x="99087" y="155628"/>
                  </a:lnTo>
                  <a:lnTo>
                    <a:pt x="113240" y="108373"/>
                  </a:lnTo>
                  <a:lnTo>
                    <a:pt x="115615" y="53947"/>
                  </a:lnTo>
                  <a:lnTo>
                    <a:pt x="9888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Freeform 394"/>
            <p:cNvSpPr/>
            <p:nvPr/>
          </p:nvSpPr>
          <p:spPr>
            <a:xfrm>
              <a:off x="7700722" y="7501607"/>
              <a:ext cx="258823" cy="189856"/>
            </a:xfrm>
            <a:custGeom>
              <a:avLst/>
              <a:gdLst/>
              <a:ahLst/>
              <a:cxnLst/>
              <a:rect l="0" t="0" r="0" b="0"/>
              <a:pathLst>
                <a:path w="258823" h="189856">
                  <a:moveTo>
                    <a:pt x="16667" y="189855"/>
                  </a:moveTo>
                  <a:lnTo>
                    <a:pt x="5488" y="178677"/>
                  </a:lnTo>
                  <a:lnTo>
                    <a:pt x="0" y="160711"/>
                  </a:lnTo>
                  <a:lnTo>
                    <a:pt x="30" y="121168"/>
                  </a:lnTo>
                  <a:lnTo>
                    <a:pt x="5763" y="91478"/>
                  </a:lnTo>
                  <a:lnTo>
                    <a:pt x="16110" y="66583"/>
                  </a:lnTo>
                  <a:lnTo>
                    <a:pt x="25654" y="58541"/>
                  </a:lnTo>
                  <a:lnTo>
                    <a:pt x="51857" y="49605"/>
                  </a:lnTo>
                  <a:lnTo>
                    <a:pt x="83000" y="51872"/>
                  </a:lnTo>
                  <a:lnTo>
                    <a:pt x="139475" y="66803"/>
                  </a:lnTo>
                  <a:lnTo>
                    <a:pt x="184725" y="71897"/>
                  </a:lnTo>
                  <a:lnTo>
                    <a:pt x="211852" y="63730"/>
                  </a:lnTo>
                  <a:lnTo>
                    <a:pt x="233267" y="48402"/>
                  </a:lnTo>
                  <a:lnTo>
                    <a:pt x="246684" y="29891"/>
                  </a:lnTo>
                  <a:lnTo>
                    <a:pt x="248391" y="21211"/>
                  </a:lnTo>
                  <a:lnTo>
                    <a:pt x="247189" y="13085"/>
                  </a:lnTo>
                  <a:lnTo>
                    <a:pt x="244048" y="5328"/>
                  </a:lnTo>
                  <a:lnTo>
                    <a:pt x="236104" y="1327"/>
                  </a:lnTo>
                  <a:lnTo>
                    <a:pt x="211681" y="0"/>
                  </a:lnTo>
                  <a:lnTo>
                    <a:pt x="176224" y="11420"/>
                  </a:lnTo>
                  <a:lnTo>
                    <a:pt x="149081" y="29621"/>
                  </a:lnTo>
                  <a:lnTo>
                    <a:pt x="126220" y="61010"/>
                  </a:lnTo>
                  <a:lnTo>
                    <a:pt x="121119" y="89697"/>
                  </a:lnTo>
                  <a:lnTo>
                    <a:pt x="123921" y="119604"/>
                  </a:lnTo>
                  <a:lnTo>
                    <a:pt x="132966" y="144595"/>
                  </a:lnTo>
                  <a:lnTo>
                    <a:pt x="162390" y="178394"/>
                  </a:lnTo>
                  <a:lnTo>
                    <a:pt x="175817" y="184554"/>
                  </a:lnTo>
                  <a:lnTo>
                    <a:pt x="206333" y="188279"/>
                  </a:lnTo>
                  <a:lnTo>
                    <a:pt x="258822" y="1793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Freeform 395"/>
            <p:cNvSpPr/>
            <p:nvPr/>
          </p:nvSpPr>
          <p:spPr>
            <a:xfrm>
              <a:off x="8004572" y="7491421"/>
              <a:ext cx="186600" cy="201578"/>
            </a:xfrm>
            <a:custGeom>
              <a:avLst/>
              <a:gdLst/>
              <a:ahLst/>
              <a:cxnLst/>
              <a:rect l="0" t="0" r="0" b="0"/>
              <a:pathLst>
                <a:path w="186600" h="201578">
                  <a:moveTo>
                    <a:pt x="144486" y="0"/>
                  </a:moveTo>
                  <a:lnTo>
                    <a:pt x="85868" y="5590"/>
                  </a:lnTo>
                  <a:lnTo>
                    <a:pt x="51078" y="25833"/>
                  </a:lnTo>
                  <a:lnTo>
                    <a:pt x="24133" y="54057"/>
                  </a:lnTo>
                  <a:lnTo>
                    <a:pt x="6920" y="84648"/>
                  </a:lnTo>
                  <a:lnTo>
                    <a:pt x="0" y="132705"/>
                  </a:lnTo>
                  <a:lnTo>
                    <a:pt x="3538" y="180219"/>
                  </a:lnTo>
                  <a:lnTo>
                    <a:pt x="9577" y="190336"/>
                  </a:lnTo>
                  <a:lnTo>
                    <a:pt x="18282" y="197080"/>
                  </a:lnTo>
                  <a:lnTo>
                    <a:pt x="28764" y="201577"/>
                  </a:lnTo>
                  <a:lnTo>
                    <a:pt x="40432" y="201065"/>
                  </a:lnTo>
                  <a:lnTo>
                    <a:pt x="65874" y="191137"/>
                  </a:lnTo>
                  <a:lnTo>
                    <a:pt x="95327" y="165818"/>
                  </a:lnTo>
                  <a:lnTo>
                    <a:pt x="113282" y="136089"/>
                  </a:lnTo>
                  <a:lnTo>
                    <a:pt x="133545" y="72672"/>
                  </a:lnTo>
                  <a:lnTo>
                    <a:pt x="138453" y="54525"/>
                  </a:lnTo>
                  <a:lnTo>
                    <a:pt x="136979" y="72958"/>
                  </a:lnTo>
                  <a:lnTo>
                    <a:pt x="145775" y="131524"/>
                  </a:lnTo>
                  <a:lnTo>
                    <a:pt x="158516" y="166871"/>
                  </a:lnTo>
                  <a:lnTo>
                    <a:pt x="169438" y="185299"/>
                  </a:lnTo>
                  <a:lnTo>
                    <a:pt x="186599" y="2000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Freeform 396"/>
            <p:cNvSpPr/>
            <p:nvPr/>
          </p:nvSpPr>
          <p:spPr>
            <a:xfrm>
              <a:off x="8229160" y="7512478"/>
              <a:ext cx="151526" cy="178985"/>
            </a:xfrm>
            <a:custGeom>
              <a:avLst/>
              <a:gdLst/>
              <a:ahLst/>
              <a:cxnLst/>
              <a:rect l="0" t="0" r="0" b="0"/>
              <a:pathLst>
                <a:path w="151526" h="178985">
                  <a:moveTo>
                    <a:pt x="14654" y="0"/>
                  </a:moveTo>
                  <a:lnTo>
                    <a:pt x="0" y="43963"/>
                  </a:lnTo>
                  <a:lnTo>
                    <a:pt x="1083" y="85426"/>
                  </a:lnTo>
                  <a:lnTo>
                    <a:pt x="8812" y="129166"/>
                  </a:lnTo>
                  <a:lnTo>
                    <a:pt x="21416" y="151384"/>
                  </a:lnTo>
                  <a:lnTo>
                    <a:pt x="29691" y="160584"/>
                  </a:lnTo>
                  <a:lnTo>
                    <a:pt x="38717" y="165547"/>
                  </a:lnTo>
                  <a:lnTo>
                    <a:pt x="58104" y="167943"/>
                  </a:lnTo>
                  <a:lnTo>
                    <a:pt x="68187" y="162265"/>
                  </a:lnTo>
                  <a:lnTo>
                    <a:pt x="96805" y="128666"/>
                  </a:lnTo>
                  <a:lnTo>
                    <a:pt x="122250" y="68416"/>
                  </a:lnTo>
                  <a:lnTo>
                    <a:pt x="128032" y="21961"/>
                  </a:lnTo>
                  <a:lnTo>
                    <a:pt x="126504" y="14641"/>
                  </a:lnTo>
                  <a:lnTo>
                    <a:pt x="123146" y="13270"/>
                  </a:lnTo>
                  <a:lnTo>
                    <a:pt x="118567" y="15866"/>
                  </a:lnTo>
                  <a:lnTo>
                    <a:pt x="116600" y="37467"/>
                  </a:lnTo>
                  <a:lnTo>
                    <a:pt x="122069" y="85971"/>
                  </a:lnTo>
                  <a:lnTo>
                    <a:pt x="134397" y="143584"/>
                  </a:lnTo>
                  <a:lnTo>
                    <a:pt x="151525" y="1789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Freeform 397"/>
            <p:cNvSpPr/>
            <p:nvPr/>
          </p:nvSpPr>
          <p:spPr>
            <a:xfrm>
              <a:off x="8517555" y="7523006"/>
              <a:ext cx="210571" cy="21059"/>
            </a:xfrm>
            <a:custGeom>
              <a:avLst/>
              <a:gdLst/>
              <a:ahLst/>
              <a:cxnLst/>
              <a:rect l="0" t="0" r="0" b="0"/>
              <a:pathLst>
                <a:path w="210571" h="21059">
                  <a:moveTo>
                    <a:pt x="0" y="21058"/>
                  </a:moveTo>
                  <a:lnTo>
                    <a:pt x="57264" y="21058"/>
                  </a:lnTo>
                  <a:lnTo>
                    <a:pt x="106654" y="17938"/>
                  </a:lnTo>
                  <a:lnTo>
                    <a:pt x="164567" y="6403"/>
                  </a:lnTo>
                  <a:lnTo>
                    <a:pt x="21057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Freeform 398"/>
            <p:cNvSpPr/>
            <p:nvPr/>
          </p:nvSpPr>
          <p:spPr>
            <a:xfrm>
              <a:off x="8633368" y="7438779"/>
              <a:ext cx="99081" cy="210571"/>
            </a:xfrm>
            <a:custGeom>
              <a:avLst/>
              <a:gdLst/>
              <a:ahLst/>
              <a:cxnLst/>
              <a:rect l="0" t="0" r="0" b="0"/>
              <a:pathLst>
                <a:path w="99081" h="210571">
                  <a:moveTo>
                    <a:pt x="0" y="0"/>
                  </a:moveTo>
                  <a:lnTo>
                    <a:pt x="22357" y="0"/>
                  </a:lnTo>
                  <a:lnTo>
                    <a:pt x="53028" y="11178"/>
                  </a:lnTo>
                  <a:lnTo>
                    <a:pt x="84343" y="29308"/>
                  </a:lnTo>
                  <a:lnTo>
                    <a:pt x="91323" y="39426"/>
                  </a:lnTo>
                  <a:lnTo>
                    <a:pt x="99080" y="66265"/>
                  </a:lnTo>
                  <a:lnTo>
                    <a:pt x="97858" y="108671"/>
                  </a:lnTo>
                  <a:lnTo>
                    <a:pt x="89896" y="130576"/>
                  </a:lnTo>
                  <a:lnTo>
                    <a:pt x="57429" y="186764"/>
                  </a:lnTo>
                  <a:lnTo>
                    <a:pt x="36124" y="203517"/>
                  </a:lnTo>
                  <a:lnTo>
                    <a:pt x="21057" y="210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8875523" y="7300190"/>
            <a:ext cx="679892" cy="433387"/>
            <a:chOff x="8875523" y="7300190"/>
            <a:chExt cx="679892" cy="433387"/>
          </a:xfrm>
        </p:grpSpPr>
        <p:sp>
          <p:nvSpPr>
            <p:cNvPr id="401" name="Freeform 400"/>
            <p:cNvSpPr/>
            <p:nvPr/>
          </p:nvSpPr>
          <p:spPr>
            <a:xfrm>
              <a:off x="8962733" y="7300190"/>
              <a:ext cx="123361" cy="370216"/>
            </a:xfrm>
            <a:custGeom>
              <a:avLst/>
              <a:gdLst/>
              <a:ahLst/>
              <a:cxnLst/>
              <a:rect l="0" t="0" r="0" b="0"/>
              <a:pathLst>
                <a:path w="123361" h="370216">
                  <a:moveTo>
                    <a:pt x="123360" y="33303"/>
                  </a:moveTo>
                  <a:lnTo>
                    <a:pt x="88463" y="3995"/>
                  </a:lnTo>
                  <a:lnTo>
                    <a:pt x="66127" y="0"/>
                  </a:lnTo>
                  <a:lnTo>
                    <a:pt x="53619" y="573"/>
                  </a:lnTo>
                  <a:lnTo>
                    <a:pt x="42941" y="6804"/>
                  </a:lnTo>
                  <a:lnTo>
                    <a:pt x="24838" y="29325"/>
                  </a:lnTo>
                  <a:lnTo>
                    <a:pt x="7081" y="69300"/>
                  </a:lnTo>
                  <a:lnTo>
                    <a:pt x="0" y="110779"/>
                  </a:lnTo>
                  <a:lnTo>
                    <a:pt x="3491" y="158295"/>
                  </a:lnTo>
                  <a:lnTo>
                    <a:pt x="6346" y="209418"/>
                  </a:lnTo>
                  <a:lnTo>
                    <a:pt x="15715" y="269519"/>
                  </a:lnTo>
                  <a:lnTo>
                    <a:pt x="32264" y="332908"/>
                  </a:lnTo>
                  <a:lnTo>
                    <a:pt x="39132" y="3702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Freeform 401"/>
            <p:cNvSpPr/>
            <p:nvPr/>
          </p:nvSpPr>
          <p:spPr>
            <a:xfrm>
              <a:off x="8875523" y="7503249"/>
              <a:ext cx="321816" cy="131545"/>
            </a:xfrm>
            <a:custGeom>
              <a:avLst/>
              <a:gdLst/>
              <a:ahLst/>
              <a:cxnLst/>
              <a:rect l="0" t="0" r="0" b="0"/>
              <a:pathLst>
                <a:path w="321816" h="131545">
                  <a:moveTo>
                    <a:pt x="0" y="19757"/>
                  </a:moveTo>
                  <a:lnTo>
                    <a:pt x="11179" y="30935"/>
                  </a:lnTo>
                  <a:lnTo>
                    <a:pt x="32265" y="33304"/>
                  </a:lnTo>
                  <a:lnTo>
                    <a:pt x="80140" y="28060"/>
                  </a:lnTo>
                  <a:lnTo>
                    <a:pt x="142433" y="15808"/>
                  </a:lnTo>
                  <a:lnTo>
                    <a:pt x="183102" y="0"/>
                  </a:lnTo>
                  <a:lnTo>
                    <a:pt x="189919" y="736"/>
                  </a:lnTo>
                  <a:lnTo>
                    <a:pt x="192124" y="5907"/>
                  </a:lnTo>
                  <a:lnTo>
                    <a:pt x="184961" y="67933"/>
                  </a:lnTo>
                  <a:lnTo>
                    <a:pt x="191779" y="96541"/>
                  </a:lnTo>
                  <a:lnTo>
                    <a:pt x="205729" y="118614"/>
                  </a:lnTo>
                  <a:lnTo>
                    <a:pt x="214362" y="127776"/>
                  </a:lnTo>
                  <a:lnTo>
                    <a:pt x="225966" y="131544"/>
                  </a:lnTo>
                  <a:lnTo>
                    <a:pt x="254458" y="129491"/>
                  </a:lnTo>
                  <a:lnTo>
                    <a:pt x="277259" y="120781"/>
                  </a:lnTo>
                  <a:lnTo>
                    <a:pt x="310961" y="96125"/>
                  </a:lnTo>
                  <a:lnTo>
                    <a:pt x="319530" y="76315"/>
                  </a:lnTo>
                  <a:lnTo>
                    <a:pt x="321815" y="64481"/>
                  </a:lnTo>
                  <a:lnTo>
                    <a:pt x="320998" y="54252"/>
                  </a:lnTo>
                  <a:lnTo>
                    <a:pt x="313852" y="36648"/>
                  </a:lnTo>
                  <a:lnTo>
                    <a:pt x="296637" y="21026"/>
                  </a:lnTo>
                  <a:lnTo>
                    <a:pt x="273389" y="8623"/>
                  </a:lnTo>
                  <a:lnTo>
                    <a:pt x="247458" y="3111"/>
                  </a:lnTo>
                  <a:lnTo>
                    <a:pt x="237502" y="3980"/>
                  </a:lnTo>
                  <a:lnTo>
                    <a:pt x="229695" y="6900"/>
                  </a:lnTo>
                  <a:lnTo>
                    <a:pt x="210570" y="197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Freeform 402"/>
            <p:cNvSpPr/>
            <p:nvPr/>
          </p:nvSpPr>
          <p:spPr>
            <a:xfrm>
              <a:off x="9214631" y="7501950"/>
              <a:ext cx="92941" cy="143998"/>
            </a:xfrm>
            <a:custGeom>
              <a:avLst/>
              <a:gdLst/>
              <a:ahLst/>
              <a:cxnLst/>
              <a:rect l="0" t="0" r="0" b="0"/>
              <a:pathLst>
                <a:path w="92941" h="143998">
                  <a:moveTo>
                    <a:pt x="8333" y="0"/>
                  </a:moveTo>
                  <a:lnTo>
                    <a:pt x="0" y="52050"/>
                  </a:lnTo>
                  <a:lnTo>
                    <a:pt x="1120" y="85135"/>
                  </a:lnTo>
                  <a:lnTo>
                    <a:pt x="9417" y="111537"/>
                  </a:lnTo>
                  <a:lnTo>
                    <a:pt x="24022" y="131850"/>
                  </a:lnTo>
                  <a:lnTo>
                    <a:pt x="32830" y="140542"/>
                  </a:lnTo>
                  <a:lnTo>
                    <a:pt x="42212" y="143997"/>
                  </a:lnTo>
                  <a:lnTo>
                    <a:pt x="51975" y="143962"/>
                  </a:lnTo>
                  <a:lnTo>
                    <a:pt x="61994" y="141597"/>
                  </a:lnTo>
                  <a:lnTo>
                    <a:pt x="79366" y="126493"/>
                  </a:lnTo>
                  <a:lnTo>
                    <a:pt x="87273" y="115914"/>
                  </a:lnTo>
                  <a:lnTo>
                    <a:pt x="92940" y="88562"/>
                  </a:lnTo>
                  <a:lnTo>
                    <a:pt x="87047" y="34521"/>
                  </a:lnTo>
                  <a:lnTo>
                    <a:pt x="74902" y="14952"/>
                  </a:lnTo>
                  <a:lnTo>
                    <a:pt x="66751" y="6458"/>
                  </a:lnTo>
                  <a:lnTo>
                    <a:pt x="57806" y="1966"/>
                  </a:lnTo>
                  <a:lnTo>
                    <a:pt x="1886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Freeform 403"/>
            <p:cNvSpPr/>
            <p:nvPr/>
          </p:nvSpPr>
          <p:spPr>
            <a:xfrm>
              <a:off x="9338021" y="7312437"/>
              <a:ext cx="135483" cy="326013"/>
            </a:xfrm>
            <a:custGeom>
              <a:avLst/>
              <a:gdLst/>
              <a:ahLst/>
              <a:cxnLst/>
              <a:rect l="0" t="0" r="0" b="0"/>
              <a:pathLst>
                <a:path w="135483" h="326013">
                  <a:moveTo>
                    <a:pt x="127098" y="0"/>
                  </a:moveTo>
                  <a:lnTo>
                    <a:pt x="127098" y="56498"/>
                  </a:lnTo>
                  <a:lnTo>
                    <a:pt x="127098" y="108896"/>
                  </a:lnTo>
                  <a:lnTo>
                    <a:pt x="127098" y="161466"/>
                  </a:lnTo>
                  <a:lnTo>
                    <a:pt x="128269" y="212918"/>
                  </a:lnTo>
                  <a:lnTo>
                    <a:pt x="135432" y="275937"/>
                  </a:lnTo>
                  <a:lnTo>
                    <a:pt x="135482" y="296943"/>
                  </a:lnTo>
                  <a:lnTo>
                    <a:pt x="118413" y="240711"/>
                  </a:lnTo>
                  <a:lnTo>
                    <a:pt x="107251" y="215387"/>
                  </a:lnTo>
                  <a:lnTo>
                    <a:pt x="98659" y="206762"/>
                  </a:lnTo>
                  <a:lnTo>
                    <a:pt x="76634" y="197179"/>
                  </a:lnTo>
                  <a:lnTo>
                    <a:pt x="65379" y="199303"/>
                  </a:lnTo>
                  <a:lnTo>
                    <a:pt x="43516" y="214141"/>
                  </a:lnTo>
                  <a:lnTo>
                    <a:pt x="17065" y="248802"/>
                  </a:lnTo>
                  <a:lnTo>
                    <a:pt x="0" y="288708"/>
                  </a:lnTo>
                  <a:lnTo>
                    <a:pt x="252" y="300097"/>
                  </a:lnTo>
                  <a:lnTo>
                    <a:pt x="3930" y="310028"/>
                  </a:lnTo>
                  <a:lnTo>
                    <a:pt x="9891" y="318989"/>
                  </a:lnTo>
                  <a:lnTo>
                    <a:pt x="19715" y="323794"/>
                  </a:lnTo>
                  <a:lnTo>
                    <a:pt x="46228" y="326012"/>
                  </a:lnTo>
                  <a:lnTo>
                    <a:pt x="68149" y="319979"/>
                  </a:lnTo>
                  <a:lnTo>
                    <a:pt x="95513" y="3053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Freeform 404"/>
            <p:cNvSpPr/>
            <p:nvPr/>
          </p:nvSpPr>
          <p:spPr>
            <a:xfrm>
              <a:off x="9549347" y="7649349"/>
              <a:ext cx="6068" cy="84228"/>
            </a:xfrm>
            <a:custGeom>
              <a:avLst/>
              <a:gdLst/>
              <a:ahLst/>
              <a:cxnLst/>
              <a:rect l="0" t="0" r="0" b="0"/>
              <a:pathLst>
                <a:path w="6068" h="84228">
                  <a:moveTo>
                    <a:pt x="0" y="0"/>
                  </a:moveTo>
                  <a:lnTo>
                    <a:pt x="6067" y="39687"/>
                  </a:lnTo>
                  <a:lnTo>
                    <a:pt x="0" y="842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3" name="Group 422"/>
          <p:cNvGrpSpPr/>
          <p:nvPr/>
        </p:nvGrpSpPr>
        <p:grpSpPr>
          <a:xfrm>
            <a:off x="7263582" y="7765162"/>
            <a:ext cx="2527922" cy="509391"/>
            <a:chOff x="7263582" y="7765162"/>
            <a:chExt cx="2527922" cy="509391"/>
          </a:xfrm>
        </p:grpSpPr>
        <p:sp>
          <p:nvSpPr>
            <p:cNvPr id="407" name="Freeform 406"/>
            <p:cNvSpPr/>
            <p:nvPr/>
          </p:nvSpPr>
          <p:spPr>
            <a:xfrm>
              <a:off x="7263582" y="7906277"/>
              <a:ext cx="169538" cy="185733"/>
            </a:xfrm>
            <a:custGeom>
              <a:avLst/>
              <a:gdLst/>
              <a:ahLst/>
              <a:cxnLst/>
              <a:rect l="0" t="0" r="0" b="0"/>
              <a:pathLst>
                <a:path w="169538" h="185733">
                  <a:moveTo>
                    <a:pt x="169537" y="79983"/>
                  </a:moveTo>
                  <a:lnTo>
                    <a:pt x="150409" y="27278"/>
                  </a:lnTo>
                  <a:lnTo>
                    <a:pt x="139199" y="11325"/>
                  </a:lnTo>
                  <a:lnTo>
                    <a:pt x="120179" y="2675"/>
                  </a:lnTo>
                  <a:lnTo>
                    <a:pt x="97297" y="0"/>
                  </a:lnTo>
                  <a:lnTo>
                    <a:pt x="75430" y="2711"/>
                  </a:lnTo>
                  <a:lnTo>
                    <a:pt x="57132" y="10935"/>
                  </a:lnTo>
                  <a:lnTo>
                    <a:pt x="41201" y="23559"/>
                  </a:lnTo>
                  <a:lnTo>
                    <a:pt x="4791" y="75933"/>
                  </a:lnTo>
                  <a:lnTo>
                    <a:pt x="0" y="105479"/>
                  </a:lnTo>
                  <a:lnTo>
                    <a:pt x="2940" y="134599"/>
                  </a:lnTo>
                  <a:lnTo>
                    <a:pt x="12046" y="155339"/>
                  </a:lnTo>
                  <a:lnTo>
                    <a:pt x="30131" y="172357"/>
                  </a:lnTo>
                  <a:lnTo>
                    <a:pt x="41505" y="180170"/>
                  </a:lnTo>
                  <a:lnTo>
                    <a:pt x="72859" y="185732"/>
                  </a:lnTo>
                  <a:lnTo>
                    <a:pt x="117495" y="182287"/>
                  </a:lnTo>
                  <a:lnTo>
                    <a:pt x="148480" y="1747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Freeform 407"/>
            <p:cNvSpPr/>
            <p:nvPr/>
          </p:nvSpPr>
          <p:spPr>
            <a:xfrm>
              <a:off x="7496290" y="7828333"/>
              <a:ext cx="21058" cy="252685"/>
            </a:xfrm>
            <a:custGeom>
              <a:avLst/>
              <a:gdLst/>
              <a:ahLst/>
              <a:cxnLst/>
              <a:rect l="0" t="0" r="0" b="0"/>
              <a:pathLst>
                <a:path w="21058" h="252685">
                  <a:moveTo>
                    <a:pt x="0" y="0"/>
                  </a:moveTo>
                  <a:lnTo>
                    <a:pt x="0" y="50433"/>
                  </a:lnTo>
                  <a:lnTo>
                    <a:pt x="1170" y="105411"/>
                  </a:lnTo>
                  <a:lnTo>
                    <a:pt x="8406" y="154715"/>
                  </a:lnTo>
                  <a:lnTo>
                    <a:pt x="16789" y="208059"/>
                  </a:lnTo>
                  <a:lnTo>
                    <a:pt x="21057" y="2526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Freeform 408"/>
            <p:cNvSpPr/>
            <p:nvPr/>
          </p:nvSpPr>
          <p:spPr>
            <a:xfrm>
              <a:off x="7593242" y="7912560"/>
              <a:ext cx="87700" cy="156345"/>
            </a:xfrm>
            <a:custGeom>
              <a:avLst/>
              <a:gdLst/>
              <a:ahLst/>
              <a:cxnLst/>
              <a:rect l="0" t="0" r="0" b="0"/>
              <a:pathLst>
                <a:path w="87700" h="156345">
                  <a:moveTo>
                    <a:pt x="8334" y="0"/>
                  </a:moveTo>
                  <a:lnTo>
                    <a:pt x="0" y="57264"/>
                  </a:lnTo>
                  <a:lnTo>
                    <a:pt x="1575" y="100416"/>
                  </a:lnTo>
                  <a:lnTo>
                    <a:pt x="12588" y="146438"/>
                  </a:lnTo>
                  <a:lnTo>
                    <a:pt x="19358" y="152608"/>
                  </a:lnTo>
                  <a:lnTo>
                    <a:pt x="28552" y="155551"/>
                  </a:lnTo>
                  <a:lnTo>
                    <a:pt x="39360" y="156344"/>
                  </a:lnTo>
                  <a:lnTo>
                    <a:pt x="47735" y="153362"/>
                  </a:lnTo>
                  <a:lnTo>
                    <a:pt x="79322" y="119416"/>
                  </a:lnTo>
                  <a:lnTo>
                    <a:pt x="86678" y="95968"/>
                  </a:lnTo>
                  <a:lnTo>
                    <a:pt x="87699" y="56123"/>
                  </a:lnTo>
                  <a:lnTo>
                    <a:pt x="85810" y="44434"/>
                  </a:lnTo>
                  <a:lnTo>
                    <a:pt x="81042" y="35472"/>
                  </a:lnTo>
                  <a:lnTo>
                    <a:pt x="66384" y="22395"/>
                  </a:lnTo>
                  <a:lnTo>
                    <a:pt x="57562" y="19609"/>
                  </a:lnTo>
                  <a:lnTo>
                    <a:pt x="38402" y="19635"/>
                  </a:lnTo>
                  <a:lnTo>
                    <a:pt x="24427" y="23545"/>
                  </a:lnTo>
                  <a:lnTo>
                    <a:pt x="8334" y="315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Freeform 409"/>
            <p:cNvSpPr/>
            <p:nvPr/>
          </p:nvSpPr>
          <p:spPr>
            <a:xfrm>
              <a:off x="7801617" y="7838861"/>
              <a:ext cx="21058" cy="231629"/>
            </a:xfrm>
            <a:custGeom>
              <a:avLst/>
              <a:gdLst/>
              <a:ahLst/>
              <a:cxnLst/>
              <a:rect l="0" t="0" r="0" b="0"/>
              <a:pathLst>
                <a:path w="21058" h="231629">
                  <a:moveTo>
                    <a:pt x="0" y="0"/>
                  </a:moveTo>
                  <a:lnTo>
                    <a:pt x="0" y="58617"/>
                  </a:lnTo>
                  <a:lnTo>
                    <a:pt x="8333" y="118334"/>
                  </a:lnTo>
                  <a:lnTo>
                    <a:pt x="9878" y="164914"/>
                  </a:lnTo>
                  <a:lnTo>
                    <a:pt x="13456" y="207572"/>
                  </a:lnTo>
                  <a:lnTo>
                    <a:pt x="21057" y="2316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Freeform 410"/>
            <p:cNvSpPr/>
            <p:nvPr/>
          </p:nvSpPr>
          <p:spPr>
            <a:xfrm>
              <a:off x="7738446" y="7849390"/>
              <a:ext cx="178986" cy="136871"/>
            </a:xfrm>
            <a:custGeom>
              <a:avLst/>
              <a:gdLst/>
              <a:ahLst/>
              <a:cxnLst/>
              <a:rect l="0" t="0" r="0" b="0"/>
              <a:pathLst>
                <a:path w="178986" h="136871">
                  <a:moveTo>
                    <a:pt x="178985" y="0"/>
                  </a:moveTo>
                  <a:lnTo>
                    <a:pt x="123325" y="42662"/>
                  </a:lnTo>
                  <a:lnTo>
                    <a:pt x="62906" y="92609"/>
                  </a:lnTo>
                  <a:lnTo>
                    <a:pt x="0" y="1368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Freeform 411"/>
            <p:cNvSpPr/>
            <p:nvPr/>
          </p:nvSpPr>
          <p:spPr>
            <a:xfrm>
              <a:off x="7918081" y="7817804"/>
              <a:ext cx="167806" cy="263214"/>
            </a:xfrm>
            <a:custGeom>
              <a:avLst/>
              <a:gdLst/>
              <a:ahLst/>
              <a:cxnLst/>
              <a:rect l="0" t="0" r="0" b="0"/>
              <a:pathLst>
                <a:path w="167806" h="263214">
                  <a:moveTo>
                    <a:pt x="9878" y="0"/>
                  </a:moveTo>
                  <a:lnTo>
                    <a:pt x="2643" y="27557"/>
                  </a:lnTo>
                  <a:lnTo>
                    <a:pt x="0" y="83779"/>
                  </a:lnTo>
                  <a:lnTo>
                    <a:pt x="5067" y="140292"/>
                  </a:lnTo>
                  <a:lnTo>
                    <a:pt x="8452" y="193646"/>
                  </a:lnTo>
                  <a:lnTo>
                    <a:pt x="10766" y="249558"/>
                  </a:lnTo>
                  <a:lnTo>
                    <a:pt x="12809" y="250600"/>
                  </a:lnTo>
                  <a:lnTo>
                    <a:pt x="15342" y="247785"/>
                  </a:lnTo>
                  <a:lnTo>
                    <a:pt x="28981" y="196345"/>
                  </a:lnTo>
                  <a:lnTo>
                    <a:pt x="40205" y="171493"/>
                  </a:lnTo>
                  <a:lnTo>
                    <a:pt x="56112" y="154988"/>
                  </a:lnTo>
                  <a:lnTo>
                    <a:pt x="65267" y="148949"/>
                  </a:lnTo>
                  <a:lnTo>
                    <a:pt x="74880" y="148432"/>
                  </a:lnTo>
                  <a:lnTo>
                    <a:pt x="94920" y="157217"/>
                  </a:lnTo>
                  <a:lnTo>
                    <a:pt x="125933" y="181893"/>
                  </a:lnTo>
                  <a:lnTo>
                    <a:pt x="146169" y="211432"/>
                  </a:lnTo>
                  <a:lnTo>
                    <a:pt x="167805" y="2632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Freeform 412"/>
            <p:cNvSpPr/>
            <p:nvPr/>
          </p:nvSpPr>
          <p:spPr>
            <a:xfrm>
              <a:off x="8138529" y="7944146"/>
              <a:ext cx="10530" cy="157929"/>
            </a:xfrm>
            <a:custGeom>
              <a:avLst/>
              <a:gdLst/>
              <a:ahLst/>
              <a:cxnLst/>
              <a:rect l="0" t="0" r="0" b="0"/>
              <a:pathLst>
                <a:path w="10530" h="157929">
                  <a:moveTo>
                    <a:pt x="0" y="0"/>
                  </a:moveTo>
                  <a:lnTo>
                    <a:pt x="7236" y="28726"/>
                  </a:lnTo>
                  <a:lnTo>
                    <a:pt x="9553" y="77922"/>
                  </a:lnTo>
                  <a:lnTo>
                    <a:pt x="10336" y="135062"/>
                  </a:lnTo>
                  <a:lnTo>
                    <a:pt x="10529" y="1579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Freeform 413"/>
            <p:cNvSpPr/>
            <p:nvPr/>
          </p:nvSpPr>
          <p:spPr>
            <a:xfrm>
              <a:off x="8222757" y="7940857"/>
              <a:ext cx="279288" cy="333696"/>
            </a:xfrm>
            <a:custGeom>
              <a:avLst/>
              <a:gdLst/>
              <a:ahLst/>
              <a:cxnLst/>
              <a:rect l="0" t="0" r="0" b="0"/>
              <a:pathLst>
                <a:path w="279288" h="333696">
                  <a:moveTo>
                    <a:pt x="0" y="13818"/>
                  </a:moveTo>
                  <a:lnTo>
                    <a:pt x="0" y="62749"/>
                  </a:lnTo>
                  <a:lnTo>
                    <a:pt x="0" y="124463"/>
                  </a:lnTo>
                  <a:lnTo>
                    <a:pt x="5589" y="65822"/>
                  </a:lnTo>
                  <a:lnTo>
                    <a:pt x="20243" y="27277"/>
                  </a:lnTo>
                  <a:lnTo>
                    <a:pt x="27533" y="20451"/>
                  </a:lnTo>
                  <a:lnTo>
                    <a:pt x="35903" y="17070"/>
                  </a:lnTo>
                  <a:lnTo>
                    <a:pt x="44992" y="15986"/>
                  </a:lnTo>
                  <a:lnTo>
                    <a:pt x="53391" y="18773"/>
                  </a:lnTo>
                  <a:lnTo>
                    <a:pt x="68962" y="31228"/>
                  </a:lnTo>
                  <a:lnTo>
                    <a:pt x="85294" y="57970"/>
                  </a:lnTo>
                  <a:lnTo>
                    <a:pt x="104963" y="115082"/>
                  </a:lnTo>
                  <a:lnTo>
                    <a:pt x="108579" y="130460"/>
                  </a:lnTo>
                  <a:lnTo>
                    <a:pt x="115670" y="139543"/>
                  </a:lnTo>
                  <a:lnTo>
                    <a:pt x="125077" y="144427"/>
                  </a:lnTo>
                  <a:lnTo>
                    <a:pt x="136027" y="146514"/>
                  </a:lnTo>
                  <a:lnTo>
                    <a:pt x="145667" y="144396"/>
                  </a:lnTo>
                  <a:lnTo>
                    <a:pt x="162617" y="132684"/>
                  </a:lnTo>
                  <a:lnTo>
                    <a:pt x="206856" y="76333"/>
                  </a:lnTo>
                  <a:lnTo>
                    <a:pt x="230676" y="21141"/>
                  </a:lnTo>
                  <a:lnTo>
                    <a:pt x="234502" y="8172"/>
                  </a:lnTo>
                  <a:lnTo>
                    <a:pt x="231204" y="1864"/>
                  </a:lnTo>
                  <a:lnTo>
                    <a:pt x="223155" y="0"/>
                  </a:lnTo>
                  <a:lnTo>
                    <a:pt x="211941" y="1096"/>
                  </a:lnTo>
                  <a:lnTo>
                    <a:pt x="190122" y="17912"/>
                  </a:lnTo>
                  <a:lnTo>
                    <a:pt x="153108" y="65190"/>
                  </a:lnTo>
                  <a:lnTo>
                    <a:pt x="144087" y="96311"/>
                  </a:lnTo>
                  <a:lnTo>
                    <a:pt x="142417" y="130030"/>
                  </a:lnTo>
                  <a:lnTo>
                    <a:pt x="149475" y="156715"/>
                  </a:lnTo>
                  <a:lnTo>
                    <a:pt x="166601" y="185879"/>
                  </a:lnTo>
                  <a:lnTo>
                    <a:pt x="186494" y="209338"/>
                  </a:lnTo>
                  <a:lnTo>
                    <a:pt x="212795" y="225518"/>
                  </a:lnTo>
                  <a:lnTo>
                    <a:pt x="273936" y="248745"/>
                  </a:lnTo>
                  <a:lnTo>
                    <a:pt x="278550" y="253495"/>
                  </a:lnTo>
                  <a:lnTo>
                    <a:pt x="279287" y="259000"/>
                  </a:lnTo>
                  <a:lnTo>
                    <a:pt x="273866" y="271356"/>
                  </a:lnTo>
                  <a:lnTo>
                    <a:pt x="256491" y="291467"/>
                  </a:lnTo>
                  <a:lnTo>
                    <a:pt x="219770" y="316103"/>
                  </a:lnTo>
                  <a:lnTo>
                    <a:pt x="173133" y="332581"/>
                  </a:lnTo>
                  <a:lnTo>
                    <a:pt x="155717" y="333695"/>
                  </a:lnTo>
                  <a:lnTo>
                    <a:pt x="136870" y="3296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Freeform 414"/>
            <p:cNvSpPr/>
            <p:nvPr/>
          </p:nvSpPr>
          <p:spPr>
            <a:xfrm>
              <a:off x="8507026" y="8133659"/>
              <a:ext cx="42115" cy="105286"/>
            </a:xfrm>
            <a:custGeom>
              <a:avLst/>
              <a:gdLst/>
              <a:ahLst/>
              <a:cxnLst/>
              <a:rect l="0" t="0" r="0" b="0"/>
              <a:pathLst>
                <a:path w="42115" h="105286">
                  <a:moveTo>
                    <a:pt x="0" y="0"/>
                  </a:moveTo>
                  <a:lnTo>
                    <a:pt x="33577" y="55045"/>
                  </a:lnTo>
                  <a:lnTo>
                    <a:pt x="42114" y="1052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Freeform 415"/>
            <p:cNvSpPr/>
            <p:nvPr/>
          </p:nvSpPr>
          <p:spPr>
            <a:xfrm>
              <a:off x="8646999" y="7891504"/>
              <a:ext cx="124577" cy="218934"/>
            </a:xfrm>
            <a:custGeom>
              <a:avLst/>
              <a:gdLst/>
              <a:ahLst/>
              <a:cxnLst/>
              <a:rect l="0" t="0" r="0" b="0"/>
              <a:pathLst>
                <a:path w="124577" h="218934">
                  <a:moveTo>
                    <a:pt x="123239" y="0"/>
                  </a:moveTo>
                  <a:lnTo>
                    <a:pt x="69095" y="14572"/>
                  </a:lnTo>
                  <a:lnTo>
                    <a:pt x="34277" y="32784"/>
                  </a:lnTo>
                  <a:lnTo>
                    <a:pt x="1552" y="59898"/>
                  </a:lnTo>
                  <a:lnTo>
                    <a:pt x="0" y="65668"/>
                  </a:lnTo>
                  <a:lnTo>
                    <a:pt x="2476" y="70686"/>
                  </a:lnTo>
                  <a:lnTo>
                    <a:pt x="7636" y="75200"/>
                  </a:lnTo>
                  <a:lnTo>
                    <a:pt x="64010" y="83614"/>
                  </a:lnTo>
                  <a:lnTo>
                    <a:pt x="93795" y="89024"/>
                  </a:lnTo>
                  <a:lnTo>
                    <a:pt x="104780" y="95614"/>
                  </a:lnTo>
                  <a:lnTo>
                    <a:pt x="120105" y="115414"/>
                  </a:lnTo>
                  <a:lnTo>
                    <a:pt x="124576" y="142932"/>
                  </a:lnTo>
                  <a:lnTo>
                    <a:pt x="121494" y="171150"/>
                  </a:lnTo>
                  <a:lnTo>
                    <a:pt x="106605" y="200190"/>
                  </a:lnTo>
                  <a:lnTo>
                    <a:pt x="94009" y="216095"/>
                  </a:lnTo>
                  <a:lnTo>
                    <a:pt x="85035" y="218933"/>
                  </a:lnTo>
                  <a:lnTo>
                    <a:pt x="39012" y="210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Freeform 416"/>
            <p:cNvSpPr/>
            <p:nvPr/>
          </p:nvSpPr>
          <p:spPr>
            <a:xfrm>
              <a:off x="8812353" y="7828333"/>
              <a:ext cx="115814" cy="252685"/>
            </a:xfrm>
            <a:custGeom>
              <a:avLst/>
              <a:gdLst/>
              <a:ahLst/>
              <a:cxnLst/>
              <a:rect l="0" t="0" r="0" b="0"/>
              <a:pathLst>
                <a:path w="115814" h="252685">
                  <a:moveTo>
                    <a:pt x="0" y="0"/>
                  </a:moveTo>
                  <a:lnTo>
                    <a:pt x="3119" y="52050"/>
                  </a:lnTo>
                  <a:lnTo>
                    <a:pt x="8333" y="101989"/>
                  </a:lnTo>
                  <a:lnTo>
                    <a:pt x="15683" y="155197"/>
                  </a:lnTo>
                  <a:lnTo>
                    <a:pt x="18825" y="206955"/>
                  </a:lnTo>
                  <a:lnTo>
                    <a:pt x="17229" y="208159"/>
                  </a:lnTo>
                  <a:lnTo>
                    <a:pt x="14995" y="205453"/>
                  </a:lnTo>
                  <a:lnTo>
                    <a:pt x="11852" y="162521"/>
                  </a:lnTo>
                  <a:lnTo>
                    <a:pt x="17355" y="133063"/>
                  </a:lnTo>
                  <a:lnTo>
                    <a:pt x="22098" y="120294"/>
                  </a:lnTo>
                  <a:lnTo>
                    <a:pt x="29940" y="115291"/>
                  </a:lnTo>
                  <a:lnTo>
                    <a:pt x="39848" y="115465"/>
                  </a:lnTo>
                  <a:lnTo>
                    <a:pt x="51132" y="119091"/>
                  </a:lnTo>
                  <a:lnTo>
                    <a:pt x="73028" y="141836"/>
                  </a:lnTo>
                  <a:lnTo>
                    <a:pt x="98846" y="190984"/>
                  </a:lnTo>
                  <a:lnTo>
                    <a:pt x="115813" y="2526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Freeform 417"/>
            <p:cNvSpPr/>
            <p:nvPr/>
          </p:nvSpPr>
          <p:spPr>
            <a:xfrm>
              <a:off x="8949224" y="7897481"/>
              <a:ext cx="168456" cy="167223"/>
            </a:xfrm>
            <a:custGeom>
              <a:avLst/>
              <a:gdLst/>
              <a:ahLst/>
              <a:cxnLst/>
              <a:rect l="0" t="0" r="0" b="0"/>
              <a:pathLst>
                <a:path w="168456" h="167223">
                  <a:moveTo>
                    <a:pt x="0" y="57194"/>
                  </a:moveTo>
                  <a:lnTo>
                    <a:pt x="11178" y="73961"/>
                  </a:lnTo>
                  <a:lnTo>
                    <a:pt x="20320" y="78900"/>
                  </a:lnTo>
                  <a:lnTo>
                    <a:pt x="46075" y="84388"/>
                  </a:lnTo>
                  <a:lnTo>
                    <a:pt x="82281" y="81889"/>
                  </a:lnTo>
                  <a:lnTo>
                    <a:pt x="101300" y="73629"/>
                  </a:lnTo>
                  <a:lnTo>
                    <a:pt x="117551" y="60989"/>
                  </a:lnTo>
                  <a:lnTo>
                    <a:pt x="132574" y="43672"/>
                  </a:lnTo>
                  <a:lnTo>
                    <a:pt x="135176" y="34142"/>
                  </a:lnTo>
                  <a:lnTo>
                    <a:pt x="131827" y="14193"/>
                  </a:lnTo>
                  <a:lnTo>
                    <a:pt x="125319" y="7470"/>
                  </a:lnTo>
                  <a:lnTo>
                    <a:pt x="105609" y="0"/>
                  </a:lnTo>
                  <a:lnTo>
                    <a:pt x="81253" y="6038"/>
                  </a:lnTo>
                  <a:lnTo>
                    <a:pt x="55999" y="21590"/>
                  </a:lnTo>
                  <a:lnTo>
                    <a:pt x="33077" y="44100"/>
                  </a:lnTo>
                  <a:lnTo>
                    <a:pt x="20549" y="75941"/>
                  </a:lnTo>
                  <a:lnTo>
                    <a:pt x="17321" y="108809"/>
                  </a:lnTo>
                  <a:lnTo>
                    <a:pt x="23686" y="131217"/>
                  </a:lnTo>
                  <a:lnTo>
                    <a:pt x="51601" y="162575"/>
                  </a:lnTo>
                  <a:lnTo>
                    <a:pt x="63646" y="167222"/>
                  </a:lnTo>
                  <a:lnTo>
                    <a:pt x="89508" y="166147"/>
                  </a:lnTo>
                  <a:lnTo>
                    <a:pt x="124786" y="152387"/>
                  </a:lnTo>
                  <a:lnTo>
                    <a:pt x="168455" y="1203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Freeform 418"/>
            <p:cNvSpPr/>
            <p:nvPr/>
          </p:nvSpPr>
          <p:spPr>
            <a:xfrm>
              <a:off x="9213160" y="7786219"/>
              <a:ext cx="30862" cy="284271"/>
            </a:xfrm>
            <a:custGeom>
              <a:avLst/>
              <a:gdLst/>
              <a:ahLst/>
              <a:cxnLst/>
              <a:rect l="0" t="0" r="0" b="0"/>
              <a:pathLst>
                <a:path w="30862" h="284271">
                  <a:moveTo>
                    <a:pt x="30861" y="0"/>
                  </a:moveTo>
                  <a:lnTo>
                    <a:pt x="16207" y="53027"/>
                  </a:lnTo>
                  <a:lnTo>
                    <a:pt x="9900" y="103238"/>
                  </a:lnTo>
                  <a:lnTo>
                    <a:pt x="1721" y="158216"/>
                  </a:lnTo>
                  <a:lnTo>
                    <a:pt x="0" y="206366"/>
                  </a:lnTo>
                  <a:lnTo>
                    <a:pt x="5008" y="268751"/>
                  </a:lnTo>
                  <a:lnTo>
                    <a:pt x="8946" y="276263"/>
                  </a:lnTo>
                  <a:lnTo>
                    <a:pt x="13912" y="280102"/>
                  </a:lnTo>
                  <a:lnTo>
                    <a:pt x="30861" y="2842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Freeform 419"/>
            <p:cNvSpPr/>
            <p:nvPr/>
          </p:nvSpPr>
          <p:spPr>
            <a:xfrm>
              <a:off x="9370363" y="7765162"/>
              <a:ext cx="10530" cy="284270"/>
            </a:xfrm>
            <a:custGeom>
              <a:avLst/>
              <a:gdLst/>
              <a:ahLst/>
              <a:cxnLst/>
              <a:rect l="0" t="0" r="0" b="0"/>
              <a:pathLst>
                <a:path w="10530" h="284270">
                  <a:moveTo>
                    <a:pt x="0" y="0"/>
                  </a:moveTo>
                  <a:lnTo>
                    <a:pt x="3120" y="54144"/>
                  </a:lnTo>
                  <a:lnTo>
                    <a:pt x="8334" y="104560"/>
                  </a:lnTo>
                  <a:lnTo>
                    <a:pt x="9878" y="162002"/>
                  </a:lnTo>
                  <a:lnTo>
                    <a:pt x="10336" y="211777"/>
                  </a:lnTo>
                  <a:lnTo>
                    <a:pt x="10471" y="254211"/>
                  </a:lnTo>
                  <a:lnTo>
                    <a:pt x="10529" y="2842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Freeform 420"/>
            <p:cNvSpPr/>
            <p:nvPr/>
          </p:nvSpPr>
          <p:spPr>
            <a:xfrm>
              <a:off x="9307192" y="7844861"/>
              <a:ext cx="294799" cy="192132"/>
            </a:xfrm>
            <a:custGeom>
              <a:avLst/>
              <a:gdLst/>
              <a:ahLst/>
              <a:cxnLst/>
              <a:rect l="0" t="0" r="0" b="0"/>
              <a:pathLst>
                <a:path w="294799" h="192132">
                  <a:moveTo>
                    <a:pt x="0" y="78228"/>
                  </a:moveTo>
                  <a:lnTo>
                    <a:pt x="16768" y="89407"/>
                  </a:lnTo>
                  <a:lnTo>
                    <a:pt x="60730" y="101948"/>
                  </a:lnTo>
                  <a:lnTo>
                    <a:pt x="101442" y="101894"/>
                  </a:lnTo>
                  <a:lnTo>
                    <a:pt x="161111" y="91395"/>
                  </a:lnTo>
                  <a:lnTo>
                    <a:pt x="196695" y="80310"/>
                  </a:lnTo>
                  <a:lnTo>
                    <a:pt x="243332" y="43913"/>
                  </a:lnTo>
                  <a:lnTo>
                    <a:pt x="248789" y="34294"/>
                  </a:lnTo>
                  <a:lnTo>
                    <a:pt x="251733" y="14248"/>
                  </a:lnTo>
                  <a:lnTo>
                    <a:pt x="246201" y="7499"/>
                  </a:lnTo>
                  <a:lnTo>
                    <a:pt x="224456" y="0"/>
                  </a:lnTo>
                  <a:lnTo>
                    <a:pt x="213979" y="340"/>
                  </a:lnTo>
                  <a:lnTo>
                    <a:pt x="196097" y="6957"/>
                  </a:lnTo>
                  <a:lnTo>
                    <a:pt x="161698" y="35014"/>
                  </a:lnTo>
                  <a:lnTo>
                    <a:pt x="138638" y="67374"/>
                  </a:lnTo>
                  <a:lnTo>
                    <a:pt x="129985" y="115956"/>
                  </a:lnTo>
                  <a:lnTo>
                    <a:pt x="140439" y="148419"/>
                  </a:lnTo>
                  <a:lnTo>
                    <a:pt x="149778" y="163627"/>
                  </a:lnTo>
                  <a:lnTo>
                    <a:pt x="175753" y="183644"/>
                  </a:lnTo>
                  <a:lnTo>
                    <a:pt x="190869" y="190619"/>
                  </a:lnTo>
                  <a:lnTo>
                    <a:pt x="223261" y="192131"/>
                  </a:lnTo>
                  <a:lnTo>
                    <a:pt x="253645" y="185003"/>
                  </a:lnTo>
                  <a:lnTo>
                    <a:pt x="294798" y="1624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Freeform 421"/>
            <p:cNvSpPr/>
            <p:nvPr/>
          </p:nvSpPr>
          <p:spPr>
            <a:xfrm>
              <a:off x="9644116" y="7834713"/>
              <a:ext cx="147388" cy="189407"/>
            </a:xfrm>
            <a:custGeom>
              <a:avLst/>
              <a:gdLst/>
              <a:ahLst/>
              <a:cxnLst/>
              <a:rect l="0" t="0" r="0" b="0"/>
              <a:pathLst>
                <a:path w="147388" h="189407">
                  <a:moveTo>
                    <a:pt x="10516" y="46263"/>
                  </a:moveTo>
                  <a:lnTo>
                    <a:pt x="2184" y="83740"/>
                  </a:lnTo>
                  <a:lnTo>
                    <a:pt x="422" y="140753"/>
                  </a:lnTo>
                  <a:lnTo>
                    <a:pt x="74" y="189406"/>
                  </a:lnTo>
                  <a:lnTo>
                    <a:pt x="0" y="127706"/>
                  </a:lnTo>
                  <a:lnTo>
                    <a:pt x="8396" y="70929"/>
                  </a:lnTo>
                  <a:lnTo>
                    <a:pt x="24439" y="25919"/>
                  </a:lnTo>
                  <a:lnTo>
                    <a:pt x="30327" y="15153"/>
                  </a:lnTo>
                  <a:lnTo>
                    <a:pt x="40101" y="7975"/>
                  </a:lnTo>
                  <a:lnTo>
                    <a:pt x="66559" y="0"/>
                  </a:lnTo>
                  <a:lnTo>
                    <a:pt x="125355" y="2116"/>
                  </a:lnTo>
                  <a:lnTo>
                    <a:pt x="147387" y="41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9" name="Group 438"/>
          <p:cNvGrpSpPr/>
          <p:nvPr/>
        </p:nvGrpSpPr>
        <p:grpSpPr>
          <a:xfrm>
            <a:off x="7327834" y="8175774"/>
            <a:ext cx="1681492" cy="610653"/>
            <a:chOff x="7327834" y="8175774"/>
            <a:chExt cx="1681492" cy="610653"/>
          </a:xfrm>
        </p:grpSpPr>
        <p:sp>
          <p:nvSpPr>
            <p:cNvPr id="424" name="Freeform 423"/>
            <p:cNvSpPr/>
            <p:nvPr/>
          </p:nvSpPr>
          <p:spPr>
            <a:xfrm>
              <a:off x="7327834" y="8344229"/>
              <a:ext cx="73701" cy="16119"/>
            </a:xfrm>
            <a:custGeom>
              <a:avLst/>
              <a:gdLst/>
              <a:ahLst/>
              <a:cxnLst/>
              <a:rect l="0" t="0" r="0" b="0"/>
              <a:pathLst>
                <a:path w="73701" h="16119">
                  <a:moveTo>
                    <a:pt x="0" y="10529"/>
                  </a:moveTo>
                  <a:lnTo>
                    <a:pt x="16768" y="16118"/>
                  </a:lnTo>
                  <a:lnTo>
                    <a:pt x="34358" y="15743"/>
                  </a:lnTo>
                  <a:lnTo>
                    <a:pt x="51536" y="11676"/>
                  </a:lnTo>
                  <a:lnTo>
                    <a:pt x="737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Freeform 424"/>
            <p:cNvSpPr/>
            <p:nvPr/>
          </p:nvSpPr>
          <p:spPr>
            <a:xfrm>
              <a:off x="7348892" y="8281058"/>
              <a:ext cx="21058" cy="168457"/>
            </a:xfrm>
            <a:custGeom>
              <a:avLst/>
              <a:gdLst/>
              <a:ahLst/>
              <a:cxnLst/>
              <a:rect l="0" t="0" r="0" b="0"/>
              <a:pathLst>
                <a:path w="21058" h="168457">
                  <a:moveTo>
                    <a:pt x="0" y="0"/>
                  </a:moveTo>
                  <a:lnTo>
                    <a:pt x="3119" y="57264"/>
                  </a:lnTo>
                  <a:lnTo>
                    <a:pt x="11453" y="106655"/>
                  </a:lnTo>
                  <a:lnTo>
                    <a:pt x="21057" y="1684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Freeform 425"/>
            <p:cNvSpPr/>
            <p:nvPr/>
          </p:nvSpPr>
          <p:spPr>
            <a:xfrm>
              <a:off x="7493282" y="8267817"/>
              <a:ext cx="130480" cy="190714"/>
            </a:xfrm>
            <a:custGeom>
              <a:avLst/>
              <a:gdLst/>
              <a:ahLst/>
              <a:cxnLst/>
              <a:rect l="0" t="0" r="0" b="0"/>
              <a:pathLst>
                <a:path w="130480" h="190714">
                  <a:moveTo>
                    <a:pt x="3008" y="107997"/>
                  </a:moveTo>
                  <a:lnTo>
                    <a:pt x="25365" y="107997"/>
                  </a:lnTo>
                  <a:lnTo>
                    <a:pt x="61625" y="91230"/>
                  </a:lnTo>
                  <a:lnTo>
                    <a:pt x="114296" y="48405"/>
                  </a:lnTo>
                  <a:lnTo>
                    <a:pt x="130479" y="21710"/>
                  </a:lnTo>
                  <a:lnTo>
                    <a:pt x="130103" y="14208"/>
                  </a:lnTo>
                  <a:lnTo>
                    <a:pt x="126343" y="8036"/>
                  </a:lnTo>
                  <a:lnTo>
                    <a:pt x="120326" y="2752"/>
                  </a:lnTo>
                  <a:lnTo>
                    <a:pt x="98044" y="0"/>
                  </a:lnTo>
                  <a:lnTo>
                    <a:pt x="70983" y="3846"/>
                  </a:lnTo>
                  <a:lnTo>
                    <a:pt x="47257" y="13355"/>
                  </a:lnTo>
                  <a:lnTo>
                    <a:pt x="28134" y="31619"/>
                  </a:lnTo>
                  <a:lnTo>
                    <a:pt x="2382" y="75883"/>
                  </a:lnTo>
                  <a:lnTo>
                    <a:pt x="0" y="100354"/>
                  </a:lnTo>
                  <a:lnTo>
                    <a:pt x="8356" y="143557"/>
                  </a:lnTo>
                  <a:lnTo>
                    <a:pt x="20593" y="171766"/>
                  </a:lnTo>
                  <a:lnTo>
                    <a:pt x="37730" y="188202"/>
                  </a:lnTo>
                  <a:lnTo>
                    <a:pt x="49553" y="190713"/>
                  </a:lnTo>
                  <a:lnTo>
                    <a:pt x="108294" y="1816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Freeform 426"/>
            <p:cNvSpPr/>
            <p:nvPr/>
          </p:nvSpPr>
          <p:spPr>
            <a:xfrm>
              <a:off x="7638609" y="8175774"/>
              <a:ext cx="168164" cy="277599"/>
            </a:xfrm>
            <a:custGeom>
              <a:avLst/>
              <a:gdLst/>
              <a:ahLst/>
              <a:cxnLst/>
              <a:rect l="0" t="0" r="0" b="0"/>
              <a:pathLst>
                <a:path w="168164" h="277599">
                  <a:moveTo>
                    <a:pt x="152479" y="0"/>
                  </a:moveTo>
                  <a:lnTo>
                    <a:pt x="155599" y="59357"/>
                  </a:lnTo>
                  <a:lnTo>
                    <a:pt x="161544" y="110120"/>
                  </a:lnTo>
                  <a:lnTo>
                    <a:pt x="168163" y="156890"/>
                  </a:lnTo>
                  <a:lnTo>
                    <a:pt x="166445" y="166594"/>
                  </a:lnTo>
                  <a:lnTo>
                    <a:pt x="161790" y="171894"/>
                  </a:lnTo>
                  <a:lnTo>
                    <a:pt x="155177" y="174257"/>
                  </a:lnTo>
                  <a:lnTo>
                    <a:pt x="138470" y="170644"/>
                  </a:lnTo>
                  <a:lnTo>
                    <a:pt x="117007" y="163579"/>
                  </a:lnTo>
                  <a:lnTo>
                    <a:pt x="73209" y="160771"/>
                  </a:lnTo>
                  <a:lnTo>
                    <a:pt x="44328" y="164260"/>
                  </a:lnTo>
                  <a:lnTo>
                    <a:pt x="32416" y="170337"/>
                  </a:lnTo>
                  <a:lnTo>
                    <a:pt x="12940" y="189569"/>
                  </a:lnTo>
                  <a:lnTo>
                    <a:pt x="2725" y="213714"/>
                  </a:lnTo>
                  <a:lnTo>
                    <a:pt x="0" y="226704"/>
                  </a:lnTo>
                  <a:lnTo>
                    <a:pt x="1694" y="238874"/>
                  </a:lnTo>
                  <a:lnTo>
                    <a:pt x="12934" y="261754"/>
                  </a:lnTo>
                  <a:lnTo>
                    <a:pt x="22014" y="269259"/>
                  </a:lnTo>
                  <a:lnTo>
                    <a:pt x="44582" y="277598"/>
                  </a:lnTo>
                  <a:lnTo>
                    <a:pt x="73330" y="275065"/>
                  </a:lnTo>
                  <a:lnTo>
                    <a:pt x="102094" y="266140"/>
                  </a:lnTo>
                  <a:lnTo>
                    <a:pt x="122677" y="254375"/>
                  </a:lnTo>
                  <a:lnTo>
                    <a:pt x="163008" y="2105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Freeform 427"/>
            <p:cNvSpPr/>
            <p:nvPr/>
          </p:nvSpPr>
          <p:spPr>
            <a:xfrm>
              <a:off x="7896373" y="8260001"/>
              <a:ext cx="107638" cy="166501"/>
            </a:xfrm>
            <a:custGeom>
              <a:avLst/>
              <a:gdLst/>
              <a:ahLst/>
              <a:cxnLst/>
              <a:rect l="0" t="0" r="0" b="0"/>
              <a:pathLst>
                <a:path w="107638" h="166501">
                  <a:moveTo>
                    <a:pt x="0" y="42114"/>
                  </a:moveTo>
                  <a:lnTo>
                    <a:pt x="3120" y="104592"/>
                  </a:lnTo>
                  <a:lnTo>
                    <a:pt x="14573" y="144074"/>
                  </a:lnTo>
                  <a:lnTo>
                    <a:pt x="20244" y="155712"/>
                  </a:lnTo>
                  <a:lnTo>
                    <a:pt x="27534" y="162300"/>
                  </a:lnTo>
                  <a:lnTo>
                    <a:pt x="35903" y="165522"/>
                  </a:lnTo>
                  <a:lnTo>
                    <a:pt x="44993" y="166500"/>
                  </a:lnTo>
                  <a:lnTo>
                    <a:pt x="54562" y="162472"/>
                  </a:lnTo>
                  <a:lnTo>
                    <a:pt x="74553" y="145519"/>
                  </a:lnTo>
                  <a:lnTo>
                    <a:pt x="94359" y="115257"/>
                  </a:lnTo>
                  <a:lnTo>
                    <a:pt x="107637" y="72885"/>
                  </a:lnTo>
                  <a:lnTo>
                    <a:pt x="106404" y="18046"/>
                  </a:lnTo>
                  <a:lnTo>
                    <a:pt x="10528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Freeform 428"/>
            <p:cNvSpPr/>
            <p:nvPr/>
          </p:nvSpPr>
          <p:spPr>
            <a:xfrm>
              <a:off x="8193317" y="8175774"/>
              <a:ext cx="8384" cy="242156"/>
            </a:xfrm>
            <a:custGeom>
              <a:avLst/>
              <a:gdLst/>
              <a:ahLst/>
              <a:cxnLst/>
              <a:rect l="0" t="0" r="0" b="0"/>
              <a:pathLst>
                <a:path w="8384" h="242156">
                  <a:moveTo>
                    <a:pt x="8383" y="0"/>
                  </a:moveTo>
                  <a:lnTo>
                    <a:pt x="1147" y="44366"/>
                  </a:lnTo>
                  <a:lnTo>
                    <a:pt x="0" y="101922"/>
                  </a:lnTo>
                  <a:lnTo>
                    <a:pt x="6381" y="164542"/>
                  </a:lnTo>
                  <a:lnTo>
                    <a:pt x="7790" y="210580"/>
                  </a:lnTo>
                  <a:lnTo>
                    <a:pt x="8383" y="2421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Freeform 429"/>
            <p:cNvSpPr/>
            <p:nvPr/>
          </p:nvSpPr>
          <p:spPr>
            <a:xfrm>
              <a:off x="8138529" y="8313586"/>
              <a:ext cx="286632" cy="130538"/>
            </a:xfrm>
            <a:custGeom>
              <a:avLst/>
              <a:gdLst/>
              <a:ahLst/>
              <a:cxnLst/>
              <a:rect l="0" t="0" r="0" b="0"/>
              <a:pathLst>
                <a:path w="286632" h="130538">
                  <a:moveTo>
                    <a:pt x="0" y="51700"/>
                  </a:moveTo>
                  <a:lnTo>
                    <a:pt x="63428" y="33742"/>
                  </a:lnTo>
                  <a:lnTo>
                    <a:pt x="115848" y="16551"/>
                  </a:lnTo>
                  <a:lnTo>
                    <a:pt x="152998" y="472"/>
                  </a:lnTo>
                  <a:lnTo>
                    <a:pt x="162830" y="0"/>
                  </a:lnTo>
                  <a:lnTo>
                    <a:pt x="170555" y="3196"/>
                  </a:lnTo>
                  <a:lnTo>
                    <a:pt x="176874" y="8835"/>
                  </a:lnTo>
                  <a:lnTo>
                    <a:pt x="179918" y="18444"/>
                  </a:lnTo>
                  <a:lnTo>
                    <a:pt x="182634" y="72774"/>
                  </a:lnTo>
                  <a:lnTo>
                    <a:pt x="188796" y="98501"/>
                  </a:lnTo>
                  <a:lnTo>
                    <a:pt x="199333" y="117733"/>
                  </a:lnTo>
                  <a:lnTo>
                    <a:pt x="207758" y="123798"/>
                  </a:lnTo>
                  <a:lnTo>
                    <a:pt x="229597" y="130537"/>
                  </a:lnTo>
                  <a:lnTo>
                    <a:pt x="251782" y="127293"/>
                  </a:lnTo>
                  <a:lnTo>
                    <a:pt x="262611" y="123153"/>
                  </a:lnTo>
                  <a:lnTo>
                    <a:pt x="271000" y="115713"/>
                  </a:lnTo>
                  <a:lnTo>
                    <a:pt x="283441" y="94968"/>
                  </a:lnTo>
                  <a:lnTo>
                    <a:pt x="286631" y="73270"/>
                  </a:lnTo>
                  <a:lnTo>
                    <a:pt x="285844" y="62571"/>
                  </a:lnTo>
                  <a:lnTo>
                    <a:pt x="275610" y="41324"/>
                  </a:lnTo>
                  <a:lnTo>
                    <a:pt x="267968" y="30745"/>
                  </a:lnTo>
                  <a:lnTo>
                    <a:pt x="258194" y="23692"/>
                  </a:lnTo>
                  <a:lnTo>
                    <a:pt x="234856" y="15856"/>
                  </a:lnTo>
                  <a:lnTo>
                    <a:pt x="224421" y="16106"/>
                  </a:lnTo>
                  <a:lnTo>
                    <a:pt x="189513" y="306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Freeform 430"/>
            <p:cNvSpPr/>
            <p:nvPr/>
          </p:nvSpPr>
          <p:spPr>
            <a:xfrm>
              <a:off x="7612104" y="8586384"/>
              <a:ext cx="10529" cy="136872"/>
            </a:xfrm>
            <a:custGeom>
              <a:avLst/>
              <a:gdLst/>
              <a:ahLst/>
              <a:cxnLst/>
              <a:rect l="0" t="0" r="0" b="0"/>
              <a:pathLst>
                <a:path w="10529" h="136872">
                  <a:moveTo>
                    <a:pt x="0" y="0"/>
                  </a:moveTo>
                  <a:lnTo>
                    <a:pt x="0" y="48931"/>
                  </a:lnTo>
                  <a:lnTo>
                    <a:pt x="7235" y="111600"/>
                  </a:lnTo>
                  <a:lnTo>
                    <a:pt x="10528" y="1368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Freeform 431"/>
            <p:cNvSpPr/>
            <p:nvPr/>
          </p:nvSpPr>
          <p:spPr>
            <a:xfrm>
              <a:off x="7696332" y="8594844"/>
              <a:ext cx="151378" cy="138940"/>
            </a:xfrm>
            <a:custGeom>
              <a:avLst/>
              <a:gdLst/>
              <a:ahLst/>
              <a:cxnLst/>
              <a:rect l="0" t="0" r="0" b="0"/>
              <a:pathLst>
                <a:path w="151378" h="138940">
                  <a:moveTo>
                    <a:pt x="0" y="44184"/>
                  </a:moveTo>
                  <a:lnTo>
                    <a:pt x="0" y="68447"/>
                  </a:lnTo>
                  <a:lnTo>
                    <a:pt x="0" y="58087"/>
                  </a:lnTo>
                  <a:lnTo>
                    <a:pt x="11178" y="25946"/>
                  </a:lnTo>
                  <a:lnTo>
                    <a:pt x="26025" y="9562"/>
                  </a:lnTo>
                  <a:lnTo>
                    <a:pt x="34897" y="3554"/>
                  </a:lnTo>
                  <a:lnTo>
                    <a:pt x="57233" y="0"/>
                  </a:lnTo>
                  <a:lnTo>
                    <a:pt x="80419" y="3489"/>
                  </a:lnTo>
                  <a:lnTo>
                    <a:pt x="106626" y="18608"/>
                  </a:lnTo>
                  <a:lnTo>
                    <a:pt x="121869" y="31257"/>
                  </a:lnTo>
                  <a:lnTo>
                    <a:pt x="138015" y="57121"/>
                  </a:lnTo>
                  <a:lnTo>
                    <a:pt x="150208" y="92600"/>
                  </a:lnTo>
                  <a:lnTo>
                    <a:pt x="151377" y="112885"/>
                  </a:lnTo>
                  <a:lnTo>
                    <a:pt x="147399" y="1389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Freeform 432"/>
            <p:cNvSpPr/>
            <p:nvPr/>
          </p:nvSpPr>
          <p:spPr>
            <a:xfrm>
              <a:off x="8110453" y="8470571"/>
              <a:ext cx="141159" cy="253696"/>
            </a:xfrm>
            <a:custGeom>
              <a:avLst/>
              <a:gdLst/>
              <a:ahLst/>
              <a:cxnLst/>
              <a:rect l="0" t="0" r="0" b="0"/>
              <a:pathLst>
                <a:path w="141159" h="253696">
                  <a:moveTo>
                    <a:pt x="122832" y="0"/>
                  </a:moveTo>
                  <a:lnTo>
                    <a:pt x="80140" y="14572"/>
                  </a:lnTo>
                  <a:lnTo>
                    <a:pt x="21934" y="54562"/>
                  </a:lnTo>
                  <a:lnTo>
                    <a:pt x="3509" y="74552"/>
                  </a:lnTo>
                  <a:lnTo>
                    <a:pt x="0" y="84797"/>
                  </a:lnTo>
                  <a:lnTo>
                    <a:pt x="2339" y="105538"/>
                  </a:lnTo>
                  <a:lnTo>
                    <a:pt x="9748" y="112473"/>
                  </a:lnTo>
                  <a:lnTo>
                    <a:pt x="33578" y="120178"/>
                  </a:lnTo>
                  <a:lnTo>
                    <a:pt x="85468" y="124516"/>
                  </a:lnTo>
                  <a:lnTo>
                    <a:pt x="128529" y="136980"/>
                  </a:lnTo>
                  <a:lnTo>
                    <a:pt x="135989" y="146301"/>
                  </a:lnTo>
                  <a:lnTo>
                    <a:pt x="141158" y="172258"/>
                  </a:lnTo>
                  <a:lnTo>
                    <a:pt x="136437" y="193933"/>
                  </a:lnTo>
                  <a:lnTo>
                    <a:pt x="120624" y="219289"/>
                  </a:lnTo>
                  <a:lnTo>
                    <a:pt x="88731" y="248817"/>
                  </a:lnTo>
                  <a:lnTo>
                    <a:pt x="65952" y="253695"/>
                  </a:lnTo>
                  <a:lnTo>
                    <a:pt x="53327" y="253359"/>
                  </a:lnTo>
                  <a:lnTo>
                    <a:pt x="44910" y="250794"/>
                  </a:lnTo>
                  <a:lnTo>
                    <a:pt x="39298" y="246745"/>
                  </a:lnTo>
                  <a:lnTo>
                    <a:pt x="28076" y="2316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Freeform 433"/>
            <p:cNvSpPr/>
            <p:nvPr/>
          </p:nvSpPr>
          <p:spPr>
            <a:xfrm>
              <a:off x="8279194" y="8554799"/>
              <a:ext cx="125432" cy="167367"/>
            </a:xfrm>
            <a:custGeom>
              <a:avLst/>
              <a:gdLst/>
              <a:ahLst/>
              <a:cxnLst/>
              <a:rect l="0" t="0" r="0" b="0"/>
              <a:pathLst>
                <a:path w="125432" h="167367">
                  <a:moveTo>
                    <a:pt x="38319" y="0"/>
                  </a:moveTo>
                  <a:lnTo>
                    <a:pt x="9011" y="58617"/>
                  </a:lnTo>
                  <a:lnTo>
                    <a:pt x="0" y="104586"/>
                  </a:lnTo>
                  <a:lnTo>
                    <a:pt x="4131" y="131880"/>
                  </a:lnTo>
                  <a:lnTo>
                    <a:pt x="8508" y="144072"/>
                  </a:lnTo>
                  <a:lnTo>
                    <a:pt x="16105" y="153370"/>
                  </a:lnTo>
                  <a:lnTo>
                    <a:pt x="37025" y="166821"/>
                  </a:lnTo>
                  <a:lnTo>
                    <a:pt x="49154" y="167366"/>
                  </a:lnTo>
                  <a:lnTo>
                    <a:pt x="75111" y="158613"/>
                  </a:lnTo>
                  <a:lnTo>
                    <a:pt x="104853" y="139543"/>
                  </a:lnTo>
                  <a:lnTo>
                    <a:pt x="117803" y="122851"/>
                  </a:lnTo>
                  <a:lnTo>
                    <a:pt x="122893" y="113486"/>
                  </a:lnTo>
                  <a:lnTo>
                    <a:pt x="125431" y="93722"/>
                  </a:lnTo>
                  <a:lnTo>
                    <a:pt x="124470" y="83538"/>
                  </a:lnTo>
                  <a:lnTo>
                    <a:pt x="114043" y="65984"/>
                  </a:lnTo>
                  <a:lnTo>
                    <a:pt x="106349" y="58027"/>
                  </a:lnTo>
                  <a:lnTo>
                    <a:pt x="85323" y="49187"/>
                  </a:lnTo>
                  <a:lnTo>
                    <a:pt x="62719" y="46428"/>
                  </a:lnTo>
                  <a:lnTo>
                    <a:pt x="27790" y="526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Freeform 434"/>
            <p:cNvSpPr/>
            <p:nvPr/>
          </p:nvSpPr>
          <p:spPr>
            <a:xfrm>
              <a:off x="8443855" y="8544271"/>
              <a:ext cx="126832" cy="183366"/>
            </a:xfrm>
            <a:custGeom>
              <a:avLst/>
              <a:gdLst/>
              <a:ahLst/>
              <a:cxnLst/>
              <a:rect l="0" t="0" r="0" b="0"/>
              <a:pathLst>
                <a:path w="126832" h="183366">
                  <a:moveTo>
                    <a:pt x="0" y="42113"/>
                  </a:moveTo>
                  <a:lnTo>
                    <a:pt x="14654" y="97255"/>
                  </a:lnTo>
                  <a:lnTo>
                    <a:pt x="30538" y="159114"/>
                  </a:lnTo>
                  <a:lnTo>
                    <a:pt x="46328" y="180291"/>
                  </a:lnTo>
                  <a:lnTo>
                    <a:pt x="56621" y="183365"/>
                  </a:lnTo>
                  <a:lnTo>
                    <a:pt x="80537" y="177422"/>
                  </a:lnTo>
                  <a:lnTo>
                    <a:pt x="100526" y="156843"/>
                  </a:lnTo>
                  <a:lnTo>
                    <a:pt x="121812" y="112373"/>
                  </a:lnTo>
                  <a:lnTo>
                    <a:pt x="126831" y="95972"/>
                  </a:lnTo>
                  <a:lnTo>
                    <a:pt x="126170" y="65271"/>
                  </a:lnTo>
                  <a:lnTo>
                    <a:pt x="118077" y="38368"/>
                  </a:lnTo>
                  <a:lnTo>
                    <a:pt x="9475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Freeform 435"/>
            <p:cNvSpPr/>
            <p:nvPr/>
          </p:nvSpPr>
          <p:spPr>
            <a:xfrm>
              <a:off x="8696539" y="8491628"/>
              <a:ext cx="31587" cy="231628"/>
            </a:xfrm>
            <a:custGeom>
              <a:avLst/>
              <a:gdLst/>
              <a:ahLst/>
              <a:cxnLst/>
              <a:rect l="0" t="0" r="0" b="0"/>
              <a:pathLst>
                <a:path w="31587" h="231628">
                  <a:moveTo>
                    <a:pt x="0" y="0"/>
                  </a:moveTo>
                  <a:lnTo>
                    <a:pt x="11454" y="60384"/>
                  </a:lnTo>
                  <a:lnTo>
                    <a:pt x="24749" y="121632"/>
                  </a:lnTo>
                  <a:lnTo>
                    <a:pt x="29560" y="173300"/>
                  </a:lnTo>
                  <a:lnTo>
                    <a:pt x="31586" y="2316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Freeform 436"/>
            <p:cNvSpPr/>
            <p:nvPr/>
          </p:nvSpPr>
          <p:spPr>
            <a:xfrm>
              <a:off x="8643896" y="8554799"/>
              <a:ext cx="147401" cy="94758"/>
            </a:xfrm>
            <a:custGeom>
              <a:avLst/>
              <a:gdLst/>
              <a:ahLst/>
              <a:cxnLst/>
              <a:rect l="0" t="0" r="0" b="0"/>
              <a:pathLst>
                <a:path w="147401" h="94758">
                  <a:moveTo>
                    <a:pt x="147400" y="0"/>
                  </a:moveTo>
                  <a:lnTo>
                    <a:pt x="121014" y="10745"/>
                  </a:lnTo>
                  <a:lnTo>
                    <a:pt x="60489" y="55709"/>
                  </a:lnTo>
                  <a:lnTo>
                    <a:pt x="0" y="947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Freeform 437"/>
            <p:cNvSpPr/>
            <p:nvPr/>
          </p:nvSpPr>
          <p:spPr>
            <a:xfrm>
              <a:off x="8825316" y="8491628"/>
              <a:ext cx="184010" cy="294799"/>
            </a:xfrm>
            <a:custGeom>
              <a:avLst/>
              <a:gdLst/>
              <a:ahLst/>
              <a:cxnLst/>
              <a:rect l="0" t="0" r="0" b="0"/>
              <a:pathLst>
                <a:path w="184010" h="294799">
                  <a:moveTo>
                    <a:pt x="18622" y="0"/>
                  </a:moveTo>
                  <a:lnTo>
                    <a:pt x="3968" y="60731"/>
                  </a:lnTo>
                  <a:lnTo>
                    <a:pt x="0" y="120487"/>
                  </a:lnTo>
                  <a:lnTo>
                    <a:pt x="6796" y="183803"/>
                  </a:lnTo>
                  <a:lnTo>
                    <a:pt x="9568" y="188046"/>
                  </a:lnTo>
                  <a:lnTo>
                    <a:pt x="13756" y="186196"/>
                  </a:lnTo>
                  <a:lnTo>
                    <a:pt x="54679" y="132274"/>
                  </a:lnTo>
                  <a:lnTo>
                    <a:pt x="83391" y="112991"/>
                  </a:lnTo>
                  <a:lnTo>
                    <a:pt x="98066" y="109252"/>
                  </a:lnTo>
                  <a:lnTo>
                    <a:pt x="126850" y="111338"/>
                  </a:lnTo>
                  <a:lnTo>
                    <a:pt x="152121" y="129423"/>
                  </a:lnTo>
                  <a:lnTo>
                    <a:pt x="163773" y="142433"/>
                  </a:lnTo>
                  <a:lnTo>
                    <a:pt x="176721" y="175608"/>
                  </a:lnTo>
                  <a:lnTo>
                    <a:pt x="184009" y="227507"/>
                  </a:lnTo>
                  <a:lnTo>
                    <a:pt x="183049" y="266282"/>
                  </a:lnTo>
                  <a:lnTo>
                    <a:pt x="176549" y="2947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9" name="Group 458"/>
          <p:cNvGrpSpPr/>
          <p:nvPr/>
        </p:nvGrpSpPr>
        <p:grpSpPr>
          <a:xfrm>
            <a:off x="7233078" y="8771291"/>
            <a:ext cx="2663711" cy="370523"/>
            <a:chOff x="7233078" y="8771291"/>
            <a:chExt cx="2663711" cy="370523"/>
          </a:xfrm>
        </p:grpSpPr>
        <p:sp>
          <p:nvSpPr>
            <p:cNvPr id="440" name="Freeform 439"/>
            <p:cNvSpPr/>
            <p:nvPr/>
          </p:nvSpPr>
          <p:spPr>
            <a:xfrm>
              <a:off x="7243607" y="8950275"/>
              <a:ext cx="115814" cy="126344"/>
            </a:xfrm>
            <a:custGeom>
              <a:avLst/>
              <a:gdLst/>
              <a:ahLst/>
              <a:cxnLst/>
              <a:rect l="0" t="0" r="0" b="0"/>
              <a:pathLst>
                <a:path w="115814" h="126344">
                  <a:moveTo>
                    <a:pt x="115813" y="0"/>
                  </a:moveTo>
                  <a:lnTo>
                    <a:pt x="71850" y="34898"/>
                  </a:lnTo>
                  <a:lnTo>
                    <a:pt x="25020" y="95048"/>
                  </a:lnTo>
                  <a:lnTo>
                    <a:pt x="0" y="1263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Freeform 440"/>
            <p:cNvSpPr/>
            <p:nvPr/>
          </p:nvSpPr>
          <p:spPr>
            <a:xfrm>
              <a:off x="7296249" y="8897634"/>
              <a:ext cx="63172" cy="157927"/>
            </a:xfrm>
            <a:custGeom>
              <a:avLst/>
              <a:gdLst/>
              <a:ahLst/>
              <a:cxnLst/>
              <a:rect l="0" t="0" r="0" b="0"/>
              <a:pathLst>
                <a:path w="63172" h="157927">
                  <a:moveTo>
                    <a:pt x="0" y="0"/>
                  </a:moveTo>
                  <a:lnTo>
                    <a:pt x="14654" y="53027"/>
                  </a:lnTo>
                  <a:lnTo>
                    <a:pt x="36603" y="100898"/>
                  </a:lnTo>
                  <a:lnTo>
                    <a:pt x="54259" y="127511"/>
                  </a:lnTo>
                  <a:lnTo>
                    <a:pt x="63171" y="1579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Freeform 441"/>
            <p:cNvSpPr/>
            <p:nvPr/>
          </p:nvSpPr>
          <p:spPr>
            <a:xfrm>
              <a:off x="7233078" y="8939747"/>
              <a:ext cx="189514" cy="63173"/>
            </a:xfrm>
            <a:custGeom>
              <a:avLst/>
              <a:gdLst/>
              <a:ahLst/>
              <a:cxnLst/>
              <a:rect l="0" t="0" r="0" b="0"/>
              <a:pathLst>
                <a:path w="189514" h="63173">
                  <a:moveTo>
                    <a:pt x="0" y="63172"/>
                  </a:moveTo>
                  <a:lnTo>
                    <a:pt x="26386" y="47531"/>
                  </a:lnTo>
                  <a:lnTo>
                    <a:pt x="88901" y="22738"/>
                  </a:lnTo>
                  <a:lnTo>
                    <a:pt x="142949" y="5705"/>
                  </a:lnTo>
                  <a:lnTo>
                    <a:pt x="18951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Freeform 442"/>
            <p:cNvSpPr/>
            <p:nvPr/>
          </p:nvSpPr>
          <p:spPr>
            <a:xfrm>
              <a:off x="7491505" y="8897634"/>
              <a:ext cx="204828" cy="244180"/>
            </a:xfrm>
            <a:custGeom>
              <a:avLst/>
              <a:gdLst/>
              <a:ahLst/>
              <a:cxnLst/>
              <a:rect l="0" t="0" r="0" b="0"/>
              <a:pathLst>
                <a:path w="204828" h="244180">
                  <a:moveTo>
                    <a:pt x="46899" y="0"/>
                  </a:moveTo>
                  <a:lnTo>
                    <a:pt x="32428" y="34791"/>
                  </a:lnTo>
                  <a:lnTo>
                    <a:pt x="27143" y="96776"/>
                  </a:lnTo>
                  <a:lnTo>
                    <a:pt x="20510" y="159755"/>
                  </a:lnTo>
                  <a:lnTo>
                    <a:pt x="7935" y="216086"/>
                  </a:lnTo>
                  <a:lnTo>
                    <a:pt x="0" y="244179"/>
                  </a:lnTo>
                  <a:lnTo>
                    <a:pt x="1879" y="239545"/>
                  </a:lnTo>
                  <a:lnTo>
                    <a:pt x="12852" y="232026"/>
                  </a:lnTo>
                  <a:lnTo>
                    <a:pt x="74904" y="210605"/>
                  </a:lnTo>
                  <a:lnTo>
                    <a:pt x="122657" y="203172"/>
                  </a:lnTo>
                  <a:lnTo>
                    <a:pt x="167612" y="204089"/>
                  </a:lnTo>
                  <a:lnTo>
                    <a:pt x="204827" y="210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Freeform 443"/>
            <p:cNvSpPr/>
            <p:nvPr/>
          </p:nvSpPr>
          <p:spPr>
            <a:xfrm>
              <a:off x="7696332" y="8992390"/>
              <a:ext cx="10530" cy="105286"/>
            </a:xfrm>
            <a:custGeom>
              <a:avLst/>
              <a:gdLst/>
              <a:ahLst/>
              <a:cxnLst/>
              <a:rect l="0" t="0" r="0" b="0"/>
              <a:pathLst>
                <a:path w="10530" h="105286">
                  <a:moveTo>
                    <a:pt x="0" y="0"/>
                  </a:moveTo>
                  <a:lnTo>
                    <a:pt x="5589" y="62093"/>
                  </a:lnTo>
                  <a:lnTo>
                    <a:pt x="10529" y="1052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Freeform 444"/>
            <p:cNvSpPr/>
            <p:nvPr/>
          </p:nvSpPr>
          <p:spPr>
            <a:xfrm>
              <a:off x="7706861" y="897133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Freeform 445"/>
            <p:cNvSpPr/>
            <p:nvPr/>
          </p:nvSpPr>
          <p:spPr>
            <a:xfrm>
              <a:off x="7760967" y="9001848"/>
              <a:ext cx="145936" cy="106357"/>
            </a:xfrm>
            <a:custGeom>
              <a:avLst/>
              <a:gdLst/>
              <a:ahLst/>
              <a:cxnLst/>
              <a:rect l="0" t="0" r="0" b="0"/>
              <a:pathLst>
                <a:path w="145936" h="106357">
                  <a:moveTo>
                    <a:pt x="9064" y="43184"/>
                  </a:moveTo>
                  <a:lnTo>
                    <a:pt x="3475" y="59952"/>
                  </a:lnTo>
                  <a:lnTo>
                    <a:pt x="1829" y="60212"/>
                  </a:lnTo>
                  <a:lnTo>
                    <a:pt x="0" y="48023"/>
                  </a:lnTo>
                  <a:lnTo>
                    <a:pt x="5426" y="30127"/>
                  </a:lnTo>
                  <a:lnTo>
                    <a:pt x="10148" y="20442"/>
                  </a:lnTo>
                  <a:lnTo>
                    <a:pt x="24754" y="6560"/>
                  </a:lnTo>
                  <a:lnTo>
                    <a:pt x="33562" y="1220"/>
                  </a:lnTo>
                  <a:lnTo>
                    <a:pt x="44113" y="0"/>
                  </a:lnTo>
                  <a:lnTo>
                    <a:pt x="68316" y="4884"/>
                  </a:lnTo>
                  <a:lnTo>
                    <a:pt x="102659" y="26377"/>
                  </a:lnTo>
                  <a:lnTo>
                    <a:pt x="118123" y="48193"/>
                  </a:lnTo>
                  <a:lnTo>
                    <a:pt x="145935" y="1063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Freeform 446"/>
            <p:cNvSpPr/>
            <p:nvPr/>
          </p:nvSpPr>
          <p:spPr>
            <a:xfrm>
              <a:off x="7987831" y="8971333"/>
              <a:ext cx="87527" cy="126441"/>
            </a:xfrm>
            <a:custGeom>
              <a:avLst/>
              <a:gdLst/>
              <a:ahLst/>
              <a:cxnLst/>
              <a:rect l="0" t="0" r="0" b="0"/>
              <a:pathLst>
                <a:path w="87527" h="126441">
                  <a:moveTo>
                    <a:pt x="87526" y="0"/>
                  </a:moveTo>
                  <a:lnTo>
                    <a:pt x="65170" y="0"/>
                  </a:lnTo>
                  <a:lnTo>
                    <a:pt x="47954" y="6239"/>
                  </a:lnTo>
                  <a:lnTo>
                    <a:pt x="17839" y="29308"/>
                  </a:lnTo>
                  <a:lnTo>
                    <a:pt x="2018" y="55087"/>
                  </a:lnTo>
                  <a:lnTo>
                    <a:pt x="0" y="81025"/>
                  </a:lnTo>
                  <a:lnTo>
                    <a:pt x="1099" y="96131"/>
                  </a:lnTo>
                  <a:lnTo>
                    <a:pt x="5342" y="107371"/>
                  </a:lnTo>
                  <a:lnTo>
                    <a:pt x="19415" y="122980"/>
                  </a:lnTo>
                  <a:lnTo>
                    <a:pt x="29251" y="126440"/>
                  </a:lnTo>
                  <a:lnTo>
                    <a:pt x="76998" y="1263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Freeform 447"/>
            <p:cNvSpPr/>
            <p:nvPr/>
          </p:nvSpPr>
          <p:spPr>
            <a:xfrm>
              <a:off x="8125316" y="9002919"/>
              <a:ext cx="104617" cy="116014"/>
            </a:xfrm>
            <a:custGeom>
              <a:avLst/>
              <a:gdLst/>
              <a:ahLst/>
              <a:cxnLst/>
              <a:rect l="0" t="0" r="0" b="0"/>
              <a:pathLst>
                <a:path w="104617" h="116014">
                  <a:moveTo>
                    <a:pt x="65855" y="0"/>
                  </a:moveTo>
                  <a:lnTo>
                    <a:pt x="49087" y="5588"/>
                  </a:lnTo>
                  <a:lnTo>
                    <a:pt x="21892" y="25831"/>
                  </a:lnTo>
                  <a:lnTo>
                    <a:pt x="2786" y="54057"/>
                  </a:lnTo>
                  <a:lnTo>
                    <a:pt x="0" y="74328"/>
                  </a:lnTo>
                  <a:lnTo>
                    <a:pt x="3831" y="93866"/>
                  </a:lnTo>
                  <a:lnTo>
                    <a:pt x="13332" y="110348"/>
                  </a:lnTo>
                  <a:lnTo>
                    <a:pt x="22652" y="114509"/>
                  </a:lnTo>
                  <a:lnTo>
                    <a:pt x="48604" y="116013"/>
                  </a:lnTo>
                  <a:lnTo>
                    <a:pt x="76515" y="106544"/>
                  </a:lnTo>
                  <a:lnTo>
                    <a:pt x="90510" y="99104"/>
                  </a:lnTo>
                  <a:lnTo>
                    <a:pt x="98669" y="89466"/>
                  </a:lnTo>
                  <a:lnTo>
                    <a:pt x="102939" y="78361"/>
                  </a:lnTo>
                  <a:lnTo>
                    <a:pt x="104616" y="66279"/>
                  </a:lnTo>
                  <a:lnTo>
                    <a:pt x="102224" y="55884"/>
                  </a:lnTo>
                  <a:lnTo>
                    <a:pt x="90208" y="38094"/>
                  </a:lnTo>
                  <a:lnTo>
                    <a:pt x="82091" y="33584"/>
                  </a:lnTo>
                  <a:lnTo>
                    <a:pt x="23742" y="315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Freeform 448"/>
            <p:cNvSpPr/>
            <p:nvPr/>
          </p:nvSpPr>
          <p:spPr>
            <a:xfrm>
              <a:off x="8349175" y="8887105"/>
              <a:ext cx="20982" cy="252685"/>
            </a:xfrm>
            <a:custGeom>
              <a:avLst/>
              <a:gdLst/>
              <a:ahLst/>
              <a:cxnLst/>
              <a:rect l="0" t="0" r="0" b="0"/>
              <a:pathLst>
                <a:path w="20982" h="252685">
                  <a:moveTo>
                    <a:pt x="20981" y="0"/>
                  </a:moveTo>
                  <a:lnTo>
                    <a:pt x="9802" y="11178"/>
                  </a:lnTo>
                  <a:lnTo>
                    <a:pt x="4314" y="29145"/>
                  </a:lnTo>
                  <a:lnTo>
                    <a:pt x="791" y="89984"/>
                  </a:lnTo>
                  <a:lnTo>
                    <a:pt x="180" y="149105"/>
                  </a:lnTo>
                  <a:lnTo>
                    <a:pt x="0" y="199897"/>
                  </a:lnTo>
                  <a:lnTo>
                    <a:pt x="10452" y="2526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Freeform 449"/>
            <p:cNvSpPr/>
            <p:nvPr/>
          </p:nvSpPr>
          <p:spPr>
            <a:xfrm>
              <a:off x="8413733" y="9037709"/>
              <a:ext cx="156465" cy="91552"/>
            </a:xfrm>
            <a:custGeom>
              <a:avLst/>
              <a:gdLst/>
              <a:ahLst/>
              <a:cxnLst/>
              <a:rect l="0" t="0" r="0" b="0"/>
              <a:pathLst>
                <a:path w="156465" h="91552">
                  <a:moveTo>
                    <a:pt x="9065" y="17851"/>
                  </a:moveTo>
                  <a:lnTo>
                    <a:pt x="0" y="76469"/>
                  </a:lnTo>
                  <a:lnTo>
                    <a:pt x="682" y="81496"/>
                  </a:lnTo>
                  <a:lnTo>
                    <a:pt x="2307" y="81339"/>
                  </a:lnTo>
                  <a:lnTo>
                    <a:pt x="19925" y="37088"/>
                  </a:lnTo>
                  <a:lnTo>
                    <a:pt x="23324" y="27166"/>
                  </a:lnTo>
                  <a:lnTo>
                    <a:pt x="36459" y="13022"/>
                  </a:lnTo>
                  <a:lnTo>
                    <a:pt x="44876" y="7613"/>
                  </a:lnTo>
                  <a:lnTo>
                    <a:pt x="79077" y="0"/>
                  </a:lnTo>
                  <a:lnTo>
                    <a:pt x="102183" y="4458"/>
                  </a:lnTo>
                  <a:lnTo>
                    <a:pt x="131802" y="20123"/>
                  </a:lnTo>
                  <a:lnTo>
                    <a:pt x="140023" y="26384"/>
                  </a:lnTo>
                  <a:lnTo>
                    <a:pt x="149158" y="45820"/>
                  </a:lnTo>
                  <a:lnTo>
                    <a:pt x="156464" y="9155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Freeform 450"/>
            <p:cNvSpPr/>
            <p:nvPr/>
          </p:nvSpPr>
          <p:spPr>
            <a:xfrm>
              <a:off x="8740353" y="8950275"/>
              <a:ext cx="103586" cy="139656"/>
            </a:xfrm>
            <a:custGeom>
              <a:avLst/>
              <a:gdLst/>
              <a:ahLst/>
              <a:cxnLst/>
              <a:rect l="0" t="0" r="0" b="0"/>
              <a:pathLst>
                <a:path w="103586" h="139656">
                  <a:moveTo>
                    <a:pt x="103585" y="0"/>
                  </a:moveTo>
                  <a:lnTo>
                    <a:pt x="44968" y="5590"/>
                  </a:lnTo>
                  <a:lnTo>
                    <a:pt x="10178" y="20244"/>
                  </a:lnTo>
                  <a:lnTo>
                    <a:pt x="3879" y="27534"/>
                  </a:lnTo>
                  <a:lnTo>
                    <a:pt x="850" y="35904"/>
                  </a:lnTo>
                  <a:lnTo>
                    <a:pt x="0" y="44993"/>
                  </a:lnTo>
                  <a:lnTo>
                    <a:pt x="2943" y="52223"/>
                  </a:lnTo>
                  <a:lnTo>
                    <a:pt x="15571" y="63374"/>
                  </a:lnTo>
                  <a:lnTo>
                    <a:pt x="67002" y="93037"/>
                  </a:lnTo>
                  <a:lnTo>
                    <a:pt x="71008" y="100629"/>
                  </a:lnTo>
                  <a:lnTo>
                    <a:pt x="72339" y="118424"/>
                  </a:lnTo>
                  <a:lnTo>
                    <a:pt x="68716" y="125743"/>
                  </a:lnTo>
                  <a:lnTo>
                    <a:pt x="55333" y="136994"/>
                  </a:lnTo>
                  <a:lnTo>
                    <a:pt x="49190" y="139293"/>
                  </a:lnTo>
                  <a:lnTo>
                    <a:pt x="43925" y="139655"/>
                  </a:lnTo>
                  <a:lnTo>
                    <a:pt x="29885" y="1368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Freeform 451"/>
            <p:cNvSpPr/>
            <p:nvPr/>
          </p:nvSpPr>
          <p:spPr>
            <a:xfrm>
              <a:off x="8869935" y="8965198"/>
              <a:ext cx="261272" cy="139206"/>
            </a:xfrm>
            <a:custGeom>
              <a:avLst/>
              <a:gdLst/>
              <a:ahLst/>
              <a:cxnLst/>
              <a:rect l="0" t="0" r="0" b="0"/>
              <a:pathLst>
                <a:path w="261272" h="139206">
                  <a:moveTo>
                    <a:pt x="5588" y="6135"/>
                  </a:moveTo>
                  <a:lnTo>
                    <a:pt x="0" y="22903"/>
                  </a:lnTo>
                  <a:lnTo>
                    <a:pt x="375" y="40494"/>
                  </a:lnTo>
                  <a:lnTo>
                    <a:pt x="5611" y="60010"/>
                  </a:lnTo>
                  <a:lnTo>
                    <a:pt x="15737" y="80382"/>
                  </a:lnTo>
                  <a:lnTo>
                    <a:pt x="31156" y="94896"/>
                  </a:lnTo>
                  <a:lnTo>
                    <a:pt x="40181" y="100404"/>
                  </a:lnTo>
                  <a:lnTo>
                    <a:pt x="59568" y="103405"/>
                  </a:lnTo>
                  <a:lnTo>
                    <a:pt x="69650" y="102567"/>
                  </a:lnTo>
                  <a:lnTo>
                    <a:pt x="77543" y="97329"/>
                  </a:lnTo>
                  <a:lnTo>
                    <a:pt x="89431" y="79031"/>
                  </a:lnTo>
                  <a:lnTo>
                    <a:pt x="92375" y="58420"/>
                  </a:lnTo>
                  <a:lnTo>
                    <a:pt x="91522" y="48011"/>
                  </a:lnTo>
                  <a:lnTo>
                    <a:pt x="93293" y="44581"/>
                  </a:lnTo>
                  <a:lnTo>
                    <a:pt x="96814" y="45803"/>
                  </a:lnTo>
                  <a:lnTo>
                    <a:pt x="140878" y="100329"/>
                  </a:lnTo>
                  <a:lnTo>
                    <a:pt x="170223" y="137305"/>
                  </a:lnTo>
                  <a:lnTo>
                    <a:pt x="172667" y="139205"/>
                  </a:lnTo>
                  <a:lnTo>
                    <a:pt x="166017" y="110799"/>
                  </a:lnTo>
                  <a:lnTo>
                    <a:pt x="167377" y="72242"/>
                  </a:lnTo>
                  <a:lnTo>
                    <a:pt x="173421" y="50724"/>
                  </a:lnTo>
                  <a:lnTo>
                    <a:pt x="183905" y="33361"/>
                  </a:lnTo>
                  <a:lnTo>
                    <a:pt x="214142" y="10432"/>
                  </a:lnTo>
                  <a:lnTo>
                    <a:pt x="252735" y="0"/>
                  </a:lnTo>
                  <a:lnTo>
                    <a:pt x="259260" y="2045"/>
                  </a:lnTo>
                  <a:lnTo>
                    <a:pt x="261271" y="6917"/>
                  </a:lnTo>
                  <a:lnTo>
                    <a:pt x="260272" y="13676"/>
                  </a:lnTo>
                  <a:lnTo>
                    <a:pt x="249803" y="27424"/>
                  </a:lnTo>
                  <a:lnTo>
                    <a:pt x="214485" y="55313"/>
                  </a:lnTo>
                  <a:lnTo>
                    <a:pt x="197477" y="63087"/>
                  </a:lnTo>
                  <a:lnTo>
                    <a:pt x="174045" y="6930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Freeform 452"/>
            <p:cNvSpPr/>
            <p:nvPr/>
          </p:nvSpPr>
          <p:spPr>
            <a:xfrm>
              <a:off x="9192842" y="8923172"/>
              <a:ext cx="142822" cy="170163"/>
            </a:xfrm>
            <a:custGeom>
              <a:avLst/>
              <a:gdLst/>
              <a:ahLst/>
              <a:cxnLst/>
              <a:rect l="0" t="0" r="0" b="0"/>
              <a:pathLst>
                <a:path w="142822" h="170163">
                  <a:moveTo>
                    <a:pt x="9065" y="16575"/>
                  </a:moveTo>
                  <a:lnTo>
                    <a:pt x="0" y="75192"/>
                  </a:lnTo>
                  <a:lnTo>
                    <a:pt x="6062" y="136602"/>
                  </a:lnTo>
                  <a:lnTo>
                    <a:pt x="8175" y="170162"/>
                  </a:lnTo>
                  <a:lnTo>
                    <a:pt x="14537" y="119714"/>
                  </a:lnTo>
                  <a:lnTo>
                    <a:pt x="20934" y="63638"/>
                  </a:lnTo>
                  <a:lnTo>
                    <a:pt x="30328" y="39832"/>
                  </a:lnTo>
                  <a:lnTo>
                    <a:pt x="54359" y="12287"/>
                  </a:lnTo>
                  <a:lnTo>
                    <a:pt x="76769" y="2971"/>
                  </a:lnTo>
                  <a:lnTo>
                    <a:pt x="102327" y="0"/>
                  </a:lnTo>
                  <a:lnTo>
                    <a:pt x="129284" y="2579"/>
                  </a:lnTo>
                  <a:lnTo>
                    <a:pt x="137174" y="8415"/>
                  </a:lnTo>
                  <a:lnTo>
                    <a:pt x="141264" y="16984"/>
                  </a:lnTo>
                  <a:lnTo>
                    <a:pt x="142821" y="27376"/>
                  </a:lnTo>
                  <a:lnTo>
                    <a:pt x="140350" y="36644"/>
                  </a:lnTo>
                  <a:lnTo>
                    <a:pt x="128246" y="53181"/>
                  </a:lnTo>
                  <a:lnTo>
                    <a:pt x="101699" y="70055"/>
                  </a:lnTo>
                  <a:lnTo>
                    <a:pt x="91878" y="70946"/>
                  </a:lnTo>
                  <a:lnTo>
                    <a:pt x="51179" y="586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Freeform 453"/>
            <p:cNvSpPr/>
            <p:nvPr/>
          </p:nvSpPr>
          <p:spPr>
            <a:xfrm>
              <a:off x="9348161" y="8918690"/>
              <a:ext cx="84953" cy="95007"/>
            </a:xfrm>
            <a:custGeom>
              <a:avLst/>
              <a:gdLst/>
              <a:ahLst/>
              <a:cxnLst/>
              <a:rect l="0" t="0" r="0" b="0"/>
              <a:pathLst>
                <a:path w="84953" h="95007">
                  <a:moveTo>
                    <a:pt x="32731" y="0"/>
                  </a:moveTo>
                  <a:lnTo>
                    <a:pt x="3422" y="34898"/>
                  </a:lnTo>
                  <a:lnTo>
                    <a:pt x="323" y="44323"/>
                  </a:lnTo>
                  <a:lnTo>
                    <a:pt x="0" y="64153"/>
                  </a:lnTo>
                  <a:lnTo>
                    <a:pt x="6875" y="81545"/>
                  </a:lnTo>
                  <a:lnTo>
                    <a:pt x="11984" y="89458"/>
                  </a:lnTo>
                  <a:lnTo>
                    <a:pt x="21239" y="93564"/>
                  </a:lnTo>
                  <a:lnTo>
                    <a:pt x="47121" y="95006"/>
                  </a:lnTo>
                  <a:lnTo>
                    <a:pt x="68762" y="88628"/>
                  </a:lnTo>
                  <a:lnTo>
                    <a:pt x="77808" y="83652"/>
                  </a:lnTo>
                  <a:lnTo>
                    <a:pt x="82670" y="76825"/>
                  </a:lnTo>
                  <a:lnTo>
                    <a:pt x="84741" y="68765"/>
                  </a:lnTo>
                  <a:lnTo>
                    <a:pt x="84952" y="59881"/>
                  </a:lnTo>
                  <a:lnTo>
                    <a:pt x="74070" y="30611"/>
                  </a:lnTo>
                  <a:lnTo>
                    <a:pt x="59293" y="1633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Freeform 454"/>
            <p:cNvSpPr/>
            <p:nvPr/>
          </p:nvSpPr>
          <p:spPr>
            <a:xfrm>
              <a:off x="9475648" y="8918690"/>
              <a:ext cx="73700" cy="115815"/>
            </a:xfrm>
            <a:custGeom>
              <a:avLst/>
              <a:gdLst/>
              <a:ahLst/>
              <a:cxnLst/>
              <a:rect l="0" t="0" r="0" b="0"/>
              <a:pathLst>
                <a:path w="73700" h="115815">
                  <a:moveTo>
                    <a:pt x="0" y="115814"/>
                  </a:moveTo>
                  <a:lnTo>
                    <a:pt x="5590" y="57197"/>
                  </a:lnTo>
                  <a:lnTo>
                    <a:pt x="14573" y="36729"/>
                  </a:lnTo>
                  <a:lnTo>
                    <a:pt x="20244" y="27996"/>
                  </a:lnTo>
                  <a:lnTo>
                    <a:pt x="35903" y="15172"/>
                  </a:lnTo>
                  <a:lnTo>
                    <a:pt x="58210" y="4496"/>
                  </a:lnTo>
                  <a:lnTo>
                    <a:pt x="7369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Freeform 455"/>
            <p:cNvSpPr/>
            <p:nvPr/>
          </p:nvSpPr>
          <p:spPr>
            <a:xfrm>
              <a:off x="9591462" y="8834462"/>
              <a:ext cx="31586" cy="189514"/>
            </a:xfrm>
            <a:custGeom>
              <a:avLst/>
              <a:gdLst/>
              <a:ahLst/>
              <a:cxnLst/>
              <a:rect l="0" t="0" r="0" b="0"/>
              <a:pathLst>
                <a:path w="31586" h="189514">
                  <a:moveTo>
                    <a:pt x="31585" y="0"/>
                  </a:moveTo>
                  <a:lnTo>
                    <a:pt x="14796" y="56215"/>
                  </a:lnTo>
                  <a:lnTo>
                    <a:pt x="8252" y="114786"/>
                  </a:lnTo>
                  <a:lnTo>
                    <a:pt x="2445" y="154504"/>
                  </a:lnTo>
                  <a:lnTo>
                    <a:pt x="0" y="1895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Freeform 456"/>
            <p:cNvSpPr/>
            <p:nvPr/>
          </p:nvSpPr>
          <p:spPr>
            <a:xfrm>
              <a:off x="9580933" y="8901986"/>
              <a:ext cx="157929" cy="104067"/>
            </a:xfrm>
            <a:custGeom>
              <a:avLst/>
              <a:gdLst/>
              <a:ahLst/>
              <a:cxnLst/>
              <a:rect l="0" t="0" r="0" b="0"/>
              <a:pathLst>
                <a:path w="157929" h="104067">
                  <a:moveTo>
                    <a:pt x="0" y="48289"/>
                  </a:moveTo>
                  <a:lnTo>
                    <a:pt x="37478" y="56623"/>
                  </a:lnTo>
                  <a:lnTo>
                    <a:pt x="88902" y="58385"/>
                  </a:lnTo>
                  <a:lnTo>
                    <a:pt x="124607" y="53101"/>
                  </a:lnTo>
                  <a:lnTo>
                    <a:pt x="133374" y="47987"/>
                  </a:lnTo>
                  <a:lnTo>
                    <a:pt x="146235" y="32947"/>
                  </a:lnTo>
                  <a:lnTo>
                    <a:pt x="147793" y="25193"/>
                  </a:lnTo>
                  <a:lnTo>
                    <a:pt x="146492" y="17684"/>
                  </a:lnTo>
                  <a:lnTo>
                    <a:pt x="143285" y="10338"/>
                  </a:lnTo>
                  <a:lnTo>
                    <a:pt x="136468" y="5442"/>
                  </a:lnTo>
                  <a:lnTo>
                    <a:pt x="116415" y="0"/>
                  </a:lnTo>
                  <a:lnTo>
                    <a:pt x="95024" y="3821"/>
                  </a:lnTo>
                  <a:lnTo>
                    <a:pt x="84406" y="8115"/>
                  </a:lnTo>
                  <a:lnTo>
                    <a:pt x="69489" y="22245"/>
                  </a:lnTo>
                  <a:lnTo>
                    <a:pt x="63874" y="30927"/>
                  </a:lnTo>
                  <a:lnTo>
                    <a:pt x="60754" y="49931"/>
                  </a:lnTo>
                  <a:lnTo>
                    <a:pt x="61560" y="59913"/>
                  </a:lnTo>
                  <a:lnTo>
                    <a:pt x="68694" y="77242"/>
                  </a:lnTo>
                  <a:lnTo>
                    <a:pt x="73872" y="85139"/>
                  </a:lnTo>
                  <a:lnTo>
                    <a:pt x="88985" y="97033"/>
                  </a:lnTo>
                  <a:lnTo>
                    <a:pt x="97927" y="101842"/>
                  </a:lnTo>
                  <a:lnTo>
                    <a:pt x="120342" y="104066"/>
                  </a:lnTo>
                  <a:lnTo>
                    <a:pt x="157928" y="10093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Freeform 457"/>
            <p:cNvSpPr/>
            <p:nvPr/>
          </p:nvSpPr>
          <p:spPr>
            <a:xfrm>
              <a:off x="9773382" y="8771291"/>
              <a:ext cx="123407" cy="237376"/>
            </a:xfrm>
            <a:custGeom>
              <a:avLst/>
              <a:gdLst/>
              <a:ahLst/>
              <a:cxnLst/>
              <a:rect l="0" t="0" r="0" b="0"/>
              <a:pathLst>
                <a:path w="123407" h="237376">
                  <a:moveTo>
                    <a:pt x="112877" y="0"/>
                  </a:moveTo>
                  <a:lnTo>
                    <a:pt x="105642" y="27556"/>
                  </a:lnTo>
                  <a:lnTo>
                    <a:pt x="103000" y="90018"/>
                  </a:lnTo>
                  <a:lnTo>
                    <a:pt x="108067" y="152832"/>
                  </a:lnTo>
                  <a:lnTo>
                    <a:pt x="111453" y="193593"/>
                  </a:lnTo>
                  <a:lnTo>
                    <a:pt x="110757" y="198082"/>
                  </a:lnTo>
                  <a:lnTo>
                    <a:pt x="109125" y="196395"/>
                  </a:lnTo>
                  <a:lnTo>
                    <a:pt x="88371" y="149274"/>
                  </a:lnTo>
                  <a:lnTo>
                    <a:pt x="82502" y="141630"/>
                  </a:lnTo>
                  <a:lnTo>
                    <a:pt x="73910" y="137704"/>
                  </a:lnTo>
                  <a:lnTo>
                    <a:pt x="51885" y="136461"/>
                  </a:lnTo>
                  <a:lnTo>
                    <a:pt x="32737" y="142928"/>
                  </a:lnTo>
                  <a:lnTo>
                    <a:pt x="24356" y="147928"/>
                  </a:lnTo>
                  <a:lnTo>
                    <a:pt x="11923" y="162842"/>
                  </a:lnTo>
                  <a:lnTo>
                    <a:pt x="3669" y="182338"/>
                  </a:lnTo>
                  <a:lnTo>
                    <a:pt x="0" y="206602"/>
                  </a:lnTo>
                  <a:lnTo>
                    <a:pt x="2531" y="216114"/>
                  </a:lnTo>
                  <a:lnTo>
                    <a:pt x="7728" y="223624"/>
                  </a:lnTo>
                  <a:lnTo>
                    <a:pt x="14702" y="229801"/>
                  </a:lnTo>
                  <a:lnTo>
                    <a:pt x="38048" y="236665"/>
                  </a:lnTo>
                  <a:lnTo>
                    <a:pt x="65582" y="237375"/>
                  </a:lnTo>
                  <a:lnTo>
                    <a:pt x="123406" y="2210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8" name="Group 467"/>
          <p:cNvGrpSpPr/>
          <p:nvPr/>
        </p:nvGrpSpPr>
        <p:grpSpPr>
          <a:xfrm>
            <a:off x="8580764" y="8137215"/>
            <a:ext cx="1441114" cy="414073"/>
            <a:chOff x="8580764" y="8137215"/>
            <a:chExt cx="1441114" cy="414073"/>
          </a:xfrm>
        </p:grpSpPr>
        <p:sp>
          <p:nvSpPr>
            <p:cNvPr id="460" name="Freeform 459"/>
            <p:cNvSpPr/>
            <p:nvPr/>
          </p:nvSpPr>
          <p:spPr>
            <a:xfrm>
              <a:off x="8580764" y="8276452"/>
              <a:ext cx="73662" cy="123320"/>
            </a:xfrm>
            <a:custGeom>
              <a:avLst/>
              <a:gdLst/>
              <a:ahLst/>
              <a:cxnLst/>
              <a:rect l="0" t="0" r="0" b="0"/>
              <a:pathLst>
                <a:path w="73662" h="123320">
                  <a:moveTo>
                    <a:pt x="10490" y="21057"/>
                  </a:moveTo>
                  <a:lnTo>
                    <a:pt x="1425" y="79674"/>
                  </a:lnTo>
                  <a:lnTo>
                    <a:pt x="250" y="123319"/>
                  </a:lnTo>
                  <a:lnTo>
                    <a:pt x="0" y="71728"/>
                  </a:lnTo>
                  <a:lnTo>
                    <a:pt x="5562" y="34121"/>
                  </a:lnTo>
                  <a:lnTo>
                    <a:pt x="10714" y="25087"/>
                  </a:lnTo>
                  <a:lnTo>
                    <a:pt x="25797" y="11930"/>
                  </a:lnTo>
                  <a:lnTo>
                    <a:pt x="44199" y="5302"/>
                  </a:lnTo>
                  <a:lnTo>
                    <a:pt x="7366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Freeform 460"/>
            <p:cNvSpPr/>
            <p:nvPr/>
          </p:nvSpPr>
          <p:spPr>
            <a:xfrm>
              <a:off x="8738653" y="8228774"/>
              <a:ext cx="221100" cy="179237"/>
            </a:xfrm>
            <a:custGeom>
              <a:avLst/>
              <a:gdLst/>
              <a:ahLst/>
              <a:cxnLst/>
              <a:rect l="0" t="0" r="0" b="0"/>
              <a:pathLst>
                <a:path w="221100" h="179237">
                  <a:moveTo>
                    <a:pt x="0" y="89792"/>
                  </a:moveTo>
                  <a:lnTo>
                    <a:pt x="16768" y="95381"/>
                  </a:lnTo>
                  <a:lnTo>
                    <a:pt x="70686" y="90940"/>
                  </a:lnTo>
                  <a:lnTo>
                    <a:pt x="119340" y="80903"/>
                  </a:lnTo>
                  <a:lnTo>
                    <a:pt x="149356" y="69854"/>
                  </a:lnTo>
                  <a:lnTo>
                    <a:pt x="158063" y="61291"/>
                  </a:lnTo>
                  <a:lnTo>
                    <a:pt x="162697" y="50904"/>
                  </a:lnTo>
                  <a:lnTo>
                    <a:pt x="164617" y="39300"/>
                  </a:lnTo>
                  <a:lnTo>
                    <a:pt x="162387" y="29225"/>
                  </a:lnTo>
                  <a:lnTo>
                    <a:pt x="150551" y="11790"/>
                  </a:lnTo>
                  <a:lnTo>
                    <a:pt x="130472" y="2482"/>
                  </a:lnTo>
                  <a:lnTo>
                    <a:pt x="118567" y="0"/>
                  </a:lnTo>
                  <a:lnTo>
                    <a:pt x="108291" y="685"/>
                  </a:lnTo>
                  <a:lnTo>
                    <a:pt x="90634" y="7684"/>
                  </a:lnTo>
                  <a:lnTo>
                    <a:pt x="67539" y="30369"/>
                  </a:lnTo>
                  <a:lnTo>
                    <a:pt x="45877" y="64906"/>
                  </a:lnTo>
                  <a:lnTo>
                    <a:pt x="35820" y="104775"/>
                  </a:lnTo>
                  <a:lnTo>
                    <a:pt x="39707" y="129207"/>
                  </a:lnTo>
                  <a:lnTo>
                    <a:pt x="44019" y="140635"/>
                  </a:lnTo>
                  <a:lnTo>
                    <a:pt x="61288" y="159572"/>
                  </a:lnTo>
                  <a:lnTo>
                    <a:pt x="72444" y="167897"/>
                  </a:lnTo>
                  <a:lnTo>
                    <a:pt x="100438" y="177148"/>
                  </a:lnTo>
                  <a:lnTo>
                    <a:pt x="142843" y="179236"/>
                  </a:lnTo>
                  <a:lnTo>
                    <a:pt x="203168" y="167471"/>
                  </a:lnTo>
                  <a:lnTo>
                    <a:pt x="221099" y="1634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Freeform 461"/>
            <p:cNvSpPr/>
            <p:nvPr/>
          </p:nvSpPr>
          <p:spPr>
            <a:xfrm>
              <a:off x="9037089" y="8137215"/>
              <a:ext cx="122705" cy="244522"/>
            </a:xfrm>
            <a:custGeom>
              <a:avLst/>
              <a:gdLst/>
              <a:ahLst/>
              <a:cxnLst/>
              <a:rect l="0" t="0" r="0" b="0"/>
              <a:pathLst>
                <a:path w="122705" h="244522">
                  <a:moveTo>
                    <a:pt x="122704" y="44480"/>
                  </a:moveTo>
                  <a:lnTo>
                    <a:pt x="85618" y="9733"/>
                  </a:lnTo>
                  <a:lnTo>
                    <a:pt x="67616" y="571"/>
                  </a:lnTo>
                  <a:lnTo>
                    <a:pt x="57903" y="0"/>
                  </a:lnTo>
                  <a:lnTo>
                    <a:pt x="37752" y="5604"/>
                  </a:lnTo>
                  <a:lnTo>
                    <a:pt x="23335" y="19014"/>
                  </a:lnTo>
                  <a:lnTo>
                    <a:pt x="8644" y="49413"/>
                  </a:lnTo>
                  <a:lnTo>
                    <a:pt x="0" y="91176"/>
                  </a:lnTo>
                  <a:lnTo>
                    <a:pt x="2670" y="152101"/>
                  </a:lnTo>
                  <a:lnTo>
                    <a:pt x="6057" y="206856"/>
                  </a:lnTo>
                  <a:lnTo>
                    <a:pt x="6891" y="2445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Freeform 462"/>
            <p:cNvSpPr/>
            <p:nvPr/>
          </p:nvSpPr>
          <p:spPr>
            <a:xfrm>
              <a:off x="8991337" y="8255373"/>
              <a:ext cx="347441" cy="136893"/>
            </a:xfrm>
            <a:custGeom>
              <a:avLst/>
              <a:gdLst/>
              <a:ahLst/>
              <a:cxnLst/>
              <a:rect l="0" t="0" r="0" b="0"/>
              <a:pathLst>
                <a:path w="347441" h="136893">
                  <a:moveTo>
                    <a:pt x="0" y="63193"/>
                  </a:moveTo>
                  <a:lnTo>
                    <a:pt x="33622" y="60853"/>
                  </a:lnTo>
                  <a:lnTo>
                    <a:pt x="85324" y="43406"/>
                  </a:lnTo>
                  <a:lnTo>
                    <a:pt x="140596" y="28349"/>
                  </a:lnTo>
                  <a:lnTo>
                    <a:pt x="151053" y="30605"/>
                  </a:lnTo>
                  <a:lnTo>
                    <a:pt x="159194" y="36788"/>
                  </a:lnTo>
                  <a:lnTo>
                    <a:pt x="165791" y="45590"/>
                  </a:lnTo>
                  <a:lnTo>
                    <a:pt x="170001" y="67848"/>
                  </a:lnTo>
                  <a:lnTo>
                    <a:pt x="172033" y="103567"/>
                  </a:lnTo>
                  <a:lnTo>
                    <a:pt x="174351" y="114675"/>
                  </a:lnTo>
                  <a:lnTo>
                    <a:pt x="181744" y="120911"/>
                  </a:lnTo>
                  <a:lnTo>
                    <a:pt x="205557" y="124720"/>
                  </a:lnTo>
                  <a:lnTo>
                    <a:pt x="229399" y="116274"/>
                  </a:lnTo>
                  <a:lnTo>
                    <a:pt x="240671" y="109109"/>
                  </a:lnTo>
                  <a:lnTo>
                    <a:pt x="256313" y="88670"/>
                  </a:lnTo>
                  <a:lnTo>
                    <a:pt x="275887" y="37420"/>
                  </a:lnTo>
                  <a:lnTo>
                    <a:pt x="277424" y="13134"/>
                  </a:lnTo>
                  <a:lnTo>
                    <a:pt x="276197" y="1744"/>
                  </a:lnTo>
                  <a:lnTo>
                    <a:pt x="275378" y="0"/>
                  </a:lnTo>
                  <a:lnTo>
                    <a:pt x="275396" y="25491"/>
                  </a:lnTo>
                  <a:lnTo>
                    <a:pt x="283460" y="67750"/>
                  </a:lnTo>
                  <a:lnTo>
                    <a:pt x="294048" y="92124"/>
                  </a:lnTo>
                  <a:lnTo>
                    <a:pt x="312793" y="111536"/>
                  </a:lnTo>
                  <a:lnTo>
                    <a:pt x="347440" y="13689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Freeform 463"/>
            <p:cNvSpPr/>
            <p:nvPr/>
          </p:nvSpPr>
          <p:spPr>
            <a:xfrm>
              <a:off x="9349306" y="8246190"/>
              <a:ext cx="115814" cy="305098"/>
            </a:xfrm>
            <a:custGeom>
              <a:avLst/>
              <a:gdLst/>
              <a:ahLst/>
              <a:cxnLst/>
              <a:rect l="0" t="0" r="0" b="0"/>
              <a:pathLst>
                <a:path w="115814" h="305098">
                  <a:moveTo>
                    <a:pt x="115813" y="40790"/>
                  </a:moveTo>
                  <a:lnTo>
                    <a:pt x="106239" y="16744"/>
                  </a:lnTo>
                  <a:lnTo>
                    <a:pt x="95570" y="2417"/>
                  </a:lnTo>
                  <a:lnTo>
                    <a:pt x="85941" y="0"/>
                  </a:lnTo>
                  <a:lnTo>
                    <a:pt x="59643" y="3555"/>
                  </a:lnTo>
                  <a:lnTo>
                    <a:pt x="37816" y="16052"/>
                  </a:lnTo>
                  <a:lnTo>
                    <a:pt x="21487" y="33305"/>
                  </a:lnTo>
                  <a:lnTo>
                    <a:pt x="10330" y="52672"/>
                  </a:lnTo>
                  <a:lnTo>
                    <a:pt x="3061" y="88895"/>
                  </a:lnTo>
                  <a:lnTo>
                    <a:pt x="7600" y="109353"/>
                  </a:lnTo>
                  <a:lnTo>
                    <a:pt x="12085" y="118085"/>
                  </a:lnTo>
                  <a:lnTo>
                    <a:pt x="19755" y="122736"/>
                  </a:lnTo>
                  <a:lnTo>
                    <a:pt x="40756" y="124784"/>
                  </a:lnTo>
                  <a:lnTo>
                    <a:pt x="50568" y="121353"/>
                  </a:lnTo>
                  <a:lnTo>
                    <a:pt x="67708" y="108181"/>
                  </a:lnTo>
                  <a:lnTo>
                    <a:pt x="84922" y="81035"/>
                  </a:lnTo>
                  <a:lnTo>
                    <a:pt x="88200" y="80489"/>
                  </a:lnTo>
                  <a:lnTo>
                    <a:pt x="90386" y="85974"/>
                  </a:lnTo>
                  <a:lnTo>
                    <a:pt x="99482" y="142393"/>
                  </a:lnTo>
                  <a:lnTo>
                    <a:pt x="103566" y="200746"/>
                  </a:lnTo>
                  <a:lnTo>
                    <a:pt x="99186" y="251311"/>
                  </a:lnTo>
                  <a:lnTo>
                    <a:pt x="90486" y="275125"/>
                  </a:lnTo>
                  <a:lnTo>
                    <a:pt x="84890" y="284751"/>
                  </a:lnTo>
                  <a:lnTo>
                    <a:pt x="69314" y="298566"/>
                  </a:lnTo>
                  <a:lnTo>
                    <a:pt x="60248" y="303888"/>
                  </a:lnTo>
                  <a:lnTo>
                    <a:pt x="50694" y="305097"/>
                  </a:lnTo>
                  <a:lnTo>
                    <a:pt x="30720" y="300200"/>
                  </a:lnTo>
                  <a:lnTo>
                    <a:pt x="22820" y="293279"/>
                  </a:lnTo>
                  <a:lnTo>
                    <a:pt x="0" y="2513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Freeform 464"/>
            <p:cNvSpPr/>
            <p:nvPr/>
          </p:nvSpPr>
          <p:spPr>
            <a:xfrm>
              <a:off x="9528290" y="8247021"/>
              <a:ext cx="103587" cy="136314"/>
            </a:xfrm>
            <a:custGeom>
              <a:avLst/>
              <a:gdLst/>
              <a:ahLst/>
              <a:cxnLst/>
              <a:rect l="0" t="0" r="0" b="0"/>
              <a:pathLst>
                <a:path w="103587" h="136314">
                  <a:moveTo>
                    <a:pt x="0" y="50488"/>
                  </a:moveTo>
                  <a:lnTo>
                    <a:pt x="58617" y="44898"/>
                  </a:lnTo>
                  <a:lnTo>
                    <a:pt x="93408" y="35834"/>
                  </a:lnTo>
                  <a:lnTo>
                    <a:pt x="99707" y="29020"/>
                  </a:lnTo>
                  <a:lnTo>
                    <a:pt x="102736" y="19798"/>
                  </a:lnTo>
                  <a:lnTo>
                    <a:pt x="103586" y="8971"/>
                  </a:lnTo>
                  <a:lnTo>
                    <a:pt x="99473" y="2923"/>
                  </a:lnTo>
                  <a:lnTo>
                    <a:pt x="92052" y="61"/>
                  </a:lnTo>
                  <a:lnTo>
                    <a:pt x="72498" y="0"/>
                  </a:lnTo>
                  <a:lnTo>
                    <a:pt x="52109" y="3872"/>
                  </a:lnTo>
                  <a:lnTo>
                    <a:pt x="34468" y="18852"/>
                  </a:lnTo>
                  <a:lnTo>
                    <a:pt x="21169" y="41106"/>
                  </a:lnTo>
                  <a:lnTo>
                    <a:pt x="15258" y="66596"/>
                  </a:lnTo>
                  <a:lnTo>
                    <a:pt x="17520" y="107253"/>
                  </a:lnTo>
                  <a:lnTo>
                    <a:pt x="23378" y="117577"/>
                  </a:lnTo>
                  <a:lnTo>
                    <a:pt x="42366" y="132168"/>
                  </a:lnTo>
                  <a:lnTo>
                    <a:pt x="63283" y="136313"/>
                  </a:lnTo>
                  <a:lnTo>
                    <a:pt x="94757" y="1347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Freeform 465"/>
            <p:cNvSpPr/>
            <p:nvPr/>
          </p:nvSpPr>
          <p:spPr>
            <a:xfrm>
              <a:off x="9707275" y="8227175"/>
              <a:ext cx="143546" cy="145023"/>
            </a:xfrm>
            <a:custGeom>
              <a:avLst/>
              <a:gdLst/>
              <a:ahLst/>
              <a:cxnLst/>
              <a:rect l="0" t="0" r="0" b="0"/>
              <a:pathLst>
                <a:path w="143546" h="145023">
                  <a:moveTo>
                    <a:pt x="0" y="70334"/>
                  </a:moveTo>
                  <a:lnTo>
                    <a:pt x="49264" y="69164"/>
                  </a:lnTo>
                  <a:lnTo>
                    <a:pt x="98175" y="61928"/>
                  </a:lnTo>
                  <a:lnTo>
                    <a:pt x="128252" y="55680"/>
                  </a:lnTo>
                  <a:lnTo>
                    <a:pt x="136974" y="48866"/>
                  </a:lnTo>
                  <a:lnTo>
                    <a:pt x="141618" y="39644"/>
                  </a:lnTo>
                  <a:lnTo>
                    <a:pt x="143545" y="28817"/>
                  </a:lnTo>
                  <a:lnTo>
                    <a:pt x="141320" y="20429"/>
                  </a:lnTo>
                  <a:lnTo>
                    <a:pt x="136327" y="13668"/>
                  </a:lnTo>
                  <a:lnTo>
                    <a:pt x="129490" y="7990"/>
                  </a:lnTo>
                  <a:lnTo>
                    <a:pt x="109413" y="1682"/>
                  </a:lnTo>
                  <a:lnTo>
                    <a:pt x="97509" y="0"/>
                  </a:lnTo>
                  <a:lnTo>
                    <a:pt x="74922" y="4369"/>
                  </a:lnTo>
                  <a:lnTo>
                    <a:pt x="54356" y="15280"/>
                  </a:lnTo>
                  <a:lnTo>
                    <a:pt x="37416" y="31827"/>
                  </a:lnTo>
                  <a:lnTo>
                    <a:pt x="28328" y="54000"/>
                  </a:lnTo>
                  <a:lnTo>
                    <a:pt x="25458" y="80622"/>
                  </a:lnTo>
                  <a:lnTo>
                    <a:pt x="28083" y="111952"/>
                  </a:lnTo>
                  <a:lnTo>
                    <a:pt x="33930" y="123815"/>
                  </a:lnTo>
                  <a:lnTo>
                    <a:pt x="52904" y="140117"/>
                  </a:lnTo>
                  <a:lnTo>
                    <a:pt x="80055" y="145022"/>
                  </a:lnTo>
                  <a:lnTo>
                    <a:pt x="126342" y="14403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Freeform 466"/>
            <p:cNvSpPr/>
            <p:nvPr/>
          </p:nvSpPr>
          <p:spPr>
            <a:xfrm>
              <a:off x="9896788" y="8192224"/>
              <a:ext cx="125090" cy="197666"/>
            </a:xfrm>
            <a:custGeom>
              <a:avLst/>
              <a:gdLst/>
              <a:ahLst/>
              <a:cxnLst/>
              <a:rect l="0" t="0" r="0" b="0"/>
              <a:pathLst>
                <a:path w="125090" h="197666">
                  <a:moveTo>
                    <a:pt x="94756" y="0"/>
                  </a:moveTo>
                  <a:lnTo>
                    <a:pt x="72400" y="0"/>
                  </a:lnTo>
                  <a:lnTo>
                    <a:pt x="41729" y="11178"/>
                  </a:lnTo>
                  <a:lnTo>
                    <a:pt x="16003" y="34898"/>
                  </a:lnTo>
                  <a:lnTo>
                    <a:pt x="11839" y="45492"/>
                  </a:lnTo>
                  <a:lnTo>
                    <a:pt x="10331" y="69741"/>
                  </a:lnTo>
                  <a:lnTo>
                    <a:pt x="13906" y="79249"/>
                  </a:lnTo>
                  <a:lnTo>
                    <a:pt x="27237" y="92934"/>
                  </a:lnTo>
                  <a:lnTo>
                    <a:pt x="84770" y="118855"/>
                  </a:lnTo>
                  <a:lnTo>
                    <a:pt x="115974" y="135302"/>
                  </a:lnTo>
                  <a:lnTo>
                    <a:pt x="121769" y="142843"/>
                  </a:lnTo>
                  <a:lnTo>
                    <a:pt x="124464" y="151381"/>
                  </a:lnTo>
                  <a:lnTo>
                    <a:pt x="125089" y="160582"/>
                  </a:lnTo>
                  <a:lnTo>
                    <a:pt x="121997" y="167886"/>
                  </a:lnTo>
                  <a:lnTo>
                    <a:pt x="109204" y="179121"/>
                  </a:lnTo>
                  <a:lnTo>
                    <a:pt x="76681" y="192022"/>
                  </a:lnTo>
                  <a:lnTo>
                    <a:pt x="37408" y="197665"/>
                  </a:lnTo>
                  <a:lnTo>
                    <a:pt x="19355" y="195866"/>
                  </a:lnTo>
                  <a:lnTo>
                    <a:pt x="0" y="1895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1" name="Group 490"/>
          <p:cNvGrpSpPr/>
          <p:nvPr/>
        </p:nvGrpSpPr>
        <p:grpSpPr>
          <a:xfrm>
            <a:off x="7141756" y="9355616"/>
            <a:ext cx="2776090" cy="545875"/>
            <a:chOff x="7141756" y="9355616"/>
            <a:chExt cx="2776090" cy="545875"/>
          </a:xfrm>
        </p:grpSpPr>
        <p:sp>
          <p:nvSpPr>
            <p:cNvPr id="469" name="Freeform 468"/>
            <p:cNvSpPr/>
            <p:nvPr/>
          </p:nvSpPr>
          <p:spPr>
            <a:xfrm>
              <a:off x="7141756" y="9481640"/>
              <a:ext cx="207137" cy="322857"/>
            </a:xfrm>
            <a:custGeom>
              <a:avLst/>
              <a:gdLst/>
              <a:ahLst/>
              <a:cxnLst/>
              <a:rect l="0" t="0" r="0" b="0"/>
              <a:pathLst>
                <a:path w="207137" h="322857">
                  <a:moveTo>
                    <a:pt x="196607" y="5589"/>
                  </a:moveTo>
                  <a:lnTo>
                    <a:pt x="179839" y="0"/>
                  </a:lnTo>
                  <a:lnTo>
                    <a:pt x="162248" y="375"/>
                  </a:lnTo>
                  <a:lnTo>
                    <a:pt x="142732" y="5611"/>
                  </a:lnTo>
                  <a:lnTo>
                    <a:pt x="85570" y="34592"/>
                  </a:lnTo>
                  <a:lnTo>
                    <a:pt x="56212" y="54996"/>
                  </a:lnTo>
                  <a:lnTo>
                    <a:pt x="32696" y="87039"/>
                  </a:lnTo>
                  <a:lnTo>
                    <a:pt x="12194" y="139788"/>
                  </a:lnTo>
                  <a:lnTo>
                    <a:pt x="0" y="198387"/>
                  </a:lnTo>
                  <a:lnTo>
                    <a:pt x="2833" y="260351"/>
                  </a:lnTo>
                  <a:lnTo>
                    <a:pt x="14559" y="286103"/>
                  </a:lnTo>
                  <a:lnTo>
                    <a:pt x="22599" y="297883"/>
                  </a:lnTo>
                  <a:lnTo>
                    <a:pt x="47130" y="314092"/>
                  </a:lnTo>
                  <a:lnTo>
                    <a:pt x="76361" y="322856"/>
                  </a:lnTo>
                  <a:lnTo>
                    <a:pt x="104950" y="322851"/>
                  </a:lnTo>
                  <a:lnTo>
                    <a:pt x="160261" y="306081"/>
                  </a:lnTo>
                  <a:lnTo>
                    <a:pt x="207136" y="2898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Freeform 469"/>
            <p:cNvSpPr/>
            <p:nvPr/>
          </p:nvSpPr>
          <p:spPr>
            <a:xfrm>
              <a:off x="7412062" y="9708328"/>
              <a:ext cx="10530" cy="115814"/>
            </a:xfrm>
            <a:custGeom>
              <a:avLst/>
              <a:gdLst/>
              <a:ahLst/>
              <a:cxnLst/>
              <a:rect l="0" t="0" r="0" b="0"/>
              <a:pathLst>
                <a:path w="10530" h="115814">
                  <a:moveTo>
                    <a:pt x="0" y="0"/>
                  </a:moveTo>
                  <a:lnTo>
                    <a:pt x="8334" y="37478"/>
                  </a:lnTo>
                  <a:lnTo>
                    <a:pt x="10240" y="97873"/>
                  </a:lnTo>
                  <a:lnTo>
                    <a:pt x="10529" y="1158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Freeform 470"/>
            <p:cNvSpPr/>
            <p:nvPr/>
          </p:nvSpPr>
          <p:spPr>
            <a:xfrm>
              <a:off x="7433119" y="9645157"/>
              <a:ext cx="1" cy="10529"/>
            </a:xfrm>
            <a:custGeom>
              <a:avLst/>
              <a:gdLst/>
              <a:ahLst/>
              <a:cxnLst/>
              <a:rect l="0" t="0" r="0" b="0"/>
              <a:pathLst>
                <a:path w="1" h="10529">
                  <a:moveTo>
                    <a:pt x="0" y="0"/>
                  </a:moveTo>
                  <a:lnTo>
                    <a:pt x="0" y="10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Freeform 471"/>
            <p:cNvSpPr/>
            <p:nvPr/>
          </p:nvSpPr>
          <p:spPr>
            <a:xfrm>
              <a:off x="7517347" y="9603043"/>
              <a:ext cx="136872" cy="164752"/>
            </a:xfrm>
            <a:custGeom>
              <a:avLst/>
              <a:gdLst/>
              <a:ahLst/>
              <a:cxnLst/>
              <a:rect l="0" t="0" r="0" b="0"/>
              <a:pathLst>
                <a:path w="136872" h="164752">
                  <a:moveTo>
                    <a:pt x="0" y="52642"/>
                  </a:moveTo>
                  <a:lnTo>
                    <a:pt x="29851" y="116070"/>
                  </a:lnTo>
                  <a:lnTo>
                    <a:pt x="69269" y="162900"/>
                  </a:lnTo>
                  <a:lnTo>
                    <a:pt x="75425" y="164751"/>
                  </a:lnTo>
                  <a:lnTo>
                    <a:pt x="80699" y="162477"/>
                  </a:lnTo>
                  <a:lnTo>
                    <a:pt x="85385" y="157451"/>
                  </a:lnTo>
                  <a:lnTo>
                    <a:pt x="90592" y="139388"/>
                  </a:lnTo>
                  <a:lnTo>
                    <a:pt x="102613" y="77323"/>
                  </a:lnTo>
                  <a:lnTo>
                    <a:pt x="122906" y="14356"/>
                  </a:lnTo>
                  <a:lnTo>
                    <a:pt x="13687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Freeform 472"/>
            <p:cNvSpPr/>
            <p:nvPr/>
          </p:nvSpPr>
          <p:spPr>
            <a:xfrm>
              <a:off x="7706861" y="9613571"/>
              <a:ext cx="31586" cy="115814"/>
            </a:xfrm>
            <a:custGeom>
              <a:avLst/>
              <a:gdLst/>
              <a:ahLst/>
              <a:cxnLst/>
              <a:rect l="0" t="0" r="0" b="0"/>
              <a:pathLst>
                <a:path w="31586" h="115814">
                  <a:moveTo>
                    <a:pt x="0" y="0"/>
                  </a:moveTo>
                  <a:lnTo>
                    <a:pt x="11178" y="16768"/>
                  </a:lnTo>
                  <a:lnTo>
                    <a:pt x="20275" y="68347"/>
                  </a:lnTo>
                  <a:lnTo>
                    <a:pt x="31585" y="1158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Freeform 473"/>
            <p:cNvSpPr/>
            <p:nvPr/>
          </p:nvSpPr>
          <p:spPr>
            <a:xfrm>
              <a:off x="7785499" y="9634628"/>
              <a:ext cx="152990" cy="117454"/>
            </a:xfrm>
            <a:custGeom>
              <a:avLst/>
              <a:gdLst/>
              <a:ahLst/>
              <a:cxnLst/>
              <a:rect l="0" t="0" r="0" b="0"/>
              <a:pathLst>
                <a:path w="152990" h="117454">
                  <a:moveTo>
                    <a:pt x="5589" y="0"/>
                  </a:moveTo>
                  <a:lnTo>
                    <a:pt x="5589" y="58618"/>
                  </a:lnTo>
                  <a:lnTo>
                    <a:pt x="0" y="93408"/>
                  </a:lnTo>
                  <a:lnTo>
                    <a:pt x="1864" y="102047"/>
                  </a:lnTo>
                  <a:lnTo>
                    <a:pt x="6615" y="108975"/>
                  </a:lnTo>
                  <a:lnTo>
                    <a:pt x="13292" y="114764"/>
                  </a:lnTo>
                  <a:lnTo>
                    <a:pt x="22423" y="117453"/>
                  </a:lnTo>
                  <a:lnTo>
                    <a:pt x="57631" y="115650"/>
                  </a:lnTo>
                  <a:lnTo>
                    <a:pt x="96528" y="110046"/>
                  </a:lnTo>
                  <a:lnTo>
                    <a:pt x="152989" y="1158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Freeform 474"/>
            <p:cNvSpPr/>
            <p:nvPr/>
          </p:nvSpPr>
          <p:spPr>
            <a:xfrm>
              <a:off x="8075357" y="9539872"/>
              <a:ext cx="10530" cy="242156"/>
            </a:xfrm>
            <a:custGeom>
              <a:avLst/>
              <a:gdLst/>
              <a:ahLst/>
              <a:cxnLst/>
              <a:rect l="0" t="0" r="0" b="0"/>
              <a:pathLst>
                <a:path w="10530" h="242156">
                  <a:moveTo>
                    <a:pt x="0" y="0"/>
                  </a:moveTo>
                  <a:lnTo>
                    <a:pt x="0" y="52050"/>
                  </a:lnTo>
                  <a:lnTo>
                    <a:pt x="5590" y="111537"/>
                  </a:lnTo>
                  <a:lnTo>
                    <a:pt x="9066" y="162899"/>
                  </a:lnTo>
                  <a:lnTo>
                    <a:pt x="10240" y="221647"/>
                  </a:lnTo>
                  <a:lnTo>
                    <a:pt x="10529" y="2421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Freeform 475"/>
            <p:cNvSpPr/>
            <p:nvPr/>
          </p:nvSpPr>
          <p:spPr>
            <a:xfrm>
              <a:off x="7991130" y="9484064"/>
              <a:ext cx="231628" cy="287435"/>
            </a:xfrm>
            <a:custGeom>
              <a:avLst/>
              <a:gdLst/>
              <a:ahLst/>
              <a:cxnLst/>
              <a:rect l="0" t="0" r="0" b="0"/>
              <a:pathLst>
                <a:path w="231628" h="287435">
                  <a:moveTo>
                    <a:pt x="0" y="97922"/>
                  </a:moveTo>
                  <a:lnTo>
                    <a:pt x="51557" y="55939"/>
                  </a:lnTo>
                  <a:lnTo>
                    <a:pt x="105142" y="26593"/>
                  </a:lnTo>
                  <a:lnTo>
                    <a:pt x="150880" y="7836"/>
                  </a:lnTo>
                  <a:lnTo>
                    <a:pt x="199513" y="0"/>
                  </a:lnTo>
                  <a:lnTo>
                    <a:pt x="221643" y="6048"/>
                  </a:lnTo>
                  <a:lnTo>
                    <a:pt x="227311" y="12106"/>
                  </a:lnTo>
                  <a:lnTo>
                    <a:pt x="229919" y="19654"/>
                  </a:lnTo>
                  <a:lnTo>
                    <a:pt x="230488" y="28196"/>
                  </a:lnTo>
                  <a:lnTo>
                    <a:pt x="218643" y="50165"/>
                  </a:lnTo>
                  <a:lnTo>
                    <a:pt x="166045" y="107030"/>
                  </a:lnTo>
                  <a:lnTo>
                    <a:pt x="103680" y="151911"/>
                  </a:lnTo>
                  <a:lnTo>
                    <a:pt x="62637" y="165345"/>
                  </a:lnTo>
                  <a:lnTo>
                    <a:pt x="62815" y="165097"/>
                  </a:lnTo>
                  <a:lnTo>
                    <a:pt x="88317" y="156295"/>
                  </a:lnTo>
                  <a:lnTo>
                    <a:pt x="122614" y="157851"/>
                  </a:lnTo>
                  <a:lnTo>
                    <a:pt x="162412" y="176900"/>
                  </a:lnTo>
                  <a:lnTo>
                    <a:pt x="183707" y="201264"/>
                  </a:lnTo>
                  <a:lnTo>
                    <a:pt x="210853" y="258975"/>
                  </a:lnTo>
                  <a:lnTo>
                    <a:pt x="219665" y="274785"/>
                  </a:lnTo>
                  <a:lnTo>
                    <a:pt x="231627" y="2874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Freeform 476"/>
            <p:cNvSpPr/>
            <p:nvPr/>
          </p:nvSpPr>
          <p:spPr>
            <a:xfrm>
              <a:off x="8275400" y="9624099"/>
              <a:ext cx="10529" cy="105286"/>
            </a:xfrm>
            <a:custGeom>
              <a:avLst/>
              <a:gdLst/>
              <a:ahLst/>
              <a:cxnLst/>
              <a:rect l="0" t="0" r="0" b="0"/>
              <a:pathLst>
                <a:path w="10529" h="105286">
                  <a:moveTo>
                    <a:pt x="10528" y="0"/>
                  </a:moveTo>
                  <a:lnTo>
                    <a:pt x="3292" y="27557"/>
                  </a:lnTo>
                  <a:lnTo>
                    <a:pt x="650" y="77540"/>
                  </a:lnTo>
                  <a:lnTo>
                    <a:pt x="0" y="1052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Freeform 477"/>
            <p:cNvSpPr/>
            <p:nvPr/>
          </p:nvSpPr>
          <p:spPr>
            <a:xfrm>
              <a:off x="8317513" y="9550400"/>
              <a:ext cx="10530" cy="10530"/>
            </a:xfrm>
            <a:custGeom>
              <a:avLst/>
              <a:gdLst/>
              <a:ahLst/>
              <a:cxnLst/>
              <a:rect l="0" t="0" r="0" b="0"/>
              <a:pathLst>
                <a:path w="10530" h="10530">
                  <a:moveTo>
                    <a:pt x="0" y="0"/>
                  </a:moveTo>
                  <a:lnTo>
                    <a:pt x="10529" y="105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Freeform 478"/>
            <p:cNvSpPr/>
            <p:nvPr/>
          </p:nvSpPr>
          <p:spPr>
            <a:xfrm>
              <a:off x="8317513" y="9613023"/>
              <a:ext cx="143893" cy="288468"/>
            </a:xfrm>
            <a:custGeom>
              <a:avLst/>
              <a:gdLst/>
              <a:ahLst/>
              <a:cxnLst/>
              <a:rect l="0" t="0" r="0" b="0"/>
              <a:pathLst>
                <a:path w="143893" h="288468">
                  <a:moveTo>
                    <a:pt x="115814" y="21605"/>
                  </a:moveTo>
                  <a:lnTo>
                    <a:pt x="104636" y="4837"/>
                  </a:lnTo>
                  <a:lnTo>
                    <a:pt x="96663" y="1068"/>
                  </a:lnTo>
                  <a:lnTo>
                    <a:pt x="75327" y="0"/>
                  </a:lnTo>
                  <a:lnTo>
                    <a:pt x="65426" y="4862"/>
                  </a:lnTo>
                  <a:lnTo>
                    <a:pt x="48186" y="22742"/>
                  </a:lnTo>
                  <a:lnTo>
                    <a:pt x="30915" y="53528"/>
                  </a:lnTo>
                  <a:lnTo>
                    <a:pt x="23978" y="90465"/>
                  </a:lnTo>
                  <a:lnTo>
                    <a:pt x="27512" y="125456"/>
                  </a:lnTo>
                  <a:lnTo>
                    <a:pt x="32379" y="131784"/>
                  </a:lnTo>
                  <a:lnTo>
                    <a:pt x="39134" y="134832"/>
                  </a:lnTo>
                  <a:lnTo>
                    <a:pt x="47146" y="135694"/>
                  </a:lnTo>
                  <a:lnTo>
                    <a:pt x="54828" y="132760"/>
                  </a:lnTo>
                  <a:lnTo>
                    <a:pt x="69602" y="120140"/>
                  </a:lnTo>
                  <a:lnTo>
                    <a:pt x="89744" y="76207"/>
                  </a:lnTo>
                  <a:lnTo>
                    <a:pt x="97598" y="54062"/>
                  </a:lnTo>
                  <a:lnTo>
                    <a:pt x="100161" y="51432"/>
                  </a:lnTo>
                  <a:lnTo>
                    <a:pt x="101868" y="54358"/>
                  </a:lnTo>
                  <a:lnTo>
                    <a:pt x="116438" y="115193"/>
                  </a:lnTo>
                  <a:lnTo>
                    <a:pt x="135564" y="169423"/>
                  </a:lnTo>
                  <a:lnTo>
                    <a:pt x="143892" y="213713"/>
                  </a:lnTo>
                  <a:lnTo>
                    <a:pt x="136482" y="239177"/>
                  </a:lnTo>
                  <a:lnTo>
                    <a:pt x="121490" y="259853"/>
                  </a:lnTo>
                  <a:lnTo>
                    <a:pt x="93319" y="278071"/>
                  </a:lnTo>
                  <a:lnTo>
                    <a:pt x="73061" y="286888"/>
                  </a:lnTo>
                  <a:lnTo>
                    <a:pt x="49240" y="288467"/>
                  </a:lnTo>
                  <a:lnTo>
                    <a:pt x="26564" y="284100"/>
                  </a:lnTo>
                  <a:lnTo>
                    <a:pt x="0" y="2637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Freeform 479"/>
            <p:cNvSpPr/>
            <p:nvPr/>
          </p:nvSpPr>
          <p:spPr>
            <a:xfrm>
              <a:off x="8475441" y="9497758"/>
              <a:ext cx="184636" cy="210571"/>
            </a:xfrm>
            <a:custGeom>
              <a:avLst/>
              <a:gdLst/>
              <a:ahLst/>
              <a:cxnLst/>
              <a:rect l="0" t="0" r="0" b="0"/>
              <a:pathLst>
                <a:path w="184636" h="210571">
                  <a:moveTo>
                    <a:pt x="0" y="0"/>
                  </a:moveTo>
                  <a:lnTo>
                    <a:pt x="11453" y="60383"/>
                  </a:lnTo>
                  <a:lnTo>
                    <a:pt x="24749" y="121632"/>
                  </a:lnTo>
                  <a:lnTo>
                    <a:pt x="42138" y="178364"/>
                  </a:lnTo>
                  <a:lnTo>
                    <a:pt x="46804" y="192747"/>
                  </a:lnTo>
                  <a:lnTo>
                    <a:pt x="44978" y="187441"/>
                  </a:lnTo>
                  <a:lnTo>
                    <a:pt x="42963" y="153544"/>
                  </a:lnTo>
                  <a:lnTo>
                    <a:pt x="48730" y="129073"/>
                  </a:lnTo>
                  <a:lnTo>
                    <a:pt x="53543" y="117633"/>
                  </a:lnTo>
                  <a:lnTo>
                    <a:pt x="68251" y="101804"/>
                  </a:lnTo>
                  <a:lnTo>
                    <a:pt x="77086" y="95946"/>
                  </a:lnTo>
                  <a:lnTo>
                    <a:pt x="111877" y="87700"/>
                  </a:lnTo>
                  <a:lnTo>
                    <a:pt x="135121" y="92010"/>
                  </a:lnTo>
                  <a:lnTo>
                    <a:pt x="146233" y="96435"/>
                  </a:lnTo>
                  <a:lnTo>
                    <a:pt x="164818" y="113830"/>
                  </a:lnTo>
                  <a:lnTo>
                    <a:pt x="178537" y="137159"/>
                  </a:lnTo>
                  <a:lnTo>
                    <a:pt x="184635" y="163125"/>
                  </a:lnTo>
                  <a:lnTo>
                    <a:pt x="184226" y="184023"/>
                  </a:lnTo>
                  <a:lnTo>
                    <a:pt x="178984" y="210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Freeform 480"/>
            <p:cNvSpPr/>
            <p:nvPr/>
          </p:nvSpPr>
          <p:spPr>
            <a:xfrm>
              <a:off x="8701478" y="9487229"/>
              <a:ext cx="16120" cy="200043"/>
            </a:xfrm>
            <a:custGeom>
              <a:avLst/>
              <a:gdLst/>
              <a:ahLst/>
              <a:cxnLst/>
              <a:rect l="0" t="0" r="0" b="0"/>
              <a:pathLst>
                <a:path w="16120" h="200043">
                  <a:moveTo>
                    <a:pt x="5590" y="0"/>
                  </a:moveTo>
                  <a:lnTo>
                    <a:pt x="0" y="16768"/>
                  </a:lnTo>
                  <a:lnTo>
                    <a:pt x="3272" y="64621"/>
                  </a:lnTo>
                  <a:lnTo>
                    <a:pt x="6073" y="117023"/>
                  </a:lnTo>
                  <a:lnTo>
                    <a:pt x="13788" y="171598"/>
                  </a:lnTo>
                  <a:lnTo>
                    <a:pt x="16119" y="2000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Freeform 481"/>
            <p:cNvSpPr/>
            <p:nvPr/>
          </p:nvSpPr>
          <p:spPr>
            <a:xfrm>
              <a:off x="8664954" y="9529294"/>
              <a:ext cx="259357" cy="157978"/>
            </a:xfrm>
            <a:custGeom>
              <a:avLst/>
              <a:gdLst/>
              <a:ahLst/>
              <a:cxnLst/>
              <a:rect l="0" t="0" r="0" b="0"/>
              <a:pathLst>
                <a:path w="259357" h="157978">
                  <a:moveTo>
                    <a:pt x="0" y="42164"/>
                  </a:moveTo>
                  <a:lnTo>
                    <a:pt x="48092" y="39824"/>
                  </a:lnTo>
                  <a:lnTo>
                    <a:pt x="108199" y="22377"/>
                  </a:lnTo>
                  <a:lnTo>
                    <a:pt x="152551" y="7835"/>
                  </a:lnTo>
                  <a:lnTo>
                    <a:pt x="169576" y="0"/>
                  </a:lnTo>
                  <a:lnTo>
                    <a:pt x="169202" y="1186"/>
                  </a:lnTo>
                  <a:lnTo>
                    <a:pt x="120214" y="39337"/>
                  </a:lnTo>
                  <a:lnTo>
                    <a:pt x="117577" y="46128"/>
                  </a:lnTo>
                  <a:lnTo>
                    <a:pt x="118159" y="52996"/>
                  </a:lnTo>
                  <a:lnTo>
                    <a:pt x="120886" y="59913"/>
                  </a:lnTo>
                  <a:lnTo>
                    <a:pt x="133276" y="70718"/>
                  </a:lnTo>
                  <a:lnTo>
                    <a:pt x="141492" y="75238"/>
                  </a:lnTo>
                  <a:lnTo>
                    <a:pt x="195538" y="83662"/>
                  </a:lnTo>
                  <a:lnTo>
                    <a:pt x="236012" y="93323"/>
                  </a:lnTo>
                  <a:lnTo>
                    <a:pt x="255412" y="104285"/>
                  </a:lnTo>
                  <a:lnTo>
                    <a:pt x="259182" y="110484"/>
                  </a:lnTo>
                  <a:lnTo>
                    <a:pt x="259356" y="116956"/>
                  </a:lnTo>
                  <a:lnTo>
                    <a:pt x="257132" y="123611"/>
                  </a:lnTo>
                  <a:lnTo>
                    <a:pt x="245302" y="134124"/>
                  </a:lnTo>
                  <a:lnTo>
                    <a:pt x="224836" y="142696"/>
                  </a:lnTo>
                  <a:lnTo>
                    <a:pt x="166984" y="154612"/>
                  </a:lnTo>
                  <a:lnTo>
                    <a:pt x="136870" y="1579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Freeform 482"/>
            <p:cNvSpPr/>
            <p:nvPr/>
          </p:nvSpPr>
          <p:spPr>
            <a:xfrm>
              <a:off x="9048543" y="9458299"/>
              <a:ext cx="142837" cy="229435"/>
            </a:xfrm>
            <a:custGeom>
              <a:avLst/>
              <a:gdLst/>
              <a:ahLst/>
              <a:cxnLst/>
              <a:rect l="0" t="0" r="0" b="0"/>
              <a:pathLst>
                <a:path w="142837" h="229435">
                  <a:moveTo>
                    <a:pt x="37550" y="7874"/>
                  </a:moveTo>
                  <a:lnTo>
                    <a:pt x="26372" y="19052"/>
                  </a:lnTo>
                  <a:lnTo>
                    <a:pt x="20884" y="40138"/>
                  </a:lnTo>
                  <a:lnTo>
                    <a:pt x="11771" y="90155"/>
                  </a:lnTo>
                  <a:lnTo>
                    <a:pt x="7685" y="139878"/>
                  </a:lnTo>
                  <a:lnTo>
                    <a:pt x="5135" y="201581"/>
                  </a:lnTo>
                  <a:lnTo>
                    <a:pt x="0" y="229434"/>
                  </a:lnTo>
                  <a:lnTo>
                    <a:pt x="3677" y="210521"/>
                  </a:lnTo>
                  <a:lnTo>
                    <a:pt x="5512" y="155441"/>
                  </a:lnTo>
                  <a:lnTo>
                    <a:pt x="11464" y="104743"/>
                  </a:lnTo>
                  <a:lnTo>
                    <a:pt x="20593" y="54902"/>
                  </a:lnTo>
                  <a:lnTo>
                    <a:pt x="36295" y="12449"/>
                  </a:lnTo>
                  <a:lnTo>
                    <a:pt x="43733" y="5075"/>
                  </a:lnTo>
                  <a:lnTo>
                    <a:pt x="52201" y="1328"/>
                  </a:lnTo>
                  <a:lnTo>
                    <a:pt x="61356" y="0"/>
                  </a:lnTo>
                  <a:lnTo>
                    <a:pt x="68628" y="2625"/>
                  </a:lnTo>
                  <a:lnTo>
                    <a:pt x="79828" y="14899"/>
                  </a:lnTo>
                  <a:lnTo>
                    <a:pt x="103937" y="71660"/>
                  </a:lnTo>
                  <a:lnTo>
                    <a:pt x="124860" y="130007"/>
                  </a:lnTo>
                  <a:lnTo>
                    <a:pt x="137509" y="171963"/>
                  </a:lnTo>
                  <a:lnTo>
                    <a:pt x="142836" y="2079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Freeform 483"/>
            <p:cNvSpPr/>
            <p:nvPr/>
          </p:nvSpPr>
          <p:spPr>
            <a:xfrm>
              <a:off x="9054508" y="9592514"/>
              <a:ext cx="94758" cy="16119"/>
            </a:xfrm>
            <a:custGeom>
              <a:avLst/>
              <a:gdLst/>
              <a:ahLst/>
              <a:cxnLst/>
              <a:rect l="0" t="0" r="0" b="0"/>
              <a:pathLst>
                <a:path w="94758" h="16119">
                  <a:moveTo>
                    <a:pt x="0" y="10529"/>
                  </a:moveTo>
                  <a:lnTo>
                    <a:pt x="16768" y="16118"/>
                  </a:lnTo>
                  <a:lnTo>
                    <a:pt x="49552" y="14004"/>
                  </a:lnTo>
                  <a:lnTo>
                    <a:pt x="9475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Freeform 484"/>
            <p:cNvSpPr/>
            <p:nvPr/>
          </p:nvSpPr>
          <p:spPr>
            <a:xfrm>
              <a:off x="9257380" y="9481640"/>
              <a:ext cx="91927" cy="154626"/>
            </a:xfrm>
            <a:custGeom>
              <a:avLst/>
              <a:gdLst/>
              <a:ahLst/>
              <a:cxnLst/>
              <a:rect l="0" t="0" r="0" b="0"/>
              <a:pathLst>
                <a:path w="91927" h="154626">
                  <a:moveTo>
                    <a:pt x="91926" y="5589"/>
                  </a:moveTo>
                  <a:lnTo>
                    <a:pt x="75158" y="0"/>
                  </a:lnTo>
                  <a:lnTo>
                    <a:pt x="57568" y="3495"/>
                  </a:lnTo>
                  <a:lnTo>
                    <a:pt x="39221" y="14017"/>
                  </a:lnTo>
                  <a:lnTo>
                    <a:pt x="16908" y="39672"/>
                  </a:lnTo>
                  <a:lnTo>
                    <a:pt x="6722" y="59342"/>
                  </a:lnTo>
                  <a:lnTo>
                    <a:pt x="0" y="95735"/>
                  </a:lnTo>
                  <a:lnTo>
                    <a:pt x="4667" y="119353"/>
                  </a:lnTo>
                  <a:lnTo>
                    <a:pt x="9187" y="130565"/>
                  </a:lnTo>
                  <a:lnTo>
                    <a:pt x="23567" y="146141"/>
                  </a:lnTo>
                  <a:lnTo>
                    <a:pt x="32316" y="151933"/>
                  </a:lnTo>
                  <a:lnTo>
                    <a:pt x="40487" y="154625"/>
                  </a:lnTo>
                  <a:lnTo>
                    <a:pt x="70869" y="15298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Freeform 485"/>
            <p:cNvSpPr/>
            <p:nvPr/>
          </p:nvSpPr>
          <p:spPr>
            <a:xfrm>
              <a:off x="9439937" y="9403001"/>
              <a:ext cx="14655" cy="252685"/>
            </a:xfrm>
            <a:custGeom>
              <a:avLst/>
              <a:gdLst/>
              <a:ahLst/>
              <a:cxnLst/>
              <a:rect l="0" t="0" r="0" b="0"/>
              <a:pathLst>
                <a:path w="14655" h="252685">
                  <a:moveTo>
                    <a:pt x="14654" y="0"/>
                  </a:moveTo>
                  <a:lnTo>
                    <a:pt x="0" y="53027"/>
                  </a:lnTo>
                  <a:lnTo>
                    <a:pt x="1083" y="101110"/>
                  </a:lnTo>
                  <a:lnTo>
                    <a:pt x="3224" y="154220"/>
                  </a:lnTo>
                  <a:lnTo>
                    <a:pt x="3947" y="213824"/>
                  </a:lnTo>
                  <a:lnTo>
                    <a:pt x="4125" y="2526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Freeform 486"/>
            <p:cNvSpPr/>
            <p:nvPr/>
          </p:nvSpPr>
          <p:spPr>
            <a:xfrm>
              <a:off x="9401949" y="9529343"/>
              <a:ext cx="94757" cy="10530"/>
            </a:xfrm>
            <a:custGeom>
              <a:avLst/>
              <a:gdLst/>
              <a:ahLst/>
              <a:cxnLst/>
              <a:rect l="0" t="0" r="0" b="0"/>
              <a:pathLst>
                <a:path w="94757" h="10530">
                  <a:moveTo>
                    <a:pt x="0" y="10529"/>
                  </a:moveTo>
                  <a:lnTo>
                    <a:pt x="48931" y="7409"/>
                  </a:lnTo>
                  <a:lnTo>
                    <a:pt x="9475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Freeform 487"/>
            <p:cNvSpPr/>
            <p:nvPr/>
          </p:nvSpPr>
          <p:spPr>
            <a:xfrm>
              <a:off x="9658426" y="9466173"/>
              <a:ext cx="103691" cy="145623"/>
            </a:xfrm>
            <a:custGeom>
              <a:avLst/>
              <a:gdLst/>
              <a:ahLst/>
              <a:cxnLst/>
              <a:rect l="0" t="0" r="0" b="0"/>
              <a:pathLst>
                <a:path w="103691" h="145623">
                  <a:moveTo>
                    <a:pt x="38321" y="21056"/>
                  </a:moveTo>
                  <a:lnTo>
                    <a:pt x="21510" y="40206"/>
                  </a:lnTo>
                  <a:lnTo>
                    <a:pt x="4743" y="73783"/>
                  </a:lnTo>
                  <a:lnTo>
                    <a:pt x="0" y="99862"/>
                  </a:lnTo>
                  <a:lnTo>
                    <a:pt x="4131" y="123931"/>
                  </a:lnTo>
                  <a:lnTo>
                    <a:pt x="8509" y="135263"/>
                  </a:lnTo>
                  <a:lnTo>
                    <a:pt x="17276" y="141648"/>
                  </a:lnTo>
                  <a:lnTo>
                    <a:pt x="42615" y="145622"/>
                  </a:lnTo>
                  <a:lnTo>
                    <a:pt x="67135" y="140369"/>
                  </a:lnTo>
                  <a:lnTo>
                    <a:pt x="78587" y="135694"/>
                  </a:lnTo>
                  <a:lnTo>
                    <a:pt x="87392" y="127896"/>
                  </a:lnTo>
                  <a:lnTo>
                    <a:pt x="100295" y="106755"/>
                  </a:lnTo>
                  <a:lnTo>
                    <a:pt x="103690" y="84881"/>
                  </a:lnTo>
                  <a:lnTo>
                    <a:pt x="100129" y="64631"/>
                  </a:lnTo>
                  <a:lnTo>
                    <a:pt x="84970" y="40076"/>
                  </a:lnTo>
                  <a:lnTo>
                    <a:pt x="4884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Freeform 488"/>
            <p:cNvSpPr/>
            <p:nvPr/>
          </p:nvSpPr>
          <p:spPr>
            <a:xfrm>
              <a:off x="9783438" y="9355616"/>
              <a:ext cx="134408" cy="257956"/>
            </a:xfrm>
            <a:custGeom>
              <a:avLst/>
              <a:gdLst/>
              <a:ahLst/>
              <a:cxnLst/>
              <a:rect l="0" t="0" r="0" b="0"/>
              <a:pathLst>
                <a:path w="134408" h="257956">
                  <a:moveTo>
                    <a:pt x="134407" y="47385"/>
                  </a:moveTo>
                  <a:lnTo>
                    <a:pt x="96151" y="6572"/>
                  </a:lnTo>
                  <a:lnTo>
                    <a:pt x="73731" y="0"/>
                  </a:lnTo>
                  <a:lnTo>
                    <a:pt x="62370" y="2927"/>
                  </a:lnTo>
                  <a:lnTo>
                    <a:pt x="40389" y="18658"/>
                  </a:lnTo>
                  <a:lnTo>
                    <a:pt x="19462" y="48232"/>
                  </a:lnTo>
                  <a:lnTo>
                    <a:pt x="5853" y="79222"/>
                  </a:lnTo>
                  <a:lnTo>
                    <a:pt x="0" y="127398"/>
                  </a:lnTo>
                  <a:lnTo>
                    <a:pt x="3855" y="180538"/>
                  </a:lnTo>
                  <a:lnTo>
                    <a:pt x="15639" y="231744"/>
                  </a:lnTo>
                  <a:lnTo>
                    <a:pt x="29122" y="2579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Freeform 489"/>
            <p:cNvSpPr/>
            <p:nvPr/>
          </p:nvSpPr>
          <p:spPr>
            <a:xfrm>
              <a:off x="9738861" y="9518814"/>
              <a:ext cx="147399" cy="21059"/>
            </a:xfrm>
            <a:custGeom>
              <a:avLst/>
              <a:gdLst/>
              <a:ahLst/>
              <a:cxnLst/>
              <a:rect l="0" t="0" r="0" b="0"/>
              <a:pathLst>
                <a:path w="147399" h="21059">
                  <a:moveTo>
                    <a:pt x="0" y="21058"/>
                  </a:moveTo>
                  <a:lnTo>
                    <a:pt x="59358" y="17938"/>
                  </a:lnTo>
                  <a:lnTo>
                    <a:pt x="115710" y="6403"/>
                  </a:lnTo>
                  <a:lnTo>
                    <a:pt x="14739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4" name="Group 533"/>
          <p:cNvGrpSpPr/>
          <p:nvPr/>
        </p:nvGrpSpPr>
        <p:grpSpPr>
          <a:xfrm>
            <a:off x="7167467" y="9784659"/>
            <a:ext cx="2982006" cy="1362705"/>
            <a:chOff x="7167467" y="9784659"/>
            <a:chExt cx="2982006" cy="1362705"/>
          </a:xfrm>
        </p:grpSpPr>
        <p:sp>
          <p:nvSpPr>
            <p:cNvPr id="492" name="Freeform 491"/>
            <p:cNvSpPr/>
            <p:nvPr/>
          </p:nvSpPr>
          <p:spPr>
            <a:xfrm>
              <a:off x="7167467" y="10058400"/>
              <a:ext cx="120684" cy="180995"/>
            </a:xfrm>
            <a:custGeom>
              <a:avLst/>
              <a:gdLst/>
              <a:ahLst/>
              <a:cxnLst/>
              <a:rect l="0" t="0" r="0" b="0"/>
              <a:pathLst>
                <a:path w="120684" h="180995">
                  <a:moveTo>
                    <a:pt x="76140" y="0"/>
                  </a:moveTo>
                  <a:lnTo>
                    <a:pt x="32177" y="34897"/>
                  </a:lnTo>
                  <a:lnTo>
                    <a:pt x="13071" y="69741"/>
                  </a:lnTo>
                  <a:lnTo>
                    <a:pt x="0" y="115291"/>
                  </a:lnTo>
                  <a:lnTo>
                    <a:pt x="1746" y="142487"/>
                  </a:lnTo>
                  <a:lnTo>
                    <a:pt x="5487" y="154653"/>
                  </a:lnTo>
                  <a:lnTo>
                    <a:pt x="12660" y="163933"/>
                  </a:lnTo>
                  <a:lnTo>
                    <a:pt x="33108" y="177364"/>
                  </a:lnTo>
                  <a:lnTo>
                    <a:pt x="54675" y="180994"/>
                  </a:lnTo>
                  <a:lnTo>
                    <a:pt x="75958" y="177538"/>
                  </a:lnTo>
                  <a:lnTo>
                    <a:pt x="97116" y="168203"/>
                  </a:lnTo>
                  <a:lnTo>
                    <a:pt x="111979" y="153136"/>
                  </a:lnTo>
                  <a:lnTo>
                    <a:pt x="117580" y="144204"/>
                  </a:lnTo>
                  <a:lnTo>
                    <a:pt x="120683" y="121803"/>
                  </a:lnTo>
                  <a:lnTo>
                    <a:pt x="113144" y="74882"/>
                  </a:lnTo>
                  <a:lnTo>
                    <a:pt x="108998" y="69809"/>
                  </a:lnTo>
                  <a:lnTo>
                    <a:pt x="103895" y="68766"/>
                  </a:lnTo>
                  <a:lnTo>
                    <a:pt x="86668" y="736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Freeform 492"/>
            <p:cNvSpPr/>
            <p:nvPr/>
          </p:nvSpPr>
          <p:spPr>
            <a:xfrm>
              <a:off x="7254135" y="1013209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Freeform 493"/>
            <p:cNvSpPr/>
            <p:nvPr/>
          </p:nvSpPr>
          <p:spPr>
            <a:xfrm>
              <a:off x="7506819" y="9995229"/>
              <a:ext cx="1" cy="210571"/>
            </a:xfrm>
            <a:custGeom>
              <a:avLst/>
              <a:gdLst/>
              <a:ahLst/>
              <a:cxnLst/>
              <a:rect l="0" t="0" r="0" b="0"/>
              <a:pathLst>
                <a:path w="1" h="210571">
                  <a:moveTo>
                    <a:pt x="0" y="0"/>
                  </a:moveTo>
                  <a:lnTo>
                    <a:pt x="0" y="52050"/>
                  </a:lnTo>
                  <a:lnTo>
                    <a:pt x="0" y="105110"/>
                  </a:lnTo>
                  <a:lnTo>
                    <a:pt x="0" y="154756"/>
                  </a:lnTo>
                  <a:lnTo>
                    <a:pt x="0" y="210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Freeform 494"/>
            <p:cNvSpPr/>
            <p:nvPr/>
          </p:nvSpPr>
          <p:spPr>
            <a:xfrm>
              <a:off x="7582168" y="9950290"/>
              <a:ext cx="313439" cy="267298"/>
            </a:xfrm>
            <a:custGeom>
              <a:avLst/>
              <a:gdLst/>
              <a:ahLst/>
              <a:cxnLst/>
              <a:rect l="0" t="0" r="0" b="0"/>
              <a:pathLst>
                <a:path w="313439" h="267298">
                  <a:moveTo>
                    <a:pt x="124693" y="44939"/>
                  </a:moveTo>
                  <a:lnTo>
                    <a:pt x="119103" y="28171"/>
                  </a:lnTo>
                  <a:lnTo>
                    <a:pt x="107001" y="16819"/>
                  </a:lnTo>
                  <a:lnTo>
                    <a:pt x="65046" y="0"/>
                  </a:lnTo>
                  <a:lnTo>
                    <a:pt x="42030" y="1960"/>
                  </a:lnTo>
                  <a:lnTo>
                    <a:pt x="30980" y="5758"/>
                  </a:lnTo>
                  <a:lnTo>
                    <a:pt x="22443" y="12969"/>
                  </a:lnTo>
                  <a:lnTo>
                    <a:pt x="9838" y="33460"/>
                  </a:lnTo>
                  <a:lnTo>
                    <a:pt x="6575" y="55045"/>
                  </a:lnTo>
                  <a:lnTo>
                    <a:pt x="7343" y="65714"/>
                  </a:lnTo>
                  <a:lnTo>
                    <a:pt x="17555" y="83808"/>
                  </a:lnTo>
                  <a:lnTo>
                    <a:pt x="75931" y="137215"/>
                  </a:lnTo>
                  <a:lnTo>
                    <a:pt x="98341" y="153801"/>
                  </a:lnTo>
                  <a:lnTo>
                    <a:pt x="112201" y="172871"/>
                  </a:lnTo>
                  <a:lnTo>
                    <a:pt x="116021" y="193044"/>
                  </a:lnTo>
                  <a:lnTo>
                    <a:pt x="115402" y="203338"/>
                  </a:lnTo>
                  <a:lnTo>
                    <a:pt x="108475" y="221013"/>
                  </a:lnTo>
                  <a:lnTo>
                    <a:pt x="96428" y="236668"/>
                  </a:lnTo>
                  <a:lnTo>
                    <a:pt x="79375" y="251425"/>
                  </a:lnTo>
                  <a:lnTo>
                    <a:pt x="44455" y="267297"/>
                  </a:lnTo>
                  <a:lnTo>
                    <a:pt x="21181" y="266207"/>
                  </a:lnTo>
                  <a:lnTo>
                    <a:pt x="10062" y="262642"/>
                  </a:lnTo>
                  <a:lnTo>
                    <a:pt x="3818" y="254415"/>
                  </a:lnTo>
                  <a:lnTo>
                    <a:pt x="0" y="229676"/>
                  </a:lnTo>
                  <a:lnTo>
                    <a:pt x="15607" y="182864"/>
                  </a:lnTo>
                  <a:lnTo>
                    <a:pt x="62407" y="120164"/>
                  </a:lnTo>
                  <a:lnTo>
                    <a:pt x="121650" y="67054"/>
                  </a:lnTo>
                  <a:lnTo>
                    <a:pt x="157756" y="38129"/>
                  </a:lnTo>
                  <a:lnTo>
                    <a:pt x="161943" y="36890"/>
                  </a:lnTo>
                  <a:lnTo>
                    <a:pt x="162394" y="39572"/>
                  </a:lnTo>
                  <a:lnTo>
                    <a:pt x="160356" y="44871"/>
                  </a:lnTo>
                  <a:lnTo>
                    <a:pt x="157084" y="102637"/>
                  </a:lnTo>
                  <a:lnTo>
                    <a:pt x="157687" y="153022"/>
                  </a:lnTo>
                  <a:lnTo>
                    <a:pt x="165924" y="196936"/>
                  </a:lnTo>
                  <a:lnTo>
                    <a:pt x="176553" y="221288"/>
                  </a:lnTo>
                  <a:lnTo>
                    <a:pt x="192195" y="237570"/>
                  </a:lnTo>
                  <a:lnTo>
                    <a:pt x="201279" y="243550"/>
                  </a:lnTo>
                  <a:lnTo>
                    <a:pt x="226972" y="247075"/>
                  </a:lnTo>
                  <a:lnTo>
                    <a:pt x="256718" y="242402"/>
                  </a:lnTo>
                  <a:lnTo>
                    <a:pt x="285535" y="228627"/>
                  </a:lnTo>
                  <a:lnTo>
                    <a:pt x="304583" y="207686"/>
                  </a:lnTo>
                  <a:lnTo>
                    <a:pt x="311300" y="195551"/>
                  </a:lnTo>
                  <a:lnTo>
                    <a:pt x="313438" y="183952"/>
                  </a:lnTo>
                  <a:lnTo>
                    <a:pt x="309575" y="161705"/>
                  </a:lnTo>
                  <a:lnTo>
                    <a:pt x="302930" y="153199"/>
                  </a:lnTo>
                  <a:lnTo>
                    <a:pt x="283067" y="140628"/>
                  </a:lnTo>
                  <a:lnTo>
                    <a:pt x="258642" y="137380"/>
                  </a:lnTo>
                  <a:lnTo>
                    <a:pt x="245577" y="138152"/>
                  </a:lnTo>
                  <a:lnTo>
                    <a:pt x="221703" y="148369"/>
                  </a:lnTo>
                  <a:lnTo>
                    <a:pt x="201734" y="164607"/>
                  </a:lnTo>
                  <a:lnTo>
                    <a:pt x="188958" y="183522"/>
                  </a:lnTo>
                  <a:lnTo>
                    <a:pt x="185621" y="206748"/>
                  </a:lnTo>
                  <a:lnTo>
                    <a:pt x="186368" y="219492"/>
                  </a:lnTo>
                  <a:lnTo>
                    <a:pt x="189206" y="227989"/>
                  </a:lnTo>
                  <a:lnTo>
                    <a:pt x="193438" y="233653"/>
                  </a:lnTo>
                  <a:lnTo>
                    <a:pt x="208920" y="2449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Freeform 495"/>
            <p:cNvSpPr/>
            <p:nvPr/>
          </p:nvSpPr>
          <p:spPr>
            <a:xfrm>
              <a:off x="7961861" y="9953115"/>
              <a:ext cx="156234" cy="252685"/>
            </a:xfrm>
            <a:custGeom>
              <a:avLst/>
              <a:gdLst/>
              <a:ahLst/>
              <a:cxnLst/>
              <a:rect l="0" t="0" r="0" b="0"/>
              <a:pathLst>
                <a:path w="156234" h="252685">
                  <a:moveTo>
                    <a:pt x="29269" y="0"/>
                  </a:moveTo>
                  <a:lnTo>
                    <a:pt x="18091" y="11178"/>
                  </a:lnTo>
                  <a:lnTo>
                    <a:pt x="12603" y="29145"/>
                  </a:lnTo>
                  <a:lnTo>
                    <a:pt x="1554" y="87416"/>
                  </a:lnTo>
                  <a:lnTo>
                    <a:pt x="0" y="139765"/>
                  </a:lnTo>
                  <a:lnTo>
                    <a:pt x="7599" y="190501"/>
                  </a:lnTo>
                  <a:lnTo>
                    <a:pt x="18077" y="216858"/>
                  </a:lnTo>
                  <a:lnTo>
                    <a:pt x="27658" y="224121"/>
                  </a:lnTo>
                  <a:lnTo>
                    <a:pt x="53899" y="229070"/>
                  </a:lnTo>
                  <a:lnTo>
                    <a:pt x="95969" y="219691"/>
                  </a:lnTo>
                  <a:lnTo>
                    <a:pt x="126890" y="202095"/>
                  </a:lnTo>
                  <a:lnTo>
                    <a:pt x="150870" y="170884"/>
                  </a:lnTo>
                  <a:lnTo>
                    <a:pt x="156233" y="148478"/>
                  </a:lnTo>
                  <a:lnTo>
                    <a:pt x="156026" y="137590"/>
                  </a:lnTo>
                  <a:lnTo>
                    <a:pt x="152378" y="127991"/>
                  </a:lnTo>
                  <a:lnTo>
                    <a:pt x="138966" y="111088"/>
                  </a:lnTo>
                  <a:lnTo>
                    <a:pt x="130476" y="107983"/>
                  </a:lnTo>
                  <a:lnTo>
                    <a:pt x="121308" y="108254"/>
                  </a:lnTo>
                  <a:lnTo>
                    <a:pt x="100590" y="115963"/>
                  </a:lnTo>
                  <a:lnTo>
                    <a:pt x="75785" y="131087"/>
                  </a:lnTo>
                  <a:lnTo>
                    <a:pt x="46691" y="164922"/>
                  </a:lnTo>
                  <a:lnTo>
                    <a:pt x="37012" y="191063"/>
                  </a:lnTo>
                  <a:lnTo>
                    <a:pt x="33880" y="215938"/>
                  </a:lnTo>
                  <a:lnTo>
                    <a:pt x="39797" y="2526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Freeform 496"/>
            <p:cNvSpPr/>
            <p:nvPr/>
          </p:nvSpPr>
          <p:spPr>
            <a:xfrm>
              <a:off x="7254135" y="10311084"/>
              <a:ext cx="768582" cy="94758"/>
            </a:xfrm>
            <a:custGeom>
              <a:avLst/>
              <a:gdLst/>
              <a:ahLst/>
              <a:cxnLst/>
              <a:rect l="0" t="0" r="0" b="0"/>
              <a:pathLst>
                <a:path w="768582" h="94758">
                  <a:moveTo>
                    <a:pt x="0" y="94757"/>
                  </a:moveTo>
                  <a:lnTo>
                    <a:pt x="57264" y="86423"/>
                  </a:lnTo>
                  <a:lnTo>
                    <a:pt x="109774" y="81758"/>
                  </a:lnTo>
                  <a:lnTo>
                    <a:pt x="172906" y="72967"/>
                  </a:lnTo>
                  <a:lnTo>
                    <a:pt x="234116" y="62954"/>
                  </a:lnTo>
                  <a:lnTo>
                    <a:pt x="285006" y="52578"/>
                  </a:lnTo>
                  <a:lnTo>
                    <a:pt x="334011" y="45215"/>
                  </a:lnTo>
                  <a:lnTo>
                    <a:pt x="381286" y="39914"/>
                  </a:lnTo>
                  <a:lnTo>
                    <a:pt x="444073" y="33230"/>
                  </a:lnTo>
                  <a:lnTo>
                    <a:pt x="492926" y="26484"/>
                  </a:lnTo>
                  <a:lnTo>
                    <a:pt x="544446" y="22666"/>
                  </a:lnTo>
                  <a:lnTo>
                    <a:pt x="605850" y="14139"/>
                  </a:lnTo>
                  <a:lnTo>
                    <a:pt x="663041" y="11242"/>
                  </a:lnTo>
                  <a:lnTo>
                    <a:pt x="719397" y="5080"/>
                  </a:lnTo>
                  <a:lnTo>
                    <a:pt x="76858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Freeform 497"/>
            <p:cNvSpPr/>
            <p:nvPr/>
          </p:nvSpPr>
          <p:spPr>
            <a:xfrm>
              <a:off x="7243607" y="9784659"/>
              <a:ext cx="2905866" cy="115814"/>
            </a:xfrm>
            <a:custGeom>
              <a:avLst/>
              <a:gdLst/>
              <a:ahLst/>
              <a:cxnLst/>
              <a:rect l="0" t="0" r="0" b="0"/>
              <a:pathLst>
                <a:path w="2905866" h="115814">
                  <a:moveTo>
                    <a:pt x="0" y="115813"/>
                  </a:moveTo>
                  <a:lnTo>
                    <a:pt x="55141" y="101159"/>
                  </a:lnTo>
                  <a:lnTo>
                    <a:pt x="112104" y="88786"/>
                  </a:lnTo>
                  <a:lnTo>
                    <a:pt x="165296" y="82009"/>
                  </a:lnTo>
                  <a:lnTo>
                    <a:pt x="215535" y="69752"/>
                  </a:lnTo>
                  <a:lnTo>
                    <a:pt x="270519" y="63301"/>
                  </a:lnTo>
                  <a:lnTo>
                    <a:pt x="326439" y="55095"/>
                  </a:lnTo>
                  <a:lnTo>
                    <a:pt x="388135" y="53127"/>
                  </a:lnTo>
                  <a:lnTo>
                    <a:pt x="441006" y="45503"/>
                  </a:lnTo>
                  <a:lnTo>
                    <a:pt x="495297" y="45903"/>
                  </a:lnTo>
                  <a:lnTo>
                    <a:pt x="551082" y="51312"/>
                  </a:lnTo>
                  <a:lnTo>
                    <a:pt x="614396" y="45144"/>
                  </a:lnTo>
                  <a:lnTo>
                    <a:pt x="676296" y="42713"/>
                  </a:lnTo>
                  <a:lnTo>
                    <a:pt x="727199" y="42292"/>
                  </a:lnTo>
                  <a:lnTo>
                    <a:pt x="776206" y="42167"/>
                  </a:lnTo>
                  <a:lnTo>
                    <a:pt x="823482" y="45250"/>
                  </a:lnTo>
                  <a:lnTo>
                    <a:pt x="874535" y="50452"/>
                  </a:lnTo>
                  <a:lnTo>
                    <a:pt x="926706" y="51994"/>
                  </a:lnTo>
                  <a:lnTo>
                    <a:pt x="979209" y="52451"/>
                  </a:lnTo>
                  <a:lnTo>
                    <a:pt x="1028690" y="52586"/>
                  </a:lnTo>
                  <a:lnTo>
                    <a:pt x="1087332" y="52631"/>
                  </a:lnTo>
                  <a:lnTo>
                    <a:pt x="1145145" y="59877"/>
                  </a:lnTo>
                  <a:lnTo>
                    <a:pt x="1208558" y="62520"/>
                  </a:lnTo>
                  <a:lnTo>
                    <a:pt x="1266491" y="63043"/>
                  </a:lnTo>
                  <a:lnTo>
                    <a:pt x="1322994" y="70381"/>
                  </a:lnTo>
                  <a:lnTo>
                    <a:pt x="1382335" y="73044"/>
                  </a:lnTo>
                  <a:lnTo>
                    <a:pt x="1444446" y="73570"/>
                  </a:lnTo>
                  <a:lnTo>
                    <a:pt x="1501775" y="73673"/>
                  </a:lnTo>
                  <a:lnTo>
                    <a:pt x="1561279" y="73694"/>
                  </a:lnTo>
                  <a:lnTo>
                    <a:pt x="1611767" y="73698"/>
                  </a:lnTo>
                  <a:lnTo>
                    <a:pt x="1663771" y="73699"/>
                  </a:lnTo>
                  <a:lnTo>
                    <a:pt x="1722567" y="68110"/>
                  </a:lnTo>
                  <a:lnTo>
                    <a:pt x="1773809" y="64634"/>
                  </a:lnTo>
                  <a:lnTo>
                    <a:pt x="1833446" y="63605"/>
                  </a:lnTo>
                  <a:lnTo>
                    <a:pt x="1877853" y="63364"/>
                  </a:lnTo>
                  <a:lnTo>
                    <a:pt x="1939533" y="63228"/>
                  </a:lnTo>
                  <a:lnTo>
                    <a:pt x="2002296" y="63183"/>
                  </a:lnTo>
                  <a:lnTo>
                    <a:pt x="2062323" y="63175"/>
                  </a:lnTo>
                  <a:lnTo>
                    <a:pt x="2108258" y="63172"/>
                  </a:lnTo>
                  <a:lnTo>
                    <a:pt x="2170798" y="63172"/>
                  </a:lnTo>
                  <a:lnTo>
                    <a:pt x="2225203" y="63171"/>
                  </a:lnTo>
                  <a:lnTo>
                    <a:pt x="2279538" y="60052"/>
                  </a:lnTo>
                  <a:lnTo>
                    <a:pt x="2331512" y="54838"/>
                  </a:lnTo>
                  <a:lnTo>
                    <a:pt x="2385126" y="53293"/>
                  </a:lnTo>
                  <a:lnTo>
                    <a:pt x="2439575" y="47182"/>
                  </a:lnTo>
                  <a:lnTo>
                    <a:pt x="2495654" y="43616"/>
                  </a:lnTo>
                  <a:lnTo>
                    <a:pt x="2547365" y="36969"/>
                  </a:lnTo>
                  <a:lnTo>
                    <a:pt x="2609090" y="33180"/>
                  </a:lnTo>
                  <a:lnTo>
                    <a:pt x="2652302" y="29175"/>
                  </a:lnTo>
                  <a:lnTo>
                    <a:pt x="2696074" y="24665"/>
                  </a:lnTo>
                  <a:lnTo>
                    <a:pt x="2742825" y="22661"/>
                  </a:lnTo>
                  <a:lnTo>
                    <a:pt x="2792826" y="15943"/>
                  </a:lnTo>
                  <a:lnTo>
                    <a:pt x="2855633" y="10428"/>
                  </a:lnTo>
                  <a:lnTo>
                    <a:pt x="290586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Freeform 498"/>
            <p:cNvSpPr/>
            <p:nvPr/>
          </p:nvSpPr>
          <p:spPr>
            <a:xfrm>
              <a:off x="8264871" y="10111043"/>
              <a:ext cx="252685" cy="31586"/>
            </a:xfrm>
            <a:custGeom>
              <a:avLst/>
              <a:gdLst/>
              <a:ahLst/>
              <a:cxnLst/>
              <a:rect l="0" t="0" r="0" b="0"/>
              <a:pathLst>
                <a:path w="252685" h="31586">
                  <a:moveTo>
                    <a:pt x="0" y="31585"/>
                  </a:moveTo>
                  <a:lnTo>
                    <a:pt x="27556" y="24349"/>
                  </a:lnTo>
                  <a:lnTo>
                    <a:pt x="83778" y="21707"/>
                  </a:lnTo>
                  <a:lnTo>
                    <a:pt x="140291" y="21185"/>
                  </a:lnTo>
                  <a:lnTo>
                    <a:pt x="195344" y="19912"/>
                  </a:lnTo>
                  <a:lnTo>
                    <a:pt x="227896" y="12658"/>
                  </a:lnTo>
                  <a:lnTo>
                    <a:pt x="25268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Freeform 499"/>
            <p:cNvSpPr/>
            <p:nvPr/>
          </p:nvSpPr>
          <p:spPr>
            <a:xfrm>
              <a:off x="8359627" y="10005757"/>
              <a:ext cx="175252" cy="252685"/>
            </a:xfrm>
            <a:custGeom>
              <a:avLst/>
              <a:gdLst/>
              <a:ahLst/>
              <a:cxnLst/>
              <a:rect l="0" t="0" r="0" b="0"/>
              <a:pathLst>
                <a:path w="175252" h="252685">
                  <a:moveTo>
                    <a:pt x="0" y="0"/>
                  </a:moveTo>
                  <a:lnTo>
                    <a:pt x="34898" y="43964"/>
                  </a:lnTo>
                  <a:lnTo>
                    <a:pt x="83930" y="76189"/>
                  </a:lnTo>
                  <a:lnTo>
                    <a:pt x="145607" y="101964"/>
                  </a:lnTo>
                  <a:lnTo>
                    <a:pt x="160243" y="106581"/>
                  </a:lnTo>
                  <a:lnTo>
                    <a:pt x="168830" y="113168"/>
                  </a:lnTo>
                  <a:lnTo>
                    <a:pt x="173385" y="121070"/>
                  </a:lnTo>
                  <a:lnTo>
                    <a:pt x="175251" y="129846"/>
                  </a:lnTo>
                  <a:lnTo>
                    <a:pt x="167967" y="152076"/>
                  </a:lnTo>
                  <a:lnTo>
                    <a:pt x="140284" y="193297"/>
                  </a:lnTo>
                  <a:lnTo>
                    <a:pt x="80128" y="238363"/>
                  </a:lnTo>
                  <a:lnTo>
                    <a:pt x="63171" y="2526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Freeform 500"/>
            <p:cNvSpPr/>
            <p:nvPr/>
          </p:nvSpPr>
          <p:spPr>
            <a:xfrm>
              <a:off x="8675908" y="9962932"/>
              <a:ext cx="104860" cy="284982"/>
            </a:xfrm>
            <a:custGeom>
              <a:avLst/>
              <a:gdLst/>
              <a:ahLst/>
              <a:cxnLst/>
              <a:rect l="0" t="0" r="0" b="0"/>
              <a:pathLst>
                <a:path w="104860" h="284982">
                  <a:moveTo>
                    <a:pt x="104859" y="42825"/>
                  </a:moveTo>
                  <a:lnTo>
                    <a:pt x="95284" y="18779"/>
                  </a:lnTo>
                  <a:lnTo>
                    <a:pt x="84615" y="4452"/>
                  </a:lnTo>
                  <a:lnTo>
                    <a:pt x="77325" y="865"/>
                  </a:lnTo>
                  <a:lnTo>
                    <a:pt x="59867" y="0"/>
                  </a:lnTo>
                  <a:lnTo>
                    <a:pt x="40409" y="9754"/>
                  </a:lnTo>
                  <a:lnTo>
                    <a:pt x="22402" y="25787"/>
                  </a:lnTo>
                  <a:lnTo>
                    <a:pt x="10501" y="44611"/>
                  </a:lnTo>
                  <a:lnTo>
                    <a:pt x="2812" y="91708"/>
                  </a:lnTo>
                  <a:lnTo>
                    <a:pt x="1013" y="133181"/>
                  </a:lnTo>
                  <a:lnTo>
                    <a:pt x="0" y="196329"/>
                  </a:lnTo>
                  <a:lnTo>
                    <a:pt x="5248" y="258891"/>
                  </a:lnTo>
                  <a:lnTo>
                    <a:pt x="10103" y="2849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Freeform 501"/>
            <p:cNvSpPr/>
            <p:nvPr/>
          </p:nvSpPr>
          <p:spPr>
            <a:xfrm>
              <a:off x="8654425" y="10074367"/>
              <a:ext cx="269289" cy="141231"/>
            </a:xfrm>
            <a:custGeom>
              <a:avLst/>
              <a:gdLst/>
              <a:ahLst/>
              <a:cxnLst/>
              <a:rect l="0" t="0" r="0" b="0"/>
              <a:pathLst>
                <a:path w="269289" h="141231">
                  <a:moveTo>
                    <a:pt x="0" y="89318"/>
                  </a:moveTo>
                  <a:lnTo>
                    <a:pt x="52051" y="86199"/>
                  </a:lnTo>
                  <a:lnTo>
                    <a:pt x="111349" y="77866"/>
                  </a:lnTo>
                  <a:lnTo>
                    <a:pt x="168303" y="67988"/>
                  </a:lnTo>
                  <a:lnTo>
                    <a:pt x="230168" y="54169"/>
                  </a:lnTo>
                  <a:lnTo>
                    <a:pt x="264600" y="38089"/>
                  </a:lnTo>
                  <a:lnTo>
                    <a:pt x="268816" y="30599"/>
                  </a:lnTo>
                  <a:lnTo>
                    <a:pt x="269288" y="22096"/>
                  </a:lnTo>
                  <a:lnTo>
                    <a:pt x="267263" y="12918"/>
                  </a:lnTo>
                  <a:lnTo>
                    <a:pt x="261234" y="6799"/>
                  </a:lnTo>
                  <a:lnTo>
                    <a:pt x="242056" y="0"/>
                  </a:lnTo>
                  <a:lnTo>
                    <a:pt x="210541" y="1763"/>
                  </a:lnTo>
                  <a:lnTo>
                    <a:pt x="192619" y="12970"/>
                  </a:lnTo>
                  <a:lnTo>
                    <a:pt x="184565" y="20872"/>
                  </a:lnTo>
                  <a:lnTo>
                    <a:pt x="167640" y="59939"/>
                  </a:lnTo>
                  <a:lnTo>
                    <a:pt x="166395" y="102970"/>
                  </a:lnTo>
                  <a:lnTo>
                    <a:pt x="173779" y="125021"/>
                  </a:lnTo>
                  <a:lnTo>
                    <a:pt x="179023" y="134177"/>
                  </a:lnTo>
                  <a:lnTo>
                    <a:pt x="186030" y="139111"/>
                  </a:lnTo>
                  <a:lnTo>
                    <a:pt x="194210" y="141230"/>
                  </a:lnTo>
                  <a:lnTo>
                    <a:pt x="211488" y="140466"/>
                  </a:lnTo>
                  <a:lnTo>
                    <a:pt x="242156" y="1314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Freeform 502"/>
            <p:cNvSpPr/>
            <p:nvPr/>
          </p:nvSpPr>
          <p:spPr>
            <a:xfrm>
              <a:off x="9003598" y="9942587"/>
              <a:ext cx="119945" cy="251028"/>
            </a:xfrm>
            <a:custGeom>
              <a:avLst/>
              <a:gdLst/>
              <a:ahLst/>
              <a:cxnLst/>
              <a:rect l="0" t="0" r="0" b="0"/>
              <a:pathLst>
                <a:path w="119945" h="251028">
                  <a:moveTo>
                    <a:pt x="114081" y="0"/>
                  </a:moveTo>
                  <a:lnTo>
                    <a:pt x="110962" y="42692"/>
                  </a:lnTo>
                  <a:lnTo>
                    <a:pt x="108016" y="68107"/>
                  </a:lnTo>
                  <a:lnTo>
                    <a:pt x="111764" y="127284"/>
                  </a:lnTo>
                  <a:lnTo>
                    <a:pt x="114565" y="187453"/>
                  </a:lnTo>
                  <a:lnTo>
                    <a:pt x="119944" y="227767"/>
                  </a:lnTo>
                  <a:lnTo>
                    <a:pt x="119160" y="229053"/>
                  </a:lnTo>
                  <a:lnTo>
                    <a:pt x="85070" y="183190"/>
                  </a:lnTo>
                  <a:lnTo>
                    <a:pt x="65313" y="175005"/>
                  </a:lnTo>
                  <a:lnTo>
                    <a:pt x="53493" y="172821"/>
                  </a:lnTo>
                  <a:lnTo>
                    <a:pt x="43273" y="174876"/>
                  </a:lnTo>
                  <a:lnTo>
                    <a:pt x="25679" y="186517"/>
                  </a:lnTo>
                  <a:lnTo>
                    <a:pt x="2620" y="212801"/>
                  </a:lnTo>
                  <a:lnTo>
                    <a:pt x="0" y="222586"/>
                  </a:lnTo>
                  <a:lnTo>
                    <a:pt x="3327" y="242816"/>
                  </a:lnTo>
                  <a:lnTo>
                    <a:pt x="9829" y="248445"/>
                  </a:lnTo>
                  <a:lnTo>
                    <a:pt x="18844" y="251027"/>
                  </a:lnTo>
                  <a:lnTo>
                    <a:pt x="38997" y="250778"/>
                  </a:lnTo>
                  <a:lnTo>
                    <a:pt x="71967" y="2421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Freeform 503"/>
            <p:cNvSpPr/>
            <p:nvPr/>
          </p:nvSpPr>
          <p:spPr>
            <a:xfrm>
              <a:off x="9244021" y="1019527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Freeform 504"/>
            <p:cNvSpPr/>
            <p:nvPr/>
          </p:nvSpPr>
          <p:spPr>
            <a:xfrm>
              <a:off x="7272642" y="10546411"/>
              <a:ext cx="170190" cy="335066"/>
            </a:xfrm>
            <a:custGeom>
              <a:avLst/>
              <a:gdLst/>
              <a:ahLst/>
              <a:cxnLst/>
              <a:rect l="0" t="0" r="0" b="0"/>
              <a:pathLst>
                <a:path w="170190" h="335066">
                  <a:moveTo>
                    <a:pt x="149949" y="38414"/>
                  </a:moveTo>
                  <a:lnTo>
                    <a:pt x="120640" y="9105"/>
                  </a:lnTo>
                  <a:lnTo>
                    <a:pt x="101048" y="1991"/>
                  </a:lnTo>
                  <a:lnTo>
                    <a:pt x="76743" y="0"/>
                  </a:lnTo>
                  <a:lnTo>
                    <a:pt x="50343" y="3013"/>
                  </a:lnTo>
                  <a:lnTo>
                    <a:pt x="29250" y="14492"/>
                  </a:lnTo>
                  <a:lnTo>
                    <a:pt x="20350" y="22466"/>
                  </a:lnTo>
                  <a:lnTo>
                    <a:pt x="7342" y="46924"/>
                  </a:lnTo>
                  <a:lnTo>
                    <a:pt x="0" y="76121"/>
                  </a:lnTo>
                  <a:lnTo>
                    <a:pt x="637" y="104695"/>
                  </a:lnTo>
                  <a:lnTo>
                    <a:pt x="11058" y="129874"/>
                  </a:lnTo>
                  <a:lnTo>
                    <a:pt x="18751" y="141501"/>
                  </a:lnTo>
                  <a:lnTo>
                    <a:pt x="27388" y="148083"/>
                  </a:lnTo>
                  <a:lnTo>
                    <a:pt x="36657" y="151301"/>
                  </a:lnTo>
                  <a:lnTo>
                    <a:pt x="46345" y="152276"/>
                  </a:lnTo>
                  <a:lnTo>
                    <a:pt x="63348" y="147122"/>
                  </a:lnTo>
                  <a:lnTo>
                    <a:pt x="107626" y="111490"/>
                  </a:lnTo>
                  <a:lnTo>
                    <a:pt x="121780" y="95458"/>
                  </a:lnTo>
                  <a:lnTo>
                    <a:pt x="153234" y="35445"/>
                  </a:lnTo>
                  <a:lnTo>
                    <a:pt x="153309" y="36435"/>
                  </a:lnTo>
                  <a:lnTo>
                    <a:pt x="152189" y="40604"/>
                  </a:lnTo>
                  <a:lnTo>
                    <a:pt x="161697" y="91561"/>
                  </a:lnTo>
                  <a:lnTo>
                    <a:pt x="168248" y="140729"/>
                  </a:lnTo>
                  <a:lnTo>
                    <a:pt x="170189" y="191172"/>
                  </a:lnTo>
                  <a:lnTo>
                    <a:pt x="167645" y="247453"/>
                  </a:lnTo>
                  <a:lnTo>
                    <a:pt x="156362" y="294933"/>
                  </a:lnTo>
                  <a:lnTo>
                    <a:pt x="150715" y="307693"/>
                  </a:lnTo>
                  <a:lnTo>
                    <a:pt x="135082" y="324990"/>
                  </a:lnTo>
                  <a:lnTo>
                    <a:pt x="125999" y="331240"/>
                  </a:lnTo>
                  <a:lnTo>
                    <a:pt x="106549" y="335065"/>
                  </a:lnTo>
                  <a:lnTo>
                    <a:pt x="96449" y="334447"/>
                  </a:lnTo>
                  <a:lnTo>
                    <a:pt x="78988" y="327521"/>
                  </a:lnTo>
                  <a:lnTo>
                    <a:pt x="64598" y="316645"/>
                  </a:lnTo>
                  <a:lnTo>
                    <a:pt x="44664" y="2910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Freeform 505"/>
            <p:cNvSpPr/>
            <p:nvPr/>
          </p:nvSpPr>
          <p:spPr>
            <a:xfrm>
              <a:off x="7511282" y="10553240"/>
              <a:ext cx="163994" cy="122350"/>
            </a:xfrm>
            <a:custGeom>
              <a:avLst/>
              <a:gdLst/>
              <a:ahLst/>
              <a:cxnLst/>
              <a:rect l="0" t="0" r="0" b="0"/>
              <a:pathLst>
                <a:path w="163994" h="122350">
                  <a:moveTo>
                    <a:pt x="6065" y="0"/>
                  </a:moveTo>
                  <a:lnTo>
                    <a:pt x="0" y="33622"/>
                  </a:lnTo>
                  <a:lnTo>
                    <a:pt x="6088" y="70663"/>
                  </a:lnTo>
                  <a:lnTo>
                    <a:pt x="22190" y="103215"/>
                  </a:lnTo>
                  <a:lnTo>
                    <a:pt x="35069" y="120353"/>
                  </a:lnTo>
                  <a:lnTo>
                    <a:pt x="44118" y="122349"/>
                  </a:lnTo>
                  <a:lnTo>
                    <a:pt x="66652" y="115208"/>
                  </a:lnTo>
                  <a:lnTo>
                    <a:pt x="86025" y="94098"/>
                  </a:lnTo>
                  <a:lnTo>
                    <a:pt x="115251" y="35008"/>
                  </a:lnTo>
                  <a:lnTo>
                    <a:pt x="117460" y="38546"/>
                  </a:lnTo>
                  <a:lnTo>
                    <a:pt x="118933" y="46755"/>
                  </a:lnTo>
                  <a:lnTo>
                    <a:pt x="126809" y="62114"/>
                  </a:lnTo>
                  <a:lnTo>
                    <a:pt x="132185" y="69484"/>
                  </a:lnTo>
                  <a:lnTo>
                    <a:pt x="144396" y="77675"/>
                  </a:lnTo>
                  <a:lnTo>
                    <a:pt x="163993" y="842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Freeform 506"/>
            <p:cNvSpPr/>
            <p:nvPr/>
          </p:nvSpPr>
          <p:spPr>
            <a:xfrm>
              <a:off x="7715355" y="10526593"/>
              <a:ext cx="138905" cy="121404"/>
            </a:xfrm>
            <a:custGeom>
              <a:avLst/>
              <a:gdLst/>
              <a:ahLst/>
              <a:cxnLst/>
              <a:rect l="0" t="0" r="0" b="0"/>
              <a:pathLst>
                <a:path w="138905" h="121404">
                  <a:moveTo>
                    <a:pt x="107319" y="5590"/>
                  </a:moveTo>
                  <a:lnTo>
                    <a:pt x="90551" y="0"/>
                  </a:lnTo>
                  <a:lnTo>
                    <a:pt x="72960" y="376"/>
                  </a:lnTo>
                  <a:lnTo>
                    <a:pt x="54613" y="5612"/>
                  </a:lnTo>
                  <a:lnTo>
                    <a:pt x="38661" y="15738"/>
                  </a:lnTo>
                  <a:lnTo>
                    <a:pt x="16526" y="45771"/>
                  </a:lnTo>
                  <a:lnTo>
                    <a:pt x="739" y="84305"/>
                  </a:lnTo>
                  <a:lnTo>
                    <a:pt x="0" y="95501"/>
                  </a:lnTo>
                  <a:lnTo>
                    <a:pt x="5419" y="114181"/>
                  </a:lnTo>
                  <a:lnTo>
                    <a:pt x="10140" y="117758"/>
                  </a:lnTo>
                  <a:lnTo>
                    <a:pt x="15627" y="117803"/>
                  </a:lnTo>
                  <a:lnTo>
                    <a:pt x="40766" y="103569"/>
                  </a:lnTo>
                  <a:lnTo>
                    <a:pt x="71612" y="77124"/>
                  </a:lnTo>
                  <a:lnTo>
                    <a:pt x="92450" y="47062"/>
                  </a:lnTo>
                  <a:lnTo>
                    <a:pt x="97406" y="36747"/>
                  </a:lnTo>
                  <a:lnTo>
                    <a:pt x="98370" y="32211"/>
                  </a:lnTo>
                  <a:lnTo>
                    <a:pt x="96674" y="31525"/>
                  </a:lnTo>
                  <a:lnTo>
                    <a:pt x="93203" y="33409"/>
                  </a:lnTo>
                  <a:lnTo>
                    <a:pt x="92467" y="51099"/>
                  </a:lnTo>
                  <a:lnTo>
                    <a:pt x="97208" y="76120"/>
                  </a:lnTo>
                  <a:lnTo>
                    <a:pt x="107115" y="98937"/>
                  </a:lnTo>
                  <a:lnTo>
                    <a:pt x="113032" y="106425"/>
                  </a:lnTo>
                  <a:lnTo>
                    <a:pt x="138904" y="1214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Freeform 507"/>
            <p:cNvSpPr/>
            <p:nvPr/>
          </p:nvSpPr>
          <p:spPr>
            <a:xfrm>
              <a:off x="7897837" y="10521654"/>
              <a:ext cx="124880" cy="137969"/>
            </a:xfrm>
            <a:custGeom>
              <a:avLst/>
              <a:gdLst/>
              <a:ahLst/>
              <a:cxnLst/>
              <a:rect l="0" t="0" r="0" b="0"/>
              <a:pathLst>
                <a:path w="124880" h="137969">
                  <a:moveTo>
                    <a:pt x="9065" y="0"/>
                  </a:moveTo>
                  <a:lnTo>
                    <a:pt x="0" y="58617"/>
                  </a:lnTo>
                  <a:lnTo>
                    <a:pt x="7231" y="111621"/>
                  </a:lnTo>
                  <a:lnTo>
                    <a:pt x="13320" y="135007"/>
                  </a:lnTo>
                  <a:lnTo>
                    <a:pt x="15411" y="137968"/>
                  </a:lnTo>
                  <a:lnTo>
                    <a:pt x="16805" y="135262"/>
                  </a:lnTo>
                  <a:lnTo>
                    <a:pt x="21566" y="78687"/>
                  </a:lnTo>
                  <a:lnTo>
                    <a:pt x="30609" y="54859"/>
                  </a:lnTo>
                  <a:lnTo>
                    <a:pt x="54443" y="27303"/>
                  </a:lnTo>
                  <a:lnTo>
                    <a:pt x="111559" y="4404"/>
                  </a:lnTo>
                  <a:lnTo>
                    <a:pt x="12487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Freeform 508"/>
            <p:cNvSpPr/>
            <p:nvPr/>
          </p:nvSpPr>
          <p:spPr>
            <a:xfrm>
              <a:off x="8051212" y="10506451"/>
              <a:ext cx="129432" cy="129216"/>
            </a:xfrm>
            <a:custGeom>
              <a:avLst/>
              <a:gdLst/>
              <a:ahLst/>
              <a:cxnLst/>
              <a:rect l="0" t="0" r="0" b="0"/>
              <a:pathLst>
                <a:path w="129432" h="129216">
                  <a:moveTo>
                    <a:pt x="108374" y="36260"/>
                  </a:moveTo>
                  <a:lnTo>
                    <a:pt x="102785" y="13903"/>
                  </a:lnTo>
                  <a:lnTo>
                    <a:pt x="96459" y="7317"/>
                  </a:lnTo>
                  <a:lnTo>
                    <a:pt x="76952" y="0"/>
                  </a:lnTo>
                  <a:lnTo>
                    <a:pt x="66369" y="1559"/>
                  </a:lnTo>
                  <a:lnTo>
                    <a:pt x="45251" y="12649"/>
                  </a:lnTo>
                  <a:lnTo>
                    <a:pt x="19221" y="44212"/>
                  </a:lnTo>
                  <a:lnTo>
                    <a:pt x="2280" y="83200"/>
                  </a:lnTo>
                  <a:lnTo>
                    <a:pt x="0" y="107425"/>
                  </a:lnTo>
                  <a:lnTo>
                    <a:pt x="1029" y="118798"/>
                  </a:lnTo>
                  <a:lnTo>
                    <a:pt x="5225" y="125211"/>
                  </a:lnTo>
                  <a:lnTo>
                    <a:pt x="11532" y="128315"/>
                  </a:lnTo>
                  <a:lnTo>
                    <a:pt x="19247" y="129215"/>
                  </a:lnTo>
                  <a:lnTo>
                    <a:pt x="37176" y="120858"/>
                  </a:lnTo>
                  <a:lnTo>
                    <a:pt x="77283" y="86895"/>
                  </a:lnTo>
                  <a:lnTo>
                    <a:pt x="97342" y="56722"/>
                  </a:lnTo>
                  <a:lnTo>
                    <a:pt x="98680" y="52241"/>
                  </a:lnTo>
                  <a:lnTo>
                    <a:pt x="97232" y="51593"/>
                  </a:lnTo>
                  <a:lnTo>
                    <a:pt x="93927" y="53501"/>
                  </a:lnTo>
                  <a:lnTo>
                    <a:pt x="92893" y="59452"/>
                  </a:lnTo>
                  <a:lnTo>
                    <a:pt x="94864" y="78543"/>
                  </a:lnTo>
                  <a:lnTo>
                    <a:pt x="105879" y="96386"/>
                  </a:lnTo>
                  <a:lnTo>
                    <a:pt x="129431" y="12048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Freeform 509"/>
            <p:cNvSpPr/>
            <p:nvPr/>
          </p:nvSpPr>
          <p:spPr>
            <a:xfrm>
              <a:off x="8258733" y="10500597"/>
              <a:ext cx="121953" cy="94757"/>
            </a:xfrm>
            <a:custGeom>
              <a:avLst/>
              <a:gdLst/>
              <a:ahLst/>
              <a:cxnLst/>
              <a:rect l="0" t="0" r="0" b="0"/>
              <a:pathLst>
                <a:path w="121953" h="94757">
                  <a:moveTo>
                    <a:pt x="16667" y="0"/>
                  </a:moveTo>
                  <a:lnTo>
                    <a:pt x="5488" y="11178"/>
                  </a:lnTo>
                  <a:lnTo>
                    <a:pt x="0" y="32264"/>
                  </a:lnTo>
                  <a:lnTo>
                    <a:pt x="30" y="70781"/>
                  </a:lnTo>
                  <a:lnTo>
                    <a:pt x="2066" y="82283"/>
                  </a:lnTo>
                  <a:lnTo>
                    <a:pt x="3423" y="85271"/>
                  </a:lnTo>
                  <a:lnTo>
                    <a:pt x="4328" y="82583"/>
                  </a:lnTo>
                  <a:lnTo>
                    <a:pt x="11370" y="39060"/>
                  </a:lnTo>
                  <a:lnTo>
                    <a:pt x="17815" y="28379"/>
                  </a:lnTo>
                  <a:lnTo>
                    <a:pt x="37454" y="13393"/>
                  </a:lnTo>
                  <a:lnTo>
                    <a:pt x="46902" y="11268"/>
                  </a:lnTo>
                  <a:lnTo>
                    <a:pt x="55541" y="12192"/>
                  </a:lnTo>
                  <a:lnTo>
                    <a:pt x="63640" y="15146"/>
                  </a:lnTo>
                  <a:lnTo>
                    <a:pt x="78877" y="27789"/>
                  </a:lnTo>
                  <a:lnTo>
                    <a:pt x="92278" y="46276"/>
                  </a:lnTo>
                  <a:lnTo>
                    <a:pt x="110414" y="83793"/>
                  </a:lnTo>
                  <a:lnTo>
                    <a:pt x="121952" y="947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Freeform 510"/>
            <p:cNvSpPr/>
            <p:nvPr/>
          </p:nvSpPr>
          <p:spPr>
            <a:xfrm>
              <a:off x="8401741" y="10420399"/>
              <a:ext cx="31587" cy="185484"/>
            </a:xfrm>
            <a:custGeom>
              <a:avLst/>
              <a:gdLst/>
              <a:ahLst/>
              <a:cxnLst/>
              <a:rect l="0" t="0" r="0" b="0"/>
              <a:pathLst>
                <a:path w="31587" h="185484">
                  <a:moveTo>
                    <a:pt x="0" y="17027"/>
                  </a:moveTo>
                  <a:lnTo>
                    <a:pt x="5589" y="260"/>
                  </a:lnTo>
                  <a:lnTo>
                    <a:pt x="7236" y="0"/>
                  </a:lnTo>
                  <a:lnTo>
                    <a:pt x="9878" y="36324"/>
                  </a:lnTo>
                  <a:lnTo>
                    <a:pt x="15989" y="99477"/>
                  </a:lnTo>
                  <a:lnTo>
                    <a:pt x="27292" y="156362"/>
                  </a:lnTo>
                  <a:lnTo>
                    <a:pt x="31586" y="1854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Freeform 511"/>
            <p:cNvSpPr/>
            <p:nvPr/>
          </p:nvSpPr>
          <p:spPr>
            <a:xfrm>
              <a:off x="8391213" y="10500597"/>
              <a:ext cx="42115" cy="1"/>
            </a:xfrm>
            <a:custGeom>
              <a:avLst/>
              <a:gdLst/>
              <a:ahLst/>
              <a:cxnLst/>
              <a:rect l="0" t="0" r="0" b="0"/>
              <a:pathLst>
                <a:path w="42115" h="1">
                  <a:moveTo>
                    <a:pt x="0" y="0"/>
                  </a:moveTo>
                  <a:lnTo>
                    <a:pt x="4211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Freeform 512"/>
            <p:cNvSpPr/>
            <p:nvPr/>
          </p:nvSpPr>
          <p:spPr>
            <a:xfrm>
              <a:off x="8507026" y="10454367"/>
              <a:ext cx="129586" cy="140987"/>
            </a:xfrm>
            <a:custGeom>
              <a:avLst/>
              <a:gdLst/>
              <a:ahLst/>
              <a:cxnLst/>
              <a:rect l="0" t="0" r="0" b="0"/>
              <a:pathLst>
                <a:path w="129586" h="140987">
                  <a:moveTo>
                    <a:pt x="0" y="56759"/>
                  </a:moveTo>
                  <a:lnTo>
                    <a:pt x="58617" y="47694"/>
                  </a:lnTo>
                  <a:lnTo>
                    <a:pt x="104386" y="36944"/>
                  </a:lnTo>
                  <a:lnTo>
                    <a:pt x="125942" y="26115"/>
                  </a:lnTo>
                  <a:lnTo>
                    <a:pt x="129585" y="21121"/>
                  </a:lnTo>
                  <a:lnTo>
                    <a:pt x="128504" y="16623"/>
                  </a:lnTo>
                  <a:lnTo>
                    <a:pt x="117944" y="8504"/>
                  </a:lnTo>
                  <a:lnTo>
                    <a:pt x="101552" y="997"/>
                  </a:lnTo>
                  <a:lnTo>
                    <a:pt x="82569" y="0"/>
                  </a:lnTo>
                  <a:lnTo>
                    <a:pt x="72594" y="1372"/>
                  </a:lnTo>
                  <a:lnTo>
                    <a:pt x="36197" y="20070"/>
                  </a:lnTo>
                  <a:lnTo>
                    <a:pt x="18818" y="41233"/>
                  </a:lnTo>
                  <a:lnTo>
                    <a:pt x="12545" y="53427"/>
                  </a:lnTo>
                  <a:lnTo>
                    <a:pt x="8695" y="79454"/>
                  </a:lnTo>
                  <a:lnTo>
                    <a:pt x="9307" y="92946"/>
                  </a:lnTo>
                  <a:lnTo>
                    <a:pt x="19344" y="114176"/>
                  </a:lnTo>
                  <a:lnTo>
                    <a:pt x="26934" y="123113"/>
                  </a:lnTo>
                  <a:lnTo>
                    <a:pt x="47846" y="133043"/>
                  </a:lnTo>
                  <a:lnTo>
                    <a:pt x="105286" y="1409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Freeform 513"/>
            <p:cNvSpPr/>
            <p:nvPr/>
          </p:nvSpPr>
          <p:spPr>
            <a:xfrm>
              <a:off x="8707068" y="10440060"/>
              <a:ext cx="143047" cy="150567"/>
            </a:xfrm>
            <a:custGeom>
              <a:avLst/>
              <a:gdLst/>
              <a:ahLst/>
              <a:cxnLst/>
              <a:rect l="0" t="0" r="0" b="0"/>
              <a:pathLst>
                <a:path w="143047" h="150567">
                  <a:moveTo>
                    <a:pt x="0" y="60537"/>
                  </a:moveTo>
                  <a:lnTo>
                    <a:pt x="33622" y="66603"/>
                  </a:lnTo>
                  <a:lnTo>
                    <a:pt x="88442" y="58962"/>
                  </a:lnTo>
                  <a:lnTo>
                    <a:pt x="117686" y="51648"/>
                  </a:lnTo>
                  <a:lnTo>
                    <a:pt x="138483" y="40599"/>
                  </a:lnTo>
                  <a:lnTo>
                    <a:pt x="142624" y="34377"/>
                  </a:lnTo>
                  <a:lnTo>
                    <a:pt x="143046" y="27889"/>
                  </a:lnTo>
                  <a:lnTo>
                    <a:pt x="140987" y="21224"/>
                  </a:lnTo>
                  <a:lnTo>
                    <a:pt x="134936" y="15611"/>
                  </a:lnTo>
                  <a:lnTo>
                    <a:pt x="115733" y="6255"/>
                  </a:lnTo>
                  <a:lnTo>
                    <a:pt x="78615" y="0"/>
                  </a:lnTo>
                  <a:lnTo>
                    <a:pt x="43570" y="3736"/>
                  </a:lnTo>
                  <a:lnTo>
                    <a:pt x="24824" y="18524"/>
                  </a:lnTo>
                  <a:lnTo>
                    <a:pt x="16549" y="29019"/>
                  </a:lnTo>
                  <a:lnTo>
                    <a:pt x="7355" y="53158"/>
                  </a:lnTo>
                  <a:lnTo>
                    <a:pt x="4903" y="66146"/>
                  </a:lnTo>
                  <a:lnTo>
                    <a:pt x="8418" y="93055"/>
                  </a:lnTo>
                  <a:lnTo>
                    <a:pt x="18949" y="118273"/>
                  </a:lnTo>
                  <a:lnTo>
                    <a:pt x="35328" y="137280"/>
                  </a:lnTo>
                  <a:lnTo>
                    <a:pt x="57425" y="147288"/>
                  </a:lnTo>
                  <a:lnTo>
                    <a:pt x="80504" y="150566"/>
                  </a:lnTo>
                  <a:lnTo>
                    <a:pt x="115813" y="14476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Freeform 514"/>
            <p:cNvSpPr/>
            <p:nvPr/>
          </p:nvSpPr>
          <p:spPr>
            <a:xfrm>
              <a:off x="9019588" y="10416369"/>
              <a:ext cx="101788" cy="145692"/>
            </a:xfrm>
            <a:custGeom>
              <a:avLst/>
              <a:gdLst/>
              <a:ahLst/>
              <a:cxnLst/>
              <a:rect l="0" t="0" r="0" b="0"/>
              <a:pathLst>
                <a:path w="101788" h="145692">
                  <a:moveTo>
                    <a:pt x="55977" y="0"/>
                  </a:moveTo>
                  <a:lnTo>
                    <a:pt x="31931" y="17981"/>
                  </a:lnTo>
                  <a:lnTo>
                    <a:pt x="11678" y="44322"/>
                  </a:lnTo>
                  <a:lnTo>
                    <a:pt x="1973" y="64153"/>
                  </a:lnTo>
                  <a:lnTo>
                    <a:pt x="0" y="87784"/>
                  </a:lnTo>
                  <a:lnTo>
                    <a:pt x="4192" y="112715"/>
                  </a:lnTo>
                  <a:lnTo>
                    <a:pt x="13854" y="135492"/>
                  </a:lnTo>
                  <a:lnTo>
                    <a:pt x="23216" y="141801"/>
                  </a:lnTo>
                  <a:lnTo>
                    <a:pt x="49216" y="145691"/>
                  </a:lnTo>
                  <a:lnTo>
                    <a:pt x="74030" y="140401"/>
                  </a:lnTo>
                  <a:lnTo>
                    <a:pt x="85559" y="135714"/>
                  </a:lnTo>
                  <a:lnTo>
                    <a:pt x="93246" y="127911"/>
                  </a:lnTo>
                  <a:lnTo>
                    <a:pt x="101787" y="106762"/>
                  </a:lnTo>
                  <a:lnTo>
                    <a:pt x="101006" y="68548"/>
                  </a:lnTo>
                  <a:lnTo>
                    <a:pt x="90028" y="44503"/>
                  </a:lnTo>
                  <a:lnTo>
                    <a:pt x="82187" y="33178"/>
                  </a:lnTo>
                  <a:lnTo>
                    <a:pt x="72280" y="25629"/>
                  </a:lnTo>
                  <a:lnTo>
                    <a:pt x="32118" y="13511"/>
                  </a:lnTo>
                  <a:lnTo>
                    <a:pt x="13863" y="105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Freeform 515"/>
            <p:cNvSpPr/>
            <p:nvPr/>
          </p:nvSpPr>
          <p:spPr>
            <a:xfrm>
              <a:off x="9206056" y="10283726"/>
              <a:ext cx="122194" cy="269515"/>
            </a:xfrm>
            <a:custGeom>
              <a:avLst/>
              <a:gdLst/>
              <a:ahLst/>
              <a:cxnLst/>
              <a:rect l="0" t="0" r="0" b="0"/>
              <a:pathLst>
                <a:path w="122194" h="269515">
                  <a:moveTo>
                    <a:pt x="122193" y="48415"/>
                  </a:moveTo>
                  <a:lnTo>
                    <a:pt x="112618" y="24369"/>
                  </a:lnTo>
                  <a:lnTo>
                    <a:pt x="101949" y="10042"/>
                  </a:lnTo>
                  <a:lnTo>
                    <a:pt x="83170" y="2114"/>
                  </a:lnTo>
                  <a:lnTo>
                    <a:pt x="71611" y="0"/>
                  </a:lnTo>
                  <a:lnTo>
                    <a:pt x="61566" y="2100"/>
                  </a:lnTo>
                  <a:lnTo>
                    <a:pt x="44165" y="13793"/>
                  </a:lnTo>
                  <a:lnTo>
                    <a:pt x="15100" y="71602"/>
                  </a:lnTo>
                  <a:lnTo>
                    <a:pt x="0" y="123575"/>
                  </a:lnTo>
                  <a:lnTo>
                    <a:pt x="200" y="170901"/>
                  </a:lnTo>
                  <a:lnTo>
                    <a:pt x="10748" y="233007"/>
                  </a:lnTo>
                  <a:lnTo>
                    <a:pt x="16908" y="2695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Freeform 516"/>
            <p:cNvSpPr/>
            <p:nvPr/>
          </p:nvSpPr>
          <p:spPr>
            <a:xfrm>
              <a:off x="9159793" y="10437426"/>
              <a:ext cx="168457" cy="10530"/>
            </a:xfrm>
            <a:custGeom>
              <a:avLst/>
              <a:gdLst/>
              <a:ahLst/>
              <a:cxnLst/>
              <a:rect l="0" t="0" r="0" b="0"/>
              <a:pathLst>
                <a:path w="168457" h="10530">
                  <a:moveTo>
                    <a:pt x="0" y="10529"/>
                  </a:moveTo>
                  <a:lnTo>
                    <a:pt x="58617" y="10529"/>
                  </a:lnTo>
                  <a:lnTo>
                    <a:pt x="121454" y="2196"/>
                  </a:lnTo>
                  <a:lnTo>
                    <a:pt x="16845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Freeform 517"/>
            <p:cNvSpPr/>
            <p:nvPr/>
          </p:nvSpPr>
          <p:spPr>
            <a:xfrm>
              <a:off x="7224447" y="10849719"/>
              <a:ext cx="187616" cy="293117"/>
            </a:xfrm>
            <a:custGeom>
              <a:avLst/>
              <a:gdLst/>
              <a:ahLst/>
              <a:cxnLst/>
              <a:rect l="0" t="0" r="0" b="0"/>
              <a:pathLst>
                <a:path w="187616" h="293117">
                  <a:moveTo>
                    <a:pt x="19160" y="93075"/>
                  </a:moveTo>
                  <a:lnTo>
                    <a:pt x="19160" y="142005"/>
                  </a:lnTo>
                  <a:lnTo>
                    <a:pt x="19160" y="192971"/>
                  </a:lnTo>
                  <a:lnTo>
                    <a:pt x="16040" y="246287"/>
                  </a:lnTo>
                  <a:lnTo>
                    <a:pt x="13570" y="261897"/>
                  </a:lnTo>
                  <a:lnTo>
                    <a:pt x="10754" y="267624"/>
                  </a:lnTo>
                  <a:lnTo>
                    <a:pt x="7707" y="266763"/>
                  </a:lnTo>
                  <a:lnTo>
                    <a:pt x="4506" y="261510"/>
                  </a:lnTo>
                  <a:lnTo>
                    <a:pt x="0" y="214991"/>
                  </a:lnTo>
                  <a:lnTo>
                    <a:pt x="6883" y="152295"/>
                  </a:lnTo>
                  <a:lnTo>
                    <a:pt x="22627" y="101783"/>
                  </a:lnTo>
                  <a:lnTo>
                    <a:pt x="54711" y="42749"/>
                  </a:lnTo>
                  <a:lnTo>
                    <a:pt x="89410" y="2595"/>
                  </a:lnTo>
                  <a:lnTo>
                    <a:pt x="98748" y="0"/>
                  </a:lnTo>
                  <a:lnTo>
                    <a:pt x="121603" y="3355"/>
                  </a:lnTo>
                  <a:lnTo>
                    <a:pt x="130739" y="8695"/>
                  </a:lnTo>
                  <a:lnTo>
                    <a:pt x="144009" y="23987"/>
                  </a:lnTo>
                  <a:lnTo>
                    <a:pt x="158057" y="80274"/>
                  </a:lnTo>
                  <a:lnTo>
                    <a:pt x="164039" y="139455"/>
                  </a:lnTo>
                  <a:lnTo>
                    <a:pt x="171402" y="188445"/>
                  </a:lnTo>
                  <a:lnTo>
                    <a:pt x="177134" y="251817"/>
                  </a:lnTo>
                  <a:lnTo>
                    <a:pt x="187615" y="29311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Freeform 518"/>
            <p:cNvSpPr/>
            <p:nvPr/>
          </p:nvSpPr>
          <p:spPr>
            <a:xfrm>
              <a:off x="7285720" y="11016493"/>
              <a:ext cx="84230" cy="10529"/>
            </a:xfrm>
            <a:custGeom>
              <a:avLst/>
              <a:gdLst/>
              <a:ahLst/>
              <a:cxnLst/>
              <a:rect l="0" t="0" r="0" b="0"/>
              <a:pathLst>
                <a:path w="84230" h="10529">
                  <a:moveTo>
                    <a:pt x="0" y="10528"/>
                  </a:moveTo>
                  <a:lnTo>
                    <a:pt x="58618" y="4940"/>
                  </a:lnTo>
                  <a:lnTo>
                    <a:pt x="8422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Freeform 519"/>
            <p:cNvSpPr/>
            <p:nvPr/>
          </p:nvSpPr>
          <p:spPr>
            <a:xfrm>
              <a:off x="7482664" y="10837509"/>
              <a:ext cx="150498" cy="273742"/>
            </a:xfrm>
            <a:custGeom>
              <a:avLst/>
              <a:gdLst/>
              <a:ahLst/>
              <a:cxnLst/>
              <a:rect l="0" t="0" r="0" b="0"/>
              <a:pathLst>
                <a:path w="150498" h="273742">
                  <a:moveTo>
                    <a:pt x="150497" y="0"/>
                  </a:moveTo>
                  <a:lnTo>
                    <a:pt x="109639" y="2339"/>
                  </a:lnTo>
                  <a:lnTo>
                    <a:pt x="70280" y="17981"/>
                  </a:lnTo>
                  <a:lnTo>
                    <a:pt x="46995" y="34897"/>
                  </a:lnTo>
                  <a:lnTo>
                    <a:pt x="25334" y="64152"/>
                  </a:lnTo>
                  <a:lnTo>
                    <a:pt x="0" y="126428"/>
                  </a:lnTo>
                  <a:lnTo>
                    <a:pt x="360" y="169132"/>
                  </a:lnTo>
                  <a:lnTo>
                    <a:pt x="12133" y="226388"/>
                  </a:lnTo>
                  <a:lnTo>
                    <a:pt x="34683" y="2737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Freeform 520"/>
            <p:cNvSpPr/>
            <p:nvPr/>
          </p:nvSpPr>
          <p:spPr>
            <a:xfrm>
              <a:off x="7422591" y="10984908"/>
              <a:ext cx="305327" cy="81445"/>
            </a:xfrm>
            <a:custGeom>
              <a:avLst/>
              <a:gdLst/>
              <a:ahLst/>
              <a:cxnLst/>
              <a:rect l="0" t="0" r="0" b="0"/>
              <a:pathLst>
                <a:path w="305327" h="81445">
                  <a:moveTo>
                    <a:pt x="0" y="73699"/>
                  </a:moveTo>
                  <a:lnTo>
                    <a:pt x="55141" y="53456"/>
                  </a:lnTo>
                  <a:lnTo>
                    <a:pt x="103556" y="34296"/>
                  </a:lnTo>
                  <a:lnTo>
                    <a:pt x="149356" y="24980"/>
                  </a:lnTo>
                  <a:lnTo>
                    <a:pt x="175175" y="32159"/>
                  </a:lnTo>
                  <a:lnTo>
                    <a:pt x="186973" y="38987"/>
                  </a:lnTo>
                  <a:lnTo>
                    <a:pt x="194839" y="49387"/>
                  </a:lnTo>
                  <a:lnTo>
                    <a:pt x="203578" y="76542"/>
                  </a:lnTo>
                  <a:lnTo>
                    <a:pt x="207079" y="81444"/>
                  </a:lnTo>
                  <a:lnTo>
                    <a:pt x="210582" y="80032"/>
                  </a:lnTo>
                  <a:lnTo>
                    <a:pt x="217594" y="65986"/>
                  </a:lnTo>
                  <a:lnTo>
                    <a:pt x="240727" y="11131"/>
                  </a:lnTo>
                  <a:lnTo>
                    <a:pt x="250562" y="5081"/>
                  </a:lnTo>
                  <a:lnTo>
                    <a:pt x="30532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Freeform 521"/>
            <p:cNvSpPr/>
            <p:nvPr/>
          </p:nvSpPr>
          <p:spPr>
            <a:xfrm>
              <a:off x="7812146" y="1106913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Freeform 522"/>
            <p:cNvSpPr/>
            <p:nvPr/>
          </p:nvSpPr>
          <p:spPr>
            <a:xfrm>
              <a:off x="7949016" y="10820031"/>
              <a:ext cx="168457" cy="238577"/>
            </a:xfrm>
            <a:custGeom>
              <a:avLst/>
              <a:gdLst/>
              <a:ahLst/>
              <a:cxnLst/>
              <a:rect l="0" t="0" r="0" b="0"/>
              <a:pathLst>
                <a:path w="168457" h="238577">
                  <a:moveTo>
                    <a:pt x="0" y="238576"/>
                  </a:moveTo>
                  <a:lnTo>
                    <a:pt x="52539" y="182917"/>
                  </a:lnTo>
                  <a:lnTo>
                    <a:pt x="94748" y="122498"/>
                  </a:lnTo>
                  <a:lnTo>
                    <a:pt x="112691" y="87980"/>
                  </a:lnTo>
                  <a:lnTo>
                    <a:pt x="132950" y="27802"/>
                  </a:lnTo>
                  <a:lnTo>
                    <a:pt x="140197" y="1790"/>
                  </a:lnTo>
                  <a:lnTo>
                    <a:pt x="142598" y="0"/>
                  </a:lnTo>
                  <a:lnTo>
                    <a:pt x="145977" y="31017"/>
                  </a:lnTo>
                  <a:lnTo>
                    <a:pt x="148147" y="81151"/>
                  </a:lnTo>
                  <a:lnTo>
                    <a:pt x="158768" y="137550"/>
                  </a:lnTo>
                  <a:lnTo>
                    <a:pt x="166542" y="198734"/>
                  </a:lnTo>
                  <a:lnTo>
                    <a:pt x="168456" y="23857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Freeform 523"/>
            <p:cNvSpPr/>
            <p:nvPr/>
          </p:nvSpPr>
          <p:spPr>
            <a:xfrm>
              <a:off x="7980601" y="10877347"/>
              <a:ext cx="494841" cy="129605"/>
            </a:xfrm>
            <a:custGeom>
              <a:avLst/>
              <a:gdLst/>
              <a:ahLst/>
              <a:cxnLst/>
              <a:rect l="0" t="0" r="0" b="0"/>
              <a:pathLst>
                <a:path w="494841" h="129605">
                  <a:moveTo>
                    <a:pt x="0" y="107561"/>
                  </a:moveTo>
                  <a:lnTo>
                    <a:pt x="54145" y="96108"/>
                  </a:lnTo>
                  <a:lnTo>
                    <a:pt x="115795" y="78193"/>
                  </a:lnTo>
                  <a:lnTo>
                    <a:pt x="177365" y="47267"/>
                  </a:lnTo>
                  <a:lnTo>
                    <a:pt x="186094" y="46308"/>
                  </a:lnTo>
                  <a:lnTo>
                    <a:pt x="193082" y="49178"/>
                  </a:lnTo>
                  <a:lnTo>
                    <a:pt x="198911" y="54601"/>
                  </a:lnTo>
                  <a:lnTo>
                    <a:pt x="205389" y="76225"/>
                  </a:lnTo>
                  <a:lnTo>
                    <a:pt x="215137" y="126588"/>
                  </a:lnTo>
                  <a:lnTo>
                    <a:pt x="218294" y="129604"/>
                  </a:lnTo>
                  <a:lnTo>
                    <a:pt x="221568" y="126936"/>
                  </a:lnTo>
                  <a:lnTo>
                    <a:pt x="224921" y="120477"/>
                  </a:lnTo>
                  <a:lnTo>
                    <a:pt x="225528" y="103942"/>
                  </a:lnTo>
                  <a:lnTo>
                    <a:pt x="221974" y="59143"/>
                  </a:lnTo>
                  <a:lnTo>
                    <a:pt x="227727" y="35739"/>
                  </a:lnTo>
                  <a:lnTo>
                    <a:pt x="232536" y="24584"/>
                  </a:lnTo>
                  <a:lnTo>
                    <a:pt x="247239" y="9071"/>
                  </a:lnTo>
                  <a:lnTo>
                    <a:pt x="256074" y="3297"/>
                  </a:lnTo>
                  <a:lnTo>
                    <a:pt x="278367" y="0"/>
                  </a:lnTo>
                  <a:lnTo>
                    <a:pt x="301534" y="3604"/>
                  </a:lnTo>
                  <a:lnTo>
                    <a:pt x="327729" y="18787"/>
                  </a:lnTo>
                  <a:lnTo>
                    <a:pt x="342969" y="31451"/>
                  </a:lnTo>
                  <a:lnTo>
                    <a:pt x="354422" y="54237"/>
                  </a:lnTo>
                  <a:lnTo>
                    <a:pt x="372709" y="109594"/>
                  </a:lnTo>
                  <a:lnTo>
                    <a:pt x="370265" y="97635"/>
                  </a:lnTo>
                  <a:lnTo>
                    <a:pt x="370192" y="66145"/>
                  </a:lnTo>
                  <a:lnTo>
                    <a:pt x="374319" y="44700"/>
                  </a:lnTo>
                  <a:lnTo>
                    <a:pt x="380568" y="36408"/>
                  </a:lnTo>
                  <a:lnTo>
                    <a:pt x="399989" y="24075"/>
                  </a:lnTo>
                  <a:lnTo>
                    <a:pt x="421099" y="20934"/>
                  </a:lnTo>
                  <a:lnTo>
                    <a:pt x="431641" y="21733"/>
                  </a:lnTo>
                  <a:lnTo>
                    <a:pt x="449595" y="31981"/>
                  </a:lnTo>
                  <a:lnTo>
                    <a:pt x="464202" y="48233"/>
                  </a:lnTo>
                  <a:lnTo>
                    <a:pt x="491365" y="108956"/>
                  </a:lnTo>
                  <a:lnTo>
                    <a:pt x="494840" y="1180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Freeform 524"/>
            <p:cNvSpPr/>
            <p:nvPr/>
          </p:nvSpPr>
          <p:spPr>
            <a:xfrm>
              <a:off x="8570197" y="10974380"/>
              <a:ext cx="10530" cy="10529"/>
            </a:xfrm>
            <a:custGeom>
              <a:avLst/>
              <a:gdLst/>
              <a:ahLst/>
              <a:cxnLst/>
              <a:rect l="0" t="0" r="0" b="0"/>
              <a:pathLst>
                <a:path w="10530" h="10529">
                  <a:moveTo>
                    <a:pt x="0" y="0"/>
                  </a:moveTo>
                  <a:lnTo>
                    <a:pt x="10529" y="10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Freeform 525"/>
            <p:cNvSpPr/>
            <p:nvPr/>
          </p:nvSpPr>
          <p:spPr>
            <a:xfrm>
              <a:off x="8675482" y="10858566"/>
              <a:ext cx="168457" cy="133849"/>
            </a:xfrm>
            <a:custGeom>
              <a:avLst/>
              <a:gdLst/>
              <a:ahLst/>
              <a:cxnLst/>
              <a:rect l="0" t="0" r="0" b="0"/>
              <a:pathLst>
                <a:path w="168457" h="133849">
                  <a:moveTo>
                    <a:pt x="0" y="31586"/>
                  </a:moveTo>
                  <a:lnTo>
                    <a:pt x="0" y="90203"/>
                  </a:lnTo>
                  <a:lnTo>
                    <a:pt x="5590" y="130582"/>
                  </a:lnTo>
                  <a:lnTo>
                    <a:pt x="7236" y="133848"/>
                  </a:lnTo>
                  <a:lnTo>
                    <a:pt x="9065" y="121879"/>
                  </a:lnTo>
                  <a:lnTo>
                    <a:pt x="12580" y="76111"/>
                  </a:lnTo>
                  <a:lnTo>
                    <a:pt x="27254" y="43998"/>
                  </a:lnTo>
                  <a:lnTo>
                    <a:pt x="39799" y="26964"/>
                  </a:lnTo>
                  <a:lnTo>
                    <a:pt x="59412" y="14714"/>
                  </a:lnTo>
                  <a:lnTo>
                    <a:pt x="83728" y="6539"/>
                  </a:lnTo>
                  <a:lnTo>
                    <a:pt x="134346" y="1292"/>
                  </a:lnTo>
                  <a:lnTo>
                    <a:pt x="16845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Freeform 526"/>
            <p:cNvSpPr/>
            <p:nvPr/>
          </p:nvSpPr>
          <p:spPr>
            <a:xfrm>
              <a:off x="8938695" y="10816452"/>
              <a:ext cx="21058" cy="157929"/>
            </a:xfrm>
            <a:custGeom>
              <a:avLst/>
              <a:gdLst/>
              <a:ahLst/>
              <a:cxnLst/>
              <a:rect l="0" t="0" r="0" b="0"/>
              <a:pathLst>
                <a:path w="21058" h="157929">
                  <a:moveTo>
                    <a:pt x="0" y="0"/>
                  </a:moveTo>
                  <a:lnTo>
                    <a:pt x="0" y="52050"/>
                  </a:lnTo>
                  <a:lnTo>
                    <a:pt x="5589" y="111537"/>
                  </a:lnTo>
                  <a:lnTo>
                    <a:pt x="21057" y="1579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Freeform 527"/>
            <p:cNvSpPr/>
            <p:nvPr/>
          </p:nvSpPr>
          <p:spPr>
            <a:xfrm>
              <a:off x="8970280" y="10795395"/>
              <a:ext cx="10529" cy="1"/>
            </a:xfrm>
            <a:custGeom>
              <a:avLst/>
              <a:gdLst/>
              <a:ahLst/>
              <a:cxnLst/>
              <a:rect l="0" t="0" r="0" b="0"/>
              <a:pathLst>
                <a:path w="10529" h="1">
                  <a:moveTo>
                    <a:pt x="0" y="0"/>
                  </a:moveTo>
                  <a:lnTo>
                    <a:pt x="1052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Freeform 528"/>
            <p:cNvSpPr/>
            <p:nvPr/>
          </p:nvSpPr>
          <p:spPr>
            <a:xfrm>
              <a:off x="9043980" y="10829907"/>
              <a:ext cx="183259" cy="317457"/>
            </a:xfrm>
            <a:custGeom>
              <a:avLst/>
              <a:gdLst/>
              <a:ahLst/>
              <a:cxnLst/>
              <a:rect l="0" t="0" r="0" b="0"/>
              <a:pathLst>
                <a:path w="183259" h="317457">
                  <a:moveTo>
                    <a:pt x="105285" y="18130"/>
                  </a:moveTo>
                  <a:lnTo>
                    <a:pt x="88517" y="6952"/>
                  </a:lnTo>
                  <a:lnTo>
                    <a:pt x="55733" y="0"/>
                  </a:lnTo>
                  <a:lnTo>
                    <a:pt x="45344" y="3704"/>
                  </a:lnTo>
                  <a:lnTo>
                    <a:pt x="27562" y="20297"/>
                  </a:lnTo>
                  <a:lnTo>
                    <a:pt x="9986" y="61537"/>
                  </a:lnTo>
                  <a:lnTo>
                    <a:pt x="7557" y="87724"/>
                  </a:lnTo>
                  <a:lnTo>
                    <a:pt x="8547" y="99621"/>
                  </a:lnTo>
                  <a:lnTo>
                    <a:pt x="19006" y="119080"/>
                  </a:lnTo>
                  <a:lnTo>
                    <a:pt x="26708" y="127544"/>
                  </a:lnTo>
                  <a:lnTo>
                    <a:pt x="34183" y="130847"/>
                  </a:lnTo>
                  <a:lnTo>
                    <a:pt x="41506" y="130710"/>
                  </a:lnTo>
                  <a:lnTo>
                    <a:pt x="48727" y="128278"/>
                  </a:lnTo>
                  <a:lnTo>
                    <a:pt x="75659" y="108088"/>
                  </a:lnTo>
                  <a:lnTo>
                    <a:pt x="89388" y="86577"/>
                  </a:lnTo>
                  <a:lnTo>
                    <a:pt x="94687" y="74290"/>
                  </a:lnTo>
                  <a:lnTo>
                    <a:pt x="100560" y="68439"/>
                  </a:lnTo>
                  <a:lnTo>
                    <a:pt x="106813" y="66877"/>
                  </a:lnTo>
                  <a:lnTo>
                    <a:pt x="113323" y="68176"/>
                  </a:lnTo>
                  <a:lnTo>
                    <a:pt x="126794" y="85217"/>
                  </a:lnTo>
                  <a:lnTo>
                    <a:pt x="154507" y="143815"/>
                  </a:lnTo>
                  <a:lnTo>
                    <a:pt x="174105" y="197245"/>
                  </a:lnTo>
                  <a:lnTo>
                    <a:pt x="183258" y="243687"/>
                  </a:lnTo>
                  <a:lnTo>
                    <a:pt x="181664" y="273186"/>
                  </a:lnTo>
                  <a:lnTo>
                    <a:pt x="170816" y="295655"/>
                  </a:lnTo>
                  <a:lnTo>
                    <a:pt x="163010" y="304923"/>
                  </a:lnTo>
                  <a:lnTo>
                    <a:pt x="138739" y="315220"/>
                  </a:lnTo>
                  <a:lnTo>
                    <a:pt x="108455" y="317456"/>
                  </a:lnTo>
                  <a:lnTo>
                    <a:pt x="62030" y="305561"/>
                  </a:lnTo>
                  <a:lnTo>
                    <a:pt x="40827" y="293666"/>
                  </a:lnTo>
                  <a:lnTo>
                    <a:pt x="23605" y="271222"/>
                  </a:lnTo>
                  <a:lnTo>
                    <a:pt x="0" y="228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Freeform 529"/>
            <p:cNvSpPr/>
            <p:nvPr/>
          </p:nvSpPr>
          <p:spPr>
            <a:xfrm>
              <a:off x="9248960" y="10732224"/>
              <a:ext cx="195103" cy="210571"/>
            </a:xfrm>
            <a:custGeom>
              <a:avLst/>
              <a:gdLst/>
              <a:ahLst/>
              <a:cxnLst/>
              <a:rect l="0" t="0" r="0" b="0"/>
              <a:pathLst>
                <a:path w="195103" h="210571">
                  <a:moveTo>
                    <a:pt x="5590" y="0"/>
                  </a:moveTo>
                  <a:lnTo>
                    <a:pt x="0" y="16768"/>
                  </a:lnTo>
                  <a:lnTo>
                    <a:pt x="3272" y="69516"/>
                  </a:lnTo>
                  <a:lnTo>
                    <a:pt x="11371" y="129329"/>
                  </a:lnTo>
                  <a:lnTo>
                    <a:pt x="23629" y="191532"/>
                  </a:lnTo>
                  <a:lnTo>
                    <a:pt x="25805" y="196708"/>
                  </a:lnTo>
                  <a:lnTo>
                    <a:pt x="28425" y="195480"/>
                  </a:lnTo>
                  <a:lnTo>
                    <a:pt x="31342" y="189981"/>
                  </a:lnTo>
                  <a:lnTo>
                    <a:pt x="38362" y="140299"/>
                  </a:lnTo>
                  <a:lnTo>
                    <a:pt x="47842" y="112268"/>
                  </a:lnTo>
                  <a:lnTo>
                    <a:pt x="62972" y="90451"/>
                  </a:lnTo>
                  <a:lnTo>
                    <a:pt x="71921" y="81358"/>
                  </a:lnTo>
                  <a:lnTo>
                    <a:pt x="97462" y="71255"/>
                  </a:lnTo>
                  <a:lnTo>
                    <a:pt x="112461" y="68560"/>
                  </a:lnTo>
                  <a:lnTo>
                    <a:pt x="125970" y="70273"/>
                  </a:lnTo>
                  <a:lnTo>
                    <a:pt x="150339" y="81535"/>
                  </a:lnTo>
                  <a:lnTo>
                    <a:pt x="166629" y="98239"/>
                  </a:lnTo>
                  <a:lnTo>
                    <a:pt x="172611" y="107607"/>
                  </a:lnTo>
                  <a:lnTo>
                    <a:pt x="181030" y="148737"/>
                  </a:lnTo>
                  <a:lnTo>
                    <a:pt x="185043" y="200782"/>
                  </a:lnTo>
                  <a:lnTo>
                    <a:pt x="187227" y="205215"/>
                  </a:lnTo>
                  <a:lnTo>
                    <a:pt x="195102" y="210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Freeform 530"/>
            <p:cNvSpPr/>
            <p:nvPr/>
          </p:nvSpPr>
          <p:spPr>
            <a:xfrm>
              <a:off x="9491983" y="10658525"/>
              <a:ext cx="25780" cy="273741"/>
            </a:xfrm>
            <a:custGeom>
              <a:avLst/>
              <a:gdLst/>
              <a:ahLst/>
              <a:cxnLst/>
              <a:rect l="0" t="0" r="0" b="0"/>
              <a:pathLst>
                <a:path w="25780" h="273741">
                  <a:moveTo>
                    <a:pt x="25779" y="0"/>
                  </a:moveTo>
                  <a:lnTo>
                    <a:pt x="14600" y="11178"/>
                  </a:lnTo>
                  <a:lnTo>
                    <a:pt x="9112" y="32264"/>
                  </a:lnTo>
                  <a:lnTo>
                    <a:pt x="0" y="82282"/>
                  </a:lnTo>
                  <a:lnTo>
                    <a:pt x="1503" y="137594"/>
                  </a:lnTo>
                  <a:lnTo>
                    <a:pt x="3768" y="194666"/>
                  </a:lnTo>
                  <a:lnTo>
                    <a:pt x="12930" y="254878"/>
                  </a:lnTo>
                  <a:lnTo>
                    <a:pt x="15251" y="2737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Freeform 531"/>
            <p:cNvSpPr/>
            <p:nvPr/>
          </p:nvSpPr>
          <p:spPr>
            <a:xfrm>
              <a:off x="9444062" y="10753281"/>
              <a:ext cx="178986" cy="42115"/>
            </a:xfrm>
            <a:custGeom>
              <a:avLst/>
              <a:gdLst/>
              <a:ahLst/>
              <a:cxnLst/>
              <a:rect l="0" t="0" r="0" b="0"/>
              <a:pathLst>
                <a:path w="178986" h="42115">
                  <a:moveTo>
                    <a:pt x="0" y="42114"/>
                  </a:moveTo>
                  <a:lnTo>
                    <a:pt x="55142" y="27459"/>
                  </a:lnTo>
                  <a:lnTo>
                    <a:pt x="117876" y="10447"/>
                  </a:lnTo>
                  <a:lnTo>
                    <a:pt x="17898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Freeform 532"/>
            <p:cNvSpPr/>
            <p:nvPr/>
          </p:nvSpPr>
          <p:spPr>
            <a:xfrm>
              <a:off x="9600256" y="10742752"/>
              <a:ext cx="138954" cy="186715"/>
            </a:xfrm>
            <a:custGeom>
              <a:avLst/>
              <a:gdLst/>
              <a:ahLst/>
              <a:cxnLst/>
              <a:rect l="0" t="0" r="0" b="0"/>
              <a:pathLst>
                <a:path w="138954" h="186715">
                  <a:moveTo>
                    <a:pt x="96491" y="0"/>
                  </a:moveTo>
                  <a:lnTo>
                    <a:pt x="74133" y="0"/>
                  </a:lnTo>
                  <a:lnTo>
                    <a:pt x="43462" y="11178"/>
                  </a:lnTo>
                  <a:lnTo>
                    <a:pt x="17738" y="29309"/>
                  </a:lnTo>
                  <a:lnTo>
                    <a:pt x="887" y="55087"/>
                  </a:lnTo>
                  <a:lnTo>
                    <a:pt x="0" y="63632"/>
                  </a:lnTo>
                  <a:lnTo>
                    <a:pt x="5252" y="79363"/>
                  </a:lnTo>
                  <a:lnTo>
                    <a:pt x="24745" y="91035"/>
                  </a:lnTo>
                  <a:lnTo>
                    <a:pt x="65483" y="101063"/>
                  </a:lnTo>
                  <a:lnTo>
                    <a:pt x="92069" y="105749"/>
                  </a:lnTo>
                  <a:lnTo>
                    <a:pt x="115582" y="115629"/>
                  </a:lnTo>
                  <a:lnTo>
                    <a:pt x="131492" y="130940"/>
                  </a:lnTo>
                  <a:lnTo>
                    <a:pt x="137372" y="139936"/>
                  </a:lnTo>
                  <a:lnTo>
                    <a:pt x="138953" y="148273"/>
                  </a:lnTo>
                  <a:lnTo>
                    <a:pt x="137667" y="156170"/>
                  </a:lnTo>
                  <a:lnTo>
                    <a:pt x="134470" y="163775"/>
                  </a:lnTo>
                  <a:lnTo>
                    <a:pt x="121559" y="175344"/>
                  </a:lnTo>
                  <a:lnTo>
                    <a:pt x="113203" y="180067"/>
                  </a:lnTo>
                  <a:lnTo>
                    <a:pt x="73497" y="186714"/>
                  </a:lnTo>
                  <a:lnTo>
                    <a:pt x="53905" y="185149"/>
                  </a:lnTo>
                  <a:lnTo>
                    <a:pt x="33320" y="1789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4" name="Group 593"/>
          <p:cNvGrpSpPr/>
          <p:nvPr/>
        </p:nvGrpSpPr>
        <p:grpSpPr>
          <a:xfrm>
            <a:off x="6801410" y="11079665"/>
            <a:ext cx="3074322" cy="2168870"/>
            <a:chOff x="6801410" y="11079665"/>
            <a:chExt cx="3074322" cy="2168870"/>
          </a:xfrm>
        </p:grpSpPr>
        <p:sp>
          <p:nvSpPr>
            <p:cNvPr id="535" name="Freeform 534"/>
            <p:cNvSpPr/>
            <p:nvPr/>
          </p:nvSpPr>
          <p:spPr>
            <a:xfrm>
              <a:off x="7212021" y="11321820"/>
              <a:ext cx="147400" cy="21058"/>
            </a:xfrm>
            <a:custGeom>
              <a:avLst/>
              <a:gdLst/>
              <a:ahLst/>
              <a:cxnLst/>
              <a:rect l="0" t="0" r="0" b="0"/>
              <a:pathLst>
                <a:path w="147400" h="21058">
                  <a:moveTo>
                    <a:pt x="0" y="21057"/>
                  </a:moveTo>
                  <a:lnTo>
                    <a:pt x="55045" y="4269"/>
                  </a:lnTo>
                  <a:lnTo>
                    <a:pt x="106453" y="843"/>
                  </a:lnTo>
                  <a:lnTo>
                    <a:pt x="14739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Freeform 535"/>
            <p:cNvSpPr/>
            <p:nvPr/>
          </p:nvSpPr>
          <p:spPr>
            <a:xfrm>
              <a:off x="7466355" y="11218866"/>
              <a:ext cx="177335" cy="218769"/>
            </a:xfrm>
            <a:custGeom>
              <a:avLst/>
              <a:gdLst/>
              <a:ahLst/>
              <a:cxnLst/>
              <a:rect l="0" t="0" r="0" b="0"/>
              <a:pathLst>
                <a:path w="177335" h="218769">
                  <a:moveTo>
                    <a:pt x="145749" y="29254"/>
                  </a:moveTo>
                  <a:lnTo>
                    <a:pt x="127768" y="13613"/>
                  </a:lnTo>
                  <a:lnTo>
                    <a:pt x="110851" y="5535"/>
                  </a:lnTo>
                  <a:lnTo>
                    <a:pt x="76007" y="0"/>
                  </a:lnTo>
                  <a:lnTo>
                    <a:pt x="52751" y="8063"/>
                  </a:lnTo>
                  <a:lnTo>
                    <a:pt x="33057" y="23345"/>
                  </a:lnTo>
                  <a:lnTo>
                    <a:pt x="15393" y="51680"/>
                  </a:lnTo>
                  <a:lnTo>
                    <a:pt x="3919" y="85811"/>
                  </a:lnTo>
                  <a:lnTo>
                    <a:pt x="0" y="137649"/>
                  </a:lnTo>
                  <a:lnTo>
                    <a:pt x="1178" y="187063"/>
                  </a:lnTo>
                  <a:lnTo>
                    <a:pt x="9745" y="208966"/>
                  </a:lnTo>
                  <a:lnTo>
                    <a:pt x="16475" y="212233"/>
                  </a:lnTo>
                  <a:lnTo>
                    <a:pt x="24471" y="210901"/>
                  </a:lnTo>
                  <a:lnTo>
                    <a:pt x="49374" y="195380"/>
                  </a:lnTo>
                  <a:lnTo>
                    <a:pt x="85874" y="159969"/>
                  </a:lnTo>
                  <a:lnTo>
                    <a:pt x="115565" y="103761"/>
                  </a:lnTo>
                  <a:lnTo>
                    <a:pt x="117515" y="79136"/>
                  </a:lnTo>
                  <a:lnTo>
                    <a:pt x="116398" y="66018"/>
                  </a:lnTo>
                  <a:lnTo>
                    <a:pt x="115654" y="64293"/>
                  </a:lnTo>
                  <a:lnTo>
                    <a:pt x="115774" y="91889"/>
                  </a:lnTo>
                  <a:lnTo>
                    <a:pt x="128876" y="144997"/>
                  </a:lnTo>
                  <a:lnTo>
                    <a:pt x="150778" y="192064"/>
                  </a:lnTo>
                  <a:lnTo>
                    <a:pt x="177334" y="2187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Freeform 536"/>
            <p:cNvSpPr/>
            <p:nvPr/>
          </p:nvSpPr>
          <p:spPr>
            <a:xfrm>
              <a:off x="7668039" y="11269177"/>
              <a:ext cx="154636" cy="157929"/>
            </a:xfrm>
            <a:custGeom>
              <a:avLst/>
              <a:gdLst/>
              <a:ahLst/>
              <a:cxnLst/>
              <a:rect l="0" t="0" r="0" b="0"/>
              <a:pathLst>
                <a:path w="154636" h="157929">
                  <a:moveTo>
                    <a:pt x="7236" y="0"/>
                  </a:moveTo>
                  <a:lnTo>
                    <a:pt x="0" y="27557"/>
                  </a:lnTo>
                  <a:lnTo>
                    <a:pt x="477" y="83779"/>
                  </a:lnTo>
                  <a:lnTo>
                    <a:pt x="6346" y="145001"/>
                  </a:lnTo>
                  <a:lnTo>
                    <a:pt x="6841" y="137755"/>
                  </a:lnTo>
                  <a:lnTo>
                    <a:pt x="1970" y="90368"/>
                  </a:lnTo>
                  <a:lnTo>
                    <a:pt x="7235" y="65900"/>
                  </a:lnTo>
                  <a:lnTo>
                    <a:pt x="17374" y="43327"/>
                  </a:lnTo>
                  <a:lnTo>
                    <a:pt x="41825" y="16478"/>
                  </a:lnTo>
                  <a:lnTo>
                    <a:pt x="52522" y="12155"/>
                  </a:lnTo>
                  <a:lnTo>
                    <a:pt x="76886" y="10472"/>
                  </a:lnTo>
                  <a:lnTo>
                    <a:pt x="97073" y="16742"/>
                  </a:lnTo>
                  <a:lnTo>
                    <a:pt x="105732" y="21690"/>
                  </a:lnTo>
                  <a:lnTo>
                    <a:pt x="121592" y="42786"/>
                  </a:lnTo>
                  <a:lnTo>
                    <a:pt x="134100" y="71659"/>
                  </a:lnTo>
                  <a:lnTo>
                    <a:pt x="145249" y="128496"/>
                  </a:lnTo>
                  <a:lnTo>
                    <a:pt x="154635" y="1579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Freeform 537"/>
            <p:cNvSpPr/>
            <p:nvPr/>
          </p:nvSpPr>
          <p:spPr>
            <a:xfrm>
              <a:off x="7896373" y="11269177"/>
              <a:ext cx="73701" cy="136872"/>
            </a:xfrm>
            <a:custGeom>
              <a:avLst/>
              <a:gdLst/>
              <a:ahLst/>
              <a:cxnLst/>
              <a:rect l="0" t="0" r="0" b="0"/>
              <a:pathLst>
                <a:path w="73701" h="136872">
                  <a:moveTo>
                    <a:pt x="0" y="0"/>
                  </a:moveTo>
                  <a:lnTo>
                    <a:pt x="2340" y="40858"/>
                  </a:lnTo>
                  <a:lnTo>
                    <a:pt x="17981" y="80217"/>
                  </a:lnTo>
                  <a:lnTo>
                    <a:pt x="43152" y="112286"/>
                  </a:lnTo>
                  <a:lnTo>
                    <a:pt x="73700" y="1368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Freeform 538"/>
            <p:cNvSpPr/>
            <p:nvPr/>
          </p:nvSpPr>
          <p:spPr>
            <a:xfrm>
              <a:off x="7949016" y="11227064"/>
              <a:ext cx="52643" cy="379026"/>
            </a:xfrm>
            <a:custGeom>
              <a:avLst/>
              <a:gdLst/>
              <a:ahLst/>
              <a:cxnLst/>
              <a:rect l="0" t="0" r="0" b="0"/>
              <a:pathLst>
                <a:path w="52643" h="379026">
                  <a:moveTo>
                    <a:pt x="52642" y="0"/>
                  </a:moveTo>
                  <a:lnTo>
                    <a:pt x="44237" y="51603"/>
                  </a:lnTo>
                  <a:lnTo>
                    <a:pt x="34684" y="113815"/>
                  </a:lnTo>
                  <a:lnTo>
                    <a:pt x="25615" y="169163"/>
                  </a:lnTo>
                  <a:lnTo>
                    <a:pt x="21238" y="216888"/>
                  </a:lnTo>
                  <a:lnTo>
                    <a:pt x="13051" y="268723"/>
                  </a:lnTo>
                  <a:lnTo>
                    <a:pt x="4387" y="324506"/>
                  </a:lnTo>
                  <a:lnTo>
                    <a:pt x="0" y="3790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Freeform 539"/>
            <p:cNvSpPr/>
            <p:nvPr/>
          </p:nvSpPr>
          <p:spPr>
            <a:xfrm>
              <a:off x="8175247" y="11182176"/>
              <a:ext cx="111219" cy="192287"/>
            </a:xfrm>
            <a:custGeom>
              <a:avLst/>
              <a:gdLst/>
              <a:ahLst/>
              <a:cxnLst/>
              <a:rect l="0" t="0" r="0" b="0"/>
              <a:pathLst>
                <a:path w="111219" h="192287">
                  <a:moveTo>
                    <a:pt x="110681" y="13302"/>
                  </a:moveTo>
                  <a:lnTo>
                    <a:pt x="99502" y="2123"/>
                  </a:lnTo>
                  <a:lnTo>
                    <a:pt x="91530" y="0"/>
                  </a:lnTo>
                  <a:lnTo>
                    <a:pt x="70194" y="761"/>
                  </a:lnTo>
                  <a:lnTo>
                    <a:pt x="37463" y="13355"/>
                  </a:lnTo>
                  <a:lnTo>
                    <a:pt x="5539" y="31905"/>
                  </a:lnTo>
                  <a:lnTo>
                    <a:pt x="812" y="39742"/>
                  </a:lnTo>
                  <a:lnTo>
                    <a:pt x="0" y="48476"/>
                  </a:lnTo>
                  <a:lnTo>
                    <a:pt x="1798" y="57808"/>
                  </a:lnTo>
                  <a:lnTo>
                    <a:pt x="6507" y="65200"/>
                  </a:lnTo>
                  <a:lnTo>
                    <a:pt x="21098" y="76532"/>
                  </a:lnTo>
                  <a:lnTo>
                    <a:pt x="77581" y="97076"/>
                  </a:lnTo>
                  <a:lnTo>
                    <a:pt x="88614" y="100737"/>
                  </a:lnTo>
                  <a:lnTo>
                    <a:pt x="103993" y="114163"/>
                  </a:lnTo>
                  <a:lnTo>
                    <a:pt x="109732" y="122656"/>
                  </a:lnTo>
                  <a:lnTo>
                    <a:pt x="111218" y="131829"/>
                  </a:lnTo>
                  <a:lnTo>
                    <a:pt x="106630" y="151378"/>
                  </a:lnTo>
                  <a:lnTo>
                    <a:pt x="90893" y="176526"/>
                  </a:lnTo>
                  <a:lnTo>
                    <a:pt x="68741" y="185282"/>
                  </a:lnTo>
                  <a:lnTo>
                    <a:pt x="26453" y="1922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Freeform 540"/>
            <p:cNvSpPr/>
            <p:nvPr/>
          </p:nvSpPr>
          <p:spPr>
            <a:xfrm>
              <a:off x="8338570" y="11142835"/>
              <a:ext cx="31587" cy="210571"/>
            </a:xfrm>
            <a:custGeom>
              <a:avLst/>
              <a:gdLst/>
              <a:ahLst/>
              <a:cxnLst/>
              <a:rect l="0" t="0" r="0" b="0"/>
              <a:pathLst>
                <a:path w="31587" h="210571">
                  <a:moveTo>
                    <a:pt x="0" y="0"/>
                  </a:moveTo>
                  <a:lnTo>
                    <a:pt x="16768" y="11179"/>
                  </a:lnTo>
                  <a:lnTo>
                    <a:pt x="21707" y="20321"/>
                  </a:lnTo>
                  <a:lnTo>
                    <a:pt x="29635" y="73901"/>
                  </a:lnTo>
                  <a:lnTo>
                    <a:pt x="31008" y="122112"/>
                  </a:lnTo>
                  <a:lnTo>
                    <a:pt x="31414" y="171492"/>
                  </a:lnTo>
                  <a:lnTo>
                    <a:pt x="31586" y="210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Freeform 541"/>
            <p:cNvSpPr/>
            <p:nvPr/>
          </p:nvSpPr>
          <p:spPr>
            <a:xfrm>
              <a:off x="8296456" y="11216535"/>
              <a:ext cx="136872" cy="26647"/>
            </a:xfrm>
            <a:custGeom>
              <a:avLst/>
              <a:gdLst/>
              <a:ahLst/>
              <a:cxnLst/>
              <a:rect l="0" t="0" r="0" b="0"/>
              <a:pathLst>
                <a:path w="136872" h="26647">
                  <a:moveTo>
                    <a:pt x="0" y="21057"/>
                  </a:moveTo>
                  <a:lnTo>
                    <a:pt x="16768" y="26646"/>
                  </a:lnTo>
                  <a:lnTo>
                    <a:pt x="34359" y="26270"/>
                  </a:lnTo>
                  <a:lnTo>
                    <a:pt x="85425" y="16497"/>
                  </a:lnTo>
                  <a:lnTo>
                    <a:pt x="13687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Freeform 542"/>
            <p:cNvSpPr/>
            <p:nvPr/>
          </p:nvSpPr>
          <p:spPr>
            <a:xfrm>
              <a:off x="8493351" y="11163892"/>
              <a:ext cx="171604" cy="168458"/>
            </a:xfrm>
            <a:custGeom>
              <a:avLst/>
              <a:gdLst/>
              <a:ahLst/>
              <a:cxnLst/>
              <a:rect l="0" t="0" r="0" b="0"/>
              <a:pathLst>
                <a:path w="171604" h="168458">
                  <a:moveTo>
                    <a:pt x="129489" y="0"/>
                  </a:moveTo>
                  <a:lnTo>
                    <a:pt x="86797" y="3119"/>
                  </a:lnTo>
                  <a:lnTo>
                    <a:pt x="76461" y="5590"/>
                  </a:lnTo>
                  <a:lnTo>
                    <a:pt x="45147" y="25833"/>
                  </a:lnTo>
                  <a:lnTo>
                    <a:pt x="24821" y="54057"/>
                  </a:lnTo>
                  <a:lnTo>
                    <a:pt x="3690" y="111710"/>
                  </a:lnTo>
                  <a:lnTo>
                    <a:pt x="0" y="127116"/>
                  </a:lnTo>
                  <a:lnTo>
                    <a:pt x="2138" y="150472"/>
                  </a:lnTo>
                  <a:lnTo>
                    <a:pt x="5984" y="159976"/>
                  </a:lnTo>
                  <a:lnTo>
                    <a:pt x="12057" y="165143"/>
                  </a:lnTo>
                  <a:lnTo>
                    <a:pt x="19615" y="167417"/>
                  </a:lnTo>
                  <a:lnTo>
                    <a:pt x="28164" y="167764"/>
                  </a:lnTo>
                  <a:lnTo>
                    <a:pt x="47021" y="158790"/>
                  </a:lnTo>
                  <a:lnTo>
                    <a:pt x="82133" y="130023"/>
                  </a:lnTo>
                  <a:lnTo>
                    <a:pt x="98820" y="97666"/>
                  </a:lnTo>
                  <a:lnTo>
                    <a:pt x="106533" y="55341"/>
                  </a:lnTo>
                  <a:lnTo>
                    <a:pt x="119360" y="107215"/>
                  </a:lnTo>
                  <a:lnTo>
                    <a:pt x="137666" y="144852"/>
                  </a:lnTo>
                  <a:lnTo>
                    <a:pt x="151061" y="157966"/>
                  </a:lnTo>
                  <a:lnTo>
                    <a:pt x="171603" y="1684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Freeform 543"/>
            <p:cNvSpPr/>
            <p:nvPr/>
          </p:nvSpPr>
          <p:spPr>
            <a:xfrm>
              <a:off x="8728775" y="11100722"/>
              <a:ext cx="9879" cy="252684"/>
            </a:xfrm>
            <a:custGeom>
              <a:avLst/>
              <a:gdLst/>
              <a:ahLst/>
              <a:cxnLst/>
              <a:rect l="0" t="0" r="0" b="0"/>
              <a:pathLst>
                <a:path w="9879" h="252684">
                  <a:moveTo>
                    <a:pt x="9878" y="0"/>
                  </a:moveTo>
                  <a:lnTo>
                    <a:pt x="1545" y="48931"/>
                  </a:lnTo>
                  <a:lnTo>
                    <a:pt x="0" y="99895"/>
                  </a:lnTo>
                  <a:lnTo>
                    <a:pt x="5067" y="163232"/>
                  </a:lnTo>
                  <a:lnTo>
                    <a:pt x="8928" y="221669"/>
                  </a:lnTo>
                  <a:lnTo>
                    <a:pt x="9878" y="2526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Freeform 544"/>
            <p:cNvSpPr/>
            <p:nvPr/>
          </p:nvSpPr>
          <p:spPr>
            <a:xfrm>
              <a:off x="8717597" y="11182137"/>
              <a:ext cx="210570" cy="171124"/>
            </a:xfrm>
            <a:custGeom>
              <a:avLst/>
              <a:gdLst/>
              <a:ahLst/>
              <a:cxnLst/>
              <a:rect l="0" t="0" r="0" b="0"/>
              <a:pathLst>
                <a:path w="210570" h="171124">
                  <a:moveTo>
                    <a:pt x="0" y="13341"/>
                  </a:moveTo>
                  <a:lnTo>
                    <a:pt x="17980" y="37387"/>
                  </a:lnTo>
                  <a:lnTo>
                    <a:pt x="45491" y="57641"/>
                  </a:lnTo>
                  <a:lnTo>
                    <a:pt x="69741" y="67345"/>
                  </a:lnTo>
                  <a:lnTo>
                    <a:pt x="92997" y="69318"/>
                  </a:lnTo>
                  <a:lnTo>
                    <a:pt x="142111" y="61053"/>
                  </a:lnTo>
                  <a:lnTo>
                    <a:pt x="177417" y="45935"/>
                  </a:lnTo>
                  <a:lnTo>
                    <a:pt x="183788" y="38580"/>
                  </a:lnTo>
                  <a:lnTo>
                    <a:pt x="186866" y="30167"/>
                  </a:lnTo>
                  <a:lnTo>
                    <a:pt x="187748" y="21048"/>
                  </a:lnTo>
                  <a:lnTo>
                    <a:pt x="184826" y="13800"/>
                  </a:lnTo>
                  <a:lnTo>
                    <a:pt x="172222" y="2626"/>
                  </a:lnTo>
                  <a:lnTo>
                    <a:pt x="151802" y="0"/>
                  </a:lnTo>
                  <a:lnTo>
                    <a:pt x="129468" y="3902"/>
                  </a:lnTo>
                  <a:lnTo>
                    <a:pt x="111744" y="13435"/>
                  </a:lnTo>
                  <a:lnTo>
                    <a:pt x="99187" y="34830"/>
                  </a:lnTo>
                  <a:lnTo>
                    <a:pt x="92046" y="63836"/>
                  </a:lnTo>
                  <a:lnTo>
                    <a:pt x="92771" y="96224"/>
                  </a:lnTo>
                  <a:lnTo>
                    <a:pt x="103233" y="123878"/>
                  </a:lnTo>
                  <a:lnTo>
                    <a:pt x="128853" y="156057"/>
                  </a:lnTo>
                  <a:lnTo>
                    <a:pt x="138544" y="164637"/>
                  </a:lnTo>
                  <a:lnTo>
                    <a:pt x="148515" y="169187"/>
                  </a:lnTo>
                  <a:lnTo>
                    <a:pt x="168951" y="171123"/>
                  </a:lnTo>
                  <a:lnTo>
                    <a:pt x="210569" y="1607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Freeform 545"/>
            <p:cNvSpPr/>
            <p:nvPr/>
          </p:nvSpPr>
          <p:spPr>
            <a:xfrm>
              <a:off x="9130538" y="11174421"/>
              <a:ext cx="29256" cy="157929"/>
            </a:xfrm>
            <a:custGeom>
              <a:avLst/>
              <a:gdLst/>
              <a:ahLst/>
              <a:cxnLst/>
              <a:rect l="0" t="0" r="0" b="0"/>
              <a:pathLst>
                <a:path w="29256" h="157929">
                  <a:moveTo>
                    <a:pt x="29255" y="0"/>
                  </a:moveTo>
                  <a:lnTo>
                    <a:pt x="18076" y="11178"/>
                  </a:lnTo>
                  <a:lnTo>
                    <a:pt x="5536" y="40487"/>
                  </a:lnTo>
                  <a:lnTo>
                    <a:pt x="0" y="78806"/>
                  </a:lnTo>
                  <a:lnTo>
                    <a:pt x="6535" y="130167"/>
                  </a:lnTo>
                  <a:lnTo>
                    <a:pt x="18727" y="1579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Freeform 546"/>
            <p:cNvSpPr/>
            <p:nvPr/>
          </p:nvSpPr>
          <p:spPr>
            <a:xfrm>
              <a:off x="9244021" y="11172121"/>
              <a:ext cx="155186" cy="181285"/>
            </a:xfrm>
            <a:custGeom>
              <a:avLst/>
              <a:gdLst/>
              <a:ahLst/>
              <a:cxnLst/>
              <a:rect l="0" t="0" r="0" b="0"/>
              <a:pathLst>
                <a:path w="155186" h="181285">
                  <a:moveTo>
                    <a:pt x="0" y="2300"/>
                  </a:moveTo>
                  <a:lnTo>
                    <a:pt x="0" y="60917"/>
                  </a:lnTo>
                  <a:lnTo>
                    <a:pt x="0" y="104562"/>
                  </a:lnTo>
                  <a:lnTo>
                    <a:pt x="5590" y="58559"/>
                  </a:lnTo>
                  <a:lnTo>
                    <a:pt x="20244" y="24428"/>
                  </a:lnTo>
                  <a:lnTo>
                    <a:pt x="39023" y="9015"/>
                  </a:lnTo>
                  <a:lnTo>
                    <a:pt x="50581" y="3267"/>
                  </a:lnTo>
                  <a:lnTo>
                    <a:pt x="75903" y="0"/>
                  </a:lnTo>
                  <a:lnTo>
                    <a:pt x="100416" y="3618"/>
                  </a:lnTo>
                  <a:lnTo>
                    <a:pt x="119109" y="13024"/>
                  </a:lnTo>
                  <a:lnTo>
                    <a:pt x="132096" y="28122"/>
                  </a:lnTo>
                  <a:lnTo>
                    <a:pt x="149965" y="66412"/>
                  </a:lnTo>
                  <a:lnTo>
                    <a:pt x="155185" y="129478"/>
                  </a:lnTo>
                  <a:lnTo>
                    <a:pt x="147399" y="1812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Freeform 547"/>
            <p:cNvSpPr/>
            <p:nvPr/>
          </p:nvSpPr>
          <p:spPr>
            <a:xfrm>
              <a:off x="9191379" y="11079665"/>
              <a:ext cx="10529" cy="1"/>
            </a:xfrm>
            <a:custGeom>
              <a:avLst/>
              <a:gdLst/>
              <a:ahLst/>
              <a:cxnLst/>
              <a:rect l="0" t="0" r="0" b="0"/>
              <a:pathLst>
                <a:path w="10529" h="1">
                  <a:moveTo>
                    <a:pt x="10528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Freeform 548"/>
            <p:cNvSpPr/>
            <p:nvPr/>
          </p:nvSpPr>
          <p:spPr>
            <a:xfrm>
              <a:off x="7233078" y="11616618"/>
              <a:ext cx="147400" cy="180356"/>
            </a:xfrm>
            <a:custGeom>
              <a:avLst/>
              <a:gdLst/>
              <a:ahLst/>
              <a:cxnLst/>
              <a:rect l="0" t="0" r="0" b="0"/>
              <a:pathLst>
                <a:path w="147400" h="180356">
                  <a:moveTo>
                    <a:pt x="0" y="21057"/>
                  </a:moveTo>
                  <a:lnTo>
                    <a:pt x="14573" y="63748"/>
                  </a:lnTo>
                  <a:lnTo>
                    <a:pt x="40090" y="117059"/>
                  </a:lnTo>
                  <a:lnTo>
                    <a:pt x="74170" y="177531"/>
                  </a:lnTo>
                  <a:lnTo>
                    <a:pt x="81032" y="180355"/>
                  </a:lnTo>
                  <a:lnTo>
                    <a:pt x="89116" y="177559"/>
                  </a:lnTo>
                  <a:lnTo>
                    <a:pt x="98016" y="171015"/>
                  </a:lnTo>
                  <a:lnTo>
                    <a:pt x="107903" y="148146"/>
                  </a:lnTo>
                  <a:lnTo>
                    <a:pt x="119841" y="96983"/>
                  </a:lnTo>
                  <a:lnTo>
                    <a:pt x="136938" y="34075"/>
                  </a:lnTo>
                  <a:lnTo>
                    <a:pt x="14739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Freeform 549"/>
            <p:cNvSpPr/>
            <p:nvPr/>
          </p:nvSpPr>
          <p:spPr>
            <a:xfrm>
              <a:off x="7454177" y="11679789"/>
              <a:ext cx="1" cy="94757"/>
            </a:xfrm>
            <a:custGeom>
              <a:avLst/>
              <a:gdLst/>
              <a:ahLst/>
              <a:cxnLst/>
              <a:rect l="0" t="0" r="0" b="0"/>
              <a:pathLst>
                <a:path w="1" h="94757">
                  <a:moveTo>
                    <a:pt x="0" y="0"/>
                  </a:moveTo>
                  <a:lnTo>
                    <a:pt x="0" y="54144"/>
                  </a:lnTo>
                  <a:lnTo>
                    <a:pt x="0" y="947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Freeform 550"/>
            <p:cNvSpPr/>
            <p:nvPr/>
          </p:nvSpPr>
          <p:spPr>
            <a:xfrm>
              <a:off x="7464705" y="11606089"/>
              <a:ext cx="10530" cy="1"/>
            </a:xfrm>
            <a:custGeom>
              <a:avLst/>
              <a:gdLst/>
              <a:ahLst/>
              <a:cxnLst/>
              <a:rect l="0" t="0" r="0" b="0"/>
              <a:pathLst>
                <a:path w="10530" h="1">
                  <a:moveTo>
                    <a:pt x="0" y="0"/>
                  </a:moveTo>
                  <a:lnTo>
                    <a:pt x="1052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Freeform 551"/>
            <p:cNvSpPr/>
            <p:nvPr/>
          </p:nvSpPr>
          <p:spPr>
            <a:xfrm>
              <a:off x="7506819" y="11632994"/>
              <a:ext cx="132082" cy="150305"/>
            </a:xfrm>
            <a:custGeom>
              <a:avLst/>
              <a:gdLst/>
              <a:ahLst/>
              <a:cxnLst/>
              <a:rect l="0" t="0" r="0" b="0"/>
              <a:pathLst>
                <a:path w="132082" h="150305">
                  <a:moveTo>
                    <a:pt x="42114" y="25738"/>
                  </a:moveTo>
                  <a:lnTo>
                    <a:pt x="30936" y="36916"/>
                  </a:lnTo>
                  <a:lnTo>
                    <a:pt x="25448" y="54883"/>
                  </a:lnTo>
                  <a:lnTo>
                    <a:pt x="24178" y="78466"/>
                  </a:lnTo>
                  <a:lnTo>
                    <a:pt x="35968" y="139945"/>
                  </a:lnTo>
                  <a:lnTo>
                    <a:pt x="42696" y="146329"/>
                  </a:lnTo>
                  <a:lnTo>
                    <a:pt x="51861" y="149415"/>
                  </a:lnTo>
                  <a:lnTo>
                    <a:pt x="62649" y="150304"/>
                  </a:lnTo>
                  <a:lnTo>
                    <a:pt x="83996" y="141931"/>
                  </a:lnTo>
                  <a:lnTo>
                    <a:pt x="94602" y="134786"/>
                  </a:lnTo>
                  <a:lnTo>
                    <a:pt x="120707" y="96782"/>
                  </a:lnTo>
                  <a:lnTo>
                    <a:pt x="132081" y="48477"/>
                  </a:lnTo>
                  <a:lnTo>
                    <a:pt x="130168" y="35049"/>
                  </a:lnTo>
                  <a:lnTo>
                    <a:pt x="118684" y="13889"/>
                  </a:lnTo>
                  <a:lnTo>
                    <a:pt x="109538" y="7309"/>
                  </a:lnTo>
                  <a:lnTo>
                    <a:pt x="86897" y="0"/>
                  </a:lnTo>
                  <a:lnTo>
                    <a:pt x="53433" y="1474"/>
                  </a:lnTo>
                  <a:lnTo>
                    <a:pt x="0" y="257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Freeform 552"/>
            <p:cNvSpPr/>
            <p:nvPr/>
          </p:nvSpPr>
          <p:spPr>
            <a:xfrm>
              <a:off x="7696332" y="11563975"/>
              <a:ext cx="21058" cy="189515"/>
            </a:xfrm>
            <a:custGeom>
              <a:avLst/>
              <a:gdLst/>
              <a:ahLst/>
              <a:cxnLst/>
              <a:rect l="0" t="0" r="0" b="0"/>
              <a:pathLst>
                <a:path w="21058" h="189515">
                  <a:moveTo>
                    <a:pt x="0" y="0"/>
                  </a:moveTo>
                  <a:lnTo>
                    <a:pt x="8333" y="48931"/>
                  </a:lnTo>
                  <a:lnTo>
                    <a:pt x="12997" y="96776"/>
                  </a:lnTo>
                  <a:lnTo>
                    <a:pt x="19464" y="159757"/>
                  </a:lnTo>
                  <a:lnTo>
                    <a:pt x="21057" y="1895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Freeform 553"/>
            <p:cNvSpPr/>
            <p:nvPr/>
          </p:nvSpPr>
          <p:spPr>
            <a:xfrm>
              <a:off x="7775283" y="11634902"/>
              <a:ext cx="184262" cy="128762"/>
            </a:xfrm>
            <a:custGeom>
              <a:avLst/>
              <a:gdLst/>
              <a:ahLst/>
              <a:cxnLst/>
              <a:rect l="0" t="0" r="0" b="0"/>
              <a:pathLst>
                <a:path w="184262" h="128762">
                  <a:moveTo>
                    <a:pt x="121090" y="13302"/>
                  </a:moveTo>
                  <a:lnTo>
                    <a:pt x="109912" y="2123"/>
                  </a:lnTo>
                  <a:lnTo>
                    <a:pt x="101939" y="0"/>
                  </a:lnTo>
                  <a:lnTo>
                    <a:pt x="80603" y="761"/>
                  </a:lnTo>
                  <a:lnTo>
                    <a:pt x="42284" y="18945"/>
                  </a:lnTo>
                  <a:lnTo>
                    <a:pt x="12473" y="52148"/>
                  </a:lnTo>
                  <a:lnTo>
                    <a:pt x="2626" y="78140"/>
                  </a:lnTo>
                  <a:lnTo>
                    <a:pt x="0" y="91623"/>
                  </a:lnTo>
                  <a:lnTo>
                    <a:pt x="3321" y="112842"/>
                  </a:lnTo>
                  <a:lnTo>
                    <a:pt x="7483" y="121776"/>
                  </a:lnTo>
                  <a:lnTo>
                    <a:pt x="13766" y="126561"/>
                  </a:lnTo>
                  <a:lnTo>
                    <a:pt x="21465" y="128583"/>
                  </a:lnTo>
                  <a:lnTo>
                    <a:pt x="30106" y="128761"/>
                  </a:lnTo>
                  <a:lnTo>
                    <a:pt x="64626" y="117831"/>
                  </a:lnTo>
                  <a:lnTo>
                    <a:pt x="101401" y="93177"/>
                  </a:lnTo>
                  <a:lnTo>
                    <a:pt x="144299" y="50661"/>
                  </a:lnTo>
                  <a:lnTo>
                    <a:pt x="155913" y="29440"/>
                  </a:lnTo>
                  <a:lnTo>
                    <a:pt x="156003" y="31080"/>
                  </a:lnTo>
                  <a:lnTo>
                    <a:pt x="153333" y="64517"/>
                  </a:lnTo>
                  <a:lnTo>
                    <a:pt x="158460" y="97107"/>
                  </a:lnTo>
                  <a:lnTo>
                    <a:pt x="162381" y="104267"/>
                  </a:lnTo>
                  <a:lnTo>
                    <a:pt x="167335" y="109040"/>
                  </a:lnTo>
                  <a:lnTo>
                    <a:pt x="184261" y="1185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Freeform 554"/>
            <p:cNvSpPr/>
            <p:nvPr/>
          </p:nvSpPr>
          <p:spPr>
            <a:xfrm>
              <a:off x="8012187" y="11585032"/>
              <a:ext cx="10530" cy="168458"/>
            </a:xfrm>
            <a:custGeom>
              <a:avLst/>
              <a:gdLst/>
              <a:ahLst/>
              <a:cxnLst/>
              <a:rect l="0" t="0" r="0" b="0"/>
              <a:pathLst>
                <a:path w="10530" h="168458">
                  <a:moveTo>
                    <a:pt x="0" y="0"/>
                  </a:moveTo>
                  <a:lnTo>
                    <a:pt x="1170" y="49264"/>
                  </a:lnTo>
                  <a:lnTo>
                    <a:pt x="7236" y="98174"/>
                  </a:lnTo>
                  <a:lnTo>
                    <a:pt x="9878" y="147858"/>
                  </a:lnTo>
                  <a:lnTo>
                    <a:pt x="10529" y="1684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Freeform 555"/>
            <p:cNvSpPr/>
            <p:nvPr/>
          </p:nvSpPr>
          <p:spPr>
            <a:xfrm>
              <a:off x="7959544" y="11618644"/>
              <a:ext cx="221100" cy="92731"/>
            </a:xfrm>
            <a:custGeom>
              <a:avLst/>
              <a:gdLst/>
              <a:ahLst/>
              <a:cxnLst/>
              <a:rect l="0" t="0" r="0" b="0"/>
              <a:pathLst>
                <a:path w="221100" h="92731">
                  <a:moveTo>
                    <a:pt x="0" y="29560"/>
                  </a:moveTo>
                  <a:lnTo>
                    <a:pt x="58618" y="23970"/>
                  </a:lnTo>
                  <a:lnTo>
                    <a:pt x="121453" y="8228"/>
                  </a:lnTo>
                  <a:lnTo>
                    <a:pt x="170127" y="1013"/>
                  </a:lnTo>
                  <a:lnTo>
                    <a:pt x="187118" y="0"/>
                  </a:lnTo>
                  <a:lnTo>
                    <a:pt x="198444" y="4004"/>
                  </a:lnTo>
                  <a:lnTo>
                    <a:pt x="205996" y="11352"/>
                  </a:lnTo>
                  <a:lnTo>
                    <a:pt x="211030" y="20931"/>
                  </a:lnTo>
                  <a:lnTo>
                    <a:pt x="213504" y="40932"/>
                  </a:lnTo>
                  <a:lnTo>
                    <a:pt x="213044" y="60350"/>
                  </a:lnTo>
                  <a:lnTo>
                    <a:pt x="221099" y="927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Freeform 556"/>
            <p:cNvSpPr/>
            <p:nvPr/>
          </p:nvSpPr>
          <p:spPr>
            <a:xfrm>
              <a:off x="8212228" y="11595560"/>
              <a:ext cx="118003" cy="129663"/>
            </a:xfrm>
            <a:custGeom>
              <a:avLst/>
              <a:gdLst/>
              <a:ahLst/>
              <a:cxnLst/>
              <a:rect l="0" t="0" r="0" b="0"/>
              <a:pathLst>
                <a:path w="118003" h="129663">
                  <a:moveTo>
                    <a:pt x="31586" y="0"/>
                  </a:moveTo>
                  <a:lnTo>
                    <a:pt x="20407" y="11180"/>
                  </a:lnTo>
                  <a:lnTo>
                    <a:pt x="14919" y="32266"/>
                  </a:lnTo>
                  <a:lnTo>
                    <a:pt x="11396" y="87873"/>
                  </a:lnTo>
                  <a:lnTo>
                    <a:pt x="17153" y="112754"/>
                  </a:lnTo>
                  <a:lnTo>
                    <a:pt x="21964" y="124302"/>
                  </a:lnTo>
                  <a:lnTo>
                    <a:pt x="31021" y="129662"/>
                  </a:lnTo>
                  <a:lnTo>
                    <a:pt x="56680" y="129377"/>
                  </a:lnTo>
                  <a:lnTo>
                    <a:pt x="81344" y="115214"/>
                  </a:lnTo>
                  <a:lnTo>
                    <a:pt x="101664" y="93320"/>
                  </a:lnTo>
                  <a:lnTo>
                    <a:pt x="114594" y="67992"/>
                  </a:lnTo>
                  <a:lnTo>
                    <a:pt x="118002" y="41137"/>
                  </a:lnTo>
                  <a:lnTo>
                    <a:pt x="117272" y="27425"/>
                  </a:lnTo>
                  <a:lnTo>
                    <a:pt x="112107" y="18284"/>
                  </a:lnTo>
                  <a:lnTo>
                    <a:pt x="103984" y="12189"/>
                  </a:lnTo>
                  <a:lnTo>
                    <a:pt x="93889" y="8126"/>
                  </a:lnTo>
                  <a:lnTo>
                    <a:pt x="51735" y="7998"/>
                  </a:lnTo>
                  <a:lnTo>
                    <a:pt x="0" y="210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Freeform 557"/>
            <p:cNvSpPr/>
            <p:nvPr/>
          </p:nvSpPr>
          <p:spPr>
            <a:xfrm>
              <a:off x="8380685" y="11571631"/>
              <a:ext cx="189513" cy="129215"/>
            </a:xfrm>
            <a:custGeom>
              <a:avLst/>
              <a:gdLst/>
              <a:ahLst/>
              <a:cxnLst/>
              <a:rect l="0" t="0" r="0" b="0"/>
              <a:pathLst>
                <a:path w="189513" h="129215">
                  <a:moveTo>
                    <a:pt x="0" y="55515"/>
                  </a:moveTo>
                  <a:lnTo>
                    <a:pt x="0" y="109660"/>
                  </a:lnTo>
                  <a:lnTo>
                    <a:pt x="0" y="127542"/>
                  </a:lnTo>
                  <a:lnTo>
                    <a:pt x="0" y="76854"/>
                  </a:lnTo>
                  <a:lnTo>
                    <a:pt x="0" y="50571"/>
                  </a:lnTo>
                  <a:lnTo>
                    <a:pt x="3509" y="39351"/>
                  </a:lnTo>
                  <a:lnTo>
                    <a:pt x="16767" y="20645"/>
                  </a:lnTo>
                  <a:lnTo>
                    <a:pt x="43962" y="2549"/>
                  </a:lnTo>
                  <a:lnTo>
                    <a:pt x="67112" y="0"/>
                  </a:lnTo>
                  <a:lnTo>
                    <a:pt x="114512" y="7895"/>
                  </a:lnTo>
                  <a:lnTo>
                    <a:pt x="147013" y="28537"/>
                  </a:lnTo>
                  <a:lnTo>
                    <a:pt x="162045" y="47035"/>
                  </a:lnTo>
                  <a:lnTo>
                    <a:pt x="181227" y="87505"/>
                  </a:lnTo>
                  <a:lnTo>
                    <a:pt x="189512" y="1292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Freeform 558"/>
            <p:cNvSpPr/>
            <p:nvPr/>
          </p:nvSpPr>
          <p:spPr>
            <a:xfrm>
              <a:off x="8212228" y="11553447"/>
              <a:ext cx="10530" cy="1"/>
            </a:xfrm>
            <a:custGeom>
              <a:avLst/>
              <a:gdLst/>
              <a:ahLst/>
              <a:cxnLst/>
              <a:rect l="0" t="0" r="0" b="0"/>
              <a:pathLst>
                <a:path w="10530" h="1">
                  <a:moveTo>
                    <a:pt x="0" y="0"/>
                  </a:moveTo>
                  <a:lnTo>
                    <a:pt x="1052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Freeform 559"/>
            <p:cNvSpPr/>
            <p:nvPr/>
          </p:nvSpPr>
          <p:spPr>
            <a:xfrm>
              <a:off x="8738653" y="11542919"/>
              <a:ext cx="255215" cy="196147"/>
            </a:xfrm>
            <a:custGeom>
              <a:avLst/>
              <a:gdLst/>
              <a:ahLst/>
              <a:cxnLst/>
              <a:rect l="0" t="0" r="0" b="0"/>
              <a:pathLst>
                <a:path w="255215" h="196147">
                  <a:moveTo>
                    <a:pt x="0" y="52641"/>
                  </a:moveTo>
                  <a:lnTo>
                    <a:pt x="0" y="101573"/>
                  </a:lnTo>
                  <a:lnTo>
                    <a:pt x="5589" y="160703"/>
                  </a:lnTo>
                  <a:lnTo>
                    <a:pt x="14572" y="182947"/>
                  </a:lnTo>
                  <a:lnTo>
                    <a:pt x="20243" y="192155"/>
                  </a:lnTo>
                  <a:lnTo>
                    <a:pt x="27534" y="195954"/>
                  </a:lnTo>
                  <a:lnTo>
                    <a:pt x="35903" y="196146"/>
                  </a:lnTo>
                  <a:lnTo>
                    <a:pt x="53392" y="190121"/>
                  </a:lnTo>
                  <a:lnTo>
                    <a:pt x="76391" y="172405"/>
                  </a:lnTo>
                  <a:lnTo>
                    <a:pt x="96854" y="145449"/>
                  </a:lnTo>
                  <a:lnTo>
                    <a:pt x="114841" y="98661"/>
                  </a:lnTo>
                  <a:lnTo>
                    <a:pt x="118675" y="83321"/>
                  </a:lnTo>
                  <a:lnTo>
                    <a:pt x="122401" y="76604"/>
                  </a:lnTo>
                  <a:lnTo>
                    <a:pt x="126055" y="75635"/>
                  </a:lnTo>
                  <a:lnTo>
                    <a:pt x="129660" y="78500"/>
                  </a:lnTo>
                  <a:lnTo>
                    <a:pt x="162812" y="138914"/>
                  </a:lnTo>
                  <a:lnTo>
                    <a:pt x="176087" y="153767"/>
                  </a:lnTo>
                  <a:lnTo>
                    <a:pt x="184071" y="157493"/>
                  </a:lnTo>
                  <a:lnTo>
                    <a:pt x="202303" y="158514"/>
                  </a:lnTo>
                  <a:lnTo>
                    <a:pt x="232297" y="146922"/>
                  </a:lnTo>
                  <a:lnTo>
                    <a:pt x="246743" y="131979"/>
                  </a:lnTo>
                  <a:lnTo>
                    <a:pt x="252233" y="123081"/>
                  </a:lnTo>
                  <a:lnTo>
                    <a:pt x="255214" y="103835"/>
                  </a:lnTo>
                  <a:lnTo>
                    <a:pt x="251469" y="83584"/>
                  </a:lnTo>
                  <a:lnTo>
                    <a:pt x="236206" y="53620"/>
                  </a:lnTo>
                  <a:lnTo>
                    <a:pt x="18951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Freeform 560"/>
            <p:cNvSpPr/>
            <p:nvPr/>
          </p:nvSpPr>
          <p:spPr>
            <a:xfrm>
              <a:off x="9022923" y="11521861"/>
              <a:ext cx="31586" cy="168457"/>
            </a:xfrm>
            <a:custGeom>
              <a:avLst/>
              <a:gdLst/>
              <a:ahLst/>
              <a:cxnLst/>
              <a:rect l="0" t="0" r="0" b="0"/>
              <a:pathLst>
                <a:path w="31586" h="168457">
                  <a:moveTo>
                    <a:pt x="0" y="0"/>
                  </a:moveTo>
                  <a:lnTo>
                    <a:pt x="17958" y="63450"/>
                  </a:lnTo>
                  <a:lnTo>
                    <a:pt x="28546" y="124665"/>
                  </a:lnTo>
                  <a:lnTo>
                    <a:pt x="31585" y="1684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Freeform 561"/>
            <p:cNvSpPr/>
            <p:nvPr/>
          </p:nvSpPr>
          <p:spPr>
            <a:xfrm>
              <a:off x="9155431" y="11437634"/>
              <a:ext cx="130705" cy="242703"/>
            </a:xfrm>
            <a:custGeom>
              <a:avLst/>
              <a:gdLst/>
              <a:ahLst/>
              <a:cxnLst/>
              <a:rect l="0" t="0" r="0" b="0"/>
              <a:pathLst>
                <a:path w="130705" h="242703">
                  <a:moveTo>
                    <a:pt x="130704" y="0"/>
                  </a:moveTo>
                  <a:lnTo>
                    <a:pt x="116050" y="53027"/>
                  </a:lnTo>
                  <a:lnTo>
                    <a:pt x="111544" y="106698"/>
                  </a:lnTo>
                  <a:lnTo>
                    <a:pt x="115798" y="163284"/>
                  </a:lnTo>
                  <a:lnTo>
                    <a:pt x="125377" y="218213"/>
                  </a:lnTo>
                  <a:lnTo>
                    <a:pt x="124813" y="219175"/>
                  </a:lnTo>
                  <a:lnTo>
                    <a:pt x="118430" y="200642"/>
                  </a:lnTo>
                  <a:lnTo>
                    <a:pt x="106010" y="168634"/>
                  </a:lnTo>
                  <a:lnTo>
                    <a:pt x="100203" y="158046"/>
                  </a:lnTo>
                  <a:lnTo>
                    <a:pt x="84393" y="143162"/>
                  </a:lnTo>
                  <a:lnTo>
                    <a:pt x="75264" y="137555"/>
                  </a:lnTo>
                  <a:lnTo>
                    <a:pt x="55761" y="134444"/>
                  </a:lnTo>
                  <a:lnTo>
                    <a:pt x="45647" y="135253"/>
                  </a:lnTo>
                  <a:lnTo>
                    <a:pt x="25050" y="145510"/>
                  </a:lnTo>
                  <a:lnTo>
                    <a:pt x="14645" y="153159"/>
                  </a:lnTo>
                  <a:lnTo>
                    <a:pt x="7708" y="162937"/>
                  </a:lnTo>
                  <a:lnTo>
                    <a:pt x="0" y="186280"/>
                  </a:lnTo>
                  <a:lnTo>
                    <a:pt x="2814" y="209133"/>
                  </a:lnTo>
                  <a:lnTo>
                    <a:pt x="6839" y="220140"/>
                  </a:lnTo>
                  <a:lnTo>
                    <a:pt x="20671" y="235491"/>
                  </a:lnTo>
                  <a:lnTo>
                    <a:pt x="29273" y="241221"/>
                  </a:lnTo>
                  <a:lnTo>
                    <a:pt x="39687" y="242702"/>
                  </a:lnTo>
                  <a:lnTo>
                    <a:pt x="63736" y="238109"/>
                  </a:lnTo>
                  <a:lnTo>
                    <a:pt x="120176" y="2000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Freeform 562"/>
            <p:cNvSpPr/>
            <p:nvPr/>
          </p:nvSpPr>
          <p:spPr>
            <a:xfrm>
              <a:off x="9496705" y="11384990"/>
              <a:ext cx="151647" cy="245036"/>
            </a:xfrm>
            <a:custGeom>
              <a:avLst/>
              <a:gdLst/>
              <a:ahLst/>
              <a:cxnLst/>
              <a:rect l="0" t="0" r="0" b="0"/>
              <a:pathLst>
                <a:path w="151647" h="245036">
                  <a:moveTo>
                    <a:pt x="31585" y="0"/>
                  </a:moveTo>
                  <a:lnTo>
                    <a:pt x="23252" y="48931"/>
                  </a:lnTo>
                  <a:lnTo>
                    <a:pt x="24827" y="99897"/>
                  </a:lnTo>
                  <a:lnTo>
                    <a:pt x="29583" y="156331"/>
                  </a:lnTo>
                  <a:lnTo>
                    <a:pt x="30993" y="206978"/>
                  </a:lnTo>
                  <a:lnTo>
                    <a:pt x="31322" y="225352"/>
                  </a:lnTo>
                  <a:lnTo>
                    <a:pt x="31551" y="173263"/>
                  </a:lnTo>
                  <a:lnTo>
                    <a:pt x="42753" y="138295"/>
                  </a:lnTo>
                  <a:lnTo>
                    <a:pt x="60726" y="122686"/>
                  </a:lnTo>
                  <a:lnTo>
                    <a:pt x="72070" y="116885"/>
                  </a:lnTo>
                  <a:lnTo>
                    <a:pt x="94032" y="113561"/>
                  </a:lnTo>
                  <a:lnTo>
                    <a:pt x="115491" y="117152"/>
                  </a:lnTo>
                  <a:lnTo>
                    <a:pt x="136727" y="126548"/>
                  </a:lnTo>
                  <a:lnTo>
                    <a:pt x="143794" y="134668"/>
                  </a:lnTo>
                  <a:lnTo>
                    <a:pt x="151646" y="156168"/>
                  </a:lnTo>
                  <a:lnTo>
                    <a:pt x="148896" y="181323"/>
                  </a:lnTo>
                  <a:lnTo>
                    <a:pt x="144888" y="194581"/>
                  </a:lnTo>
                  <a:lnTo>
                    <a:pt x="127956" y="215553"/>
                  </a:lnTo>
                  <a:lnTo>
                    <a:pt x="95234" y="237394"/>
                  </a:lnTo>
                  <a:lnTo>
                    <a:pt x="84547" y="242491"/>
                  </a:lnTo>
                  <a:lnTo>
                    <a:pt x="57074" y="245035"/>
                  </a:lnTo>
                  <a:lnTo>
                    <a:pt x="21200" y="239890"/>
                  </a:lnTo>
                  <a:lnTo>
                    <a:pt x="0" y="2316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Freeform 563"/>
            <p:cNvSpPr/>
            <p:nvPr/>
          </p:nvSpPr>
          <p:spPr>
            <a:xfrm>
              <a:off x="9696747" y="11431363"/>
              <a:ext cx="178985" cy="167876"/>
            </a:xfrm>
            <a:custGeom>
              <a:avLst/>
              <a:gdLst/>
              <a:ahLst/>
              <a:cxnLst/>
              <a:rect l="0" t="0" r="0" b="0"/>
              <a:pathLst>
                <a:path w="178985" h="167876">
                  <a:moveTo>
                    <a:pt x="0" y="101027"/>
                  </a:moveTo>
                  <a:lnTo>
                    <a:pt x="37477" y="92693"/>
                  </a:lnTo>
                  <a:lnTo>
                    <a:pt x="78565" y="84910"/>
                  </a:lnTo>
                  <a:lnTo>
                    <a:pt x="124664" y="64666"/>
                  </a:lnTo>
                  <a:lnTo>
                    <a:pt x="170983" y="31974"/>
                  </a:lnTo>
                  <a:lnTo>
                    <a:pt x="174820" y="24576"/>
                  </a:lnTo>
                  <a:lnTo>
                    <a:pt x="175038" y="17304"/>
                  </a:lnTo>
                  <a:lnTo>
                    <a:pt x="172844" y="10116"/>
                  </a:lnTo>
                  <a:lnTo>
                    <a:pt x="166702" y="5325"/>
                  </a:lnTo>
                  <a:lnTo>
                    <a:pt x="147399" y="0"/>
                  </a:lnTo>
                  <a:lnTo>
                    <a:pt x="115813" y="2593"/>
                  </a:lnTo>
                  <a:lnTo>
                    <a:pt x="73049" y="16358"/>
                  </a:lnTo>
                  <a:lnTo>
                    <a:pt x="34512" y="46434"/>
                  </a:lnTo>
                  <a:lnTo>
                    <a:pt x="21188" y="74814"/>
                  </a:lnTo>
                  <a:lnTo>
                    <a:pt x="17634" y="90570"/>
                  </a:lnTo>
                  <a:lnTo>
                    <a:pt x="18775" y="104584"/>
                  </a:lnTo>
                  <a:lnTo>
                    <a:pt x="29401" y="129514"/>
                  </a:lnTo>
                  <a:lnTo>
                    <a:pt x="45823" y="146053"/>
                  </a:lnTo>
                  <a:lnTo>
                    <a:pt x="67159" y="157303"/>
                  </a:lnTo>
                  <a:lnTo>
                    <a:pt x="109716" y="167875"/>
                  </a:lnTo>
                  <a:lnTo>
                    <a:pt x="144422" y="164637"/>
                  </a:lnTo>
                  <a:lnTo>
                    <a:pt x="178984" y="1536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Freeform 564"/>
            <p:cNvSpPr/>
            <p:nvPr/>
          </p:nvSpPr>
          <p:spPr>
            <a:xfrm>
              <a:off x="6811170" y="11932473"/>
              <a:ext cx="157950" cy="273741"/>
            </a:xfrm>
            <a:custGeom>
              <a:avLst/>
              <a:gdLst/>
              <a:ahLst/>
              <a:cxnLst/>
              <a:rect l="0" t="0" r="0" b="0"/>
              <a:pathLst>
                <a:path w="157950" h="273741">
                  <a:moveTo>
                    <a:pt x="127110" y="0"/>
                  </a:moveTo>
                  <a:lnTo>
                    <a:pt x="83147" y="20243"/>
                  </a:lnTo>
                  <a:lnTo>
                    <a:pt x="21663" y="74551"/>
                  </a:lnTo>
                  <a:lnTo>
                    <a:pt x="1370" y="105536"/>
                  </a:lnTo>
                  <a:lnTo>
                    <a:pt x="0" y="114811"/>
                  </a:lnTo>
                  <a:lnTo>
                    <a:pt x="4716" y="131356"/>
                  </a:lnTo>
                  <a:lnTo>
                    <a:pt x="12758" y="136703"/>
                  </a:lnTo>
                  <a:lnTo>
                    <a:pt x="72811" y="151580"/>
                  </a:lnTo>
                  <a:lnTo>
                    <a:pt x="129556" y="159013"/>
                  </a:lnTo>
                  <a:lnTo>
                    <a:pt x="150034" y="168549"/>
                  </a:lnTo>
                  <a:lnTo>
                    <a:pt x="155261" y="175537"/>
                  </a:lnTo>
                  <a:lnTo>
                    <a:pt x="157575" y="183704"/>
                  </a:lnTo>
                  <a:lnTo>
                    <a:pt x="157949" y="192660"/>
                  </a:lnTo>
                  <a:lnTo>
                    <a:pt x="149004" y="211968"/>
                  </a:lnTo>
                  <a:lnTo>
                    <a:pt x="133332" y="229909"/>
                  </a:lnTo>
                  <a:lnTo>
                    <a:pt x="94674" y="250959"/>
                  </a:lnTo>
                  <a:lnTo>
                    <a:pt x="42882" y="2737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Freeform 565"/>
            <p:cNvSpPr/>
            <p:nvPr/>
          </p:nvSpPr>
          <p:spPr>
            <a:xfrm>
              <a:off x="7043565" y="12027229"/>
              <a:ext cx="112689" cy="151481"/>
            </a:xfrm>
            <a:custGeom>
              <a:avLst/>
              <a:gdLst/>
              <a:ahLst/>
              <a:cxnLst/>
              <a:rect l="0" t="0" r="0" b="0"/>
              <a:pathLst>
                <a:path w="112689" h="151481">
                  <a:moveTo>
                    <a:pt x="0" y="10529"/>
                  </a:moveTo>
                  <a:lnTo>
                    <a:pt x="7236" y="38086"/>
                  </a:lnTo>
                  <a:lnTo>
                    <a:pt x="12998" y="91188"/>
                  </a:lnTo>
                  <a:lnTo>
                    <a:pt x="24908" y="125285"/>
                  </a:lnTo>
                  <a:lnTo>
                    <a:pt x="30644" y="136166"/>
                  </a:lnTo>
                  <a:lnTo>
                    <a:pt x="39147" y="143420"/>
                  </a:lnTo>
                  <a:lnTo>
                    <a:pt x="61073" y="151480"/>
                  </a:lnTo>
                  <a:lnTo>
                    <a:pt x="71130" y="150119"/>
                  </a:lnTo>
                  <a:lnTo>
                    <a:pt x="88545" y="139250"/>
                  </a:lnTo>
                  <a:lnTo>
                    <a:pt x="100964" y="119602"/>
                  </a:lnTo>
                  <a:lnTo>
                    <a:pt x="109214" y="95271"/>
                  </a:lnTo>
                  <a:lnTo>
                    <a:pt x="112688" y="56435"/>
                  </a:lnTo>
                  <a:lnTo>
                    <a:pt x="10528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Freeform 566"/>
            <p:cNvSpPr/>
            <p:nvPr/>
          </p:nvSpPr>
          <p:spPr>
            <a:xfrm>
              <a:off x="7267144" y="12027229"/>
              <a:ext cx="107148" cy="147400"/>
            </a:xfrm>
            <a:custGeom>
              <a:avLst/>
              <a:gdLst/>
              <a:ahLst/>
              <a:cxnLst/>
              <a:rect l="0" t="0" r="0" b="0"/>
              <a:pathLst>
                <a:path w="107148" h="147400">
                  <a:moveTo>
                    <a:pt x="81748" y="0"/>
                  </a:moveTo>
                  <a:lnTo>
                    <a:pt x="39056" y="3119"/>
                  </a:lnTo>
                  <a:lnTo>
                    <a:pt x="19490" y="9576"/>
                  </a:lnTo>
                  <a:lnTo>
                    <a:pt x="2994" y="20243"/>
                  </a:lnTo>
                  <a:lnTo>
                    <a:pt x="0" y="26364"/>
                  </a:lnTo>
                  <a:lnTo>
                    <a:pt x="343" y="32784"/>
                  </a:lnTo>
                  <a:lnTo>
                    <a:pt x="2911" y="39403"/>
                  </a:lnTo>
                  <a:lnTo>
                    <a:pt x="15124" y="49879"/>
                  </a:lnTo>
                  <a:lnTo>
                    <a:pt x="47969" y="62352"/>
                  </a:lnTo>
                  <a:lnTo>
                    <a:pt x="88506" y="76576"/>
                  </a:lnTo>
                  <a:lnTo>
                    <a:pt x="100292" y="82636"/>
                  </a:lnTo>
                  <a:lnTo>
                    <a:pt x="105808" y="90186"/>
                  </a:lnTo>
                  <a:lnTo>
                    <a:pt x="107147" y="98729"/>
                  </a:lnTo>
                  <a:lnTo>
                    <a:pt x="105700" y="107933"/>
                  </a:lnTo>
                  <a:lnTo>
                    <a:pt x="100055" y="116410"/>
                  </a:lnTo>
                  <a:lnTo>
                    <a:pt x="60690" y="1473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Freeform 567"/>
            <p:cNvSpPr/>
            <p:nvPr/>
          </p:nvSpPr>
          <p:spPr>
            <a:xfrm>
              <a:off x="7414776" y="12024933"/>
              <a:ext cx="170855" cy="241776"/>
            </a:xfrm>
            <a:custGeom>
              <a:avLst/>
              <a:gdLst/>
              <a:ahLst/>
              <a:cxnLst/>
              <a:rect l="0" t="0" r="0" b="0"/>
              <a:pathLst>
                <a:path w="170855" h="241776">
                  <a:moveTo>
                    <a:pt x="7815" y="23353"/>
                  </a:moveTo>
                  <a:lnTo>
                    <a:pt x="16220" y="74956"/>
                  </a:lnTo>
                  <a:lnTo>
                    <a:pt x="24604" y="138339"/>
                  </a:lnTo>
                  <a:lnTo>
                    <a:pt x="27608" y="199753"/>
                  </a:lnTo>
                  <a:lnTo>
                    <a:pt x="28310" y="233165"/>
                  </a:lnTo>
                  <a:lnTo>
                    <a:pt x="26158" y="240436"/>
                  </a:lnTo>
                  <a:lnTo>
                    <a:pt x="22383" y="241775"/>
                  </a:lnTo>
                  <a:lnTo>
                    <a:pt x="17527" y="239158"/>
                  </a:lnTo>
                  <a:lnTo>
                    <a:pt x="5104" y="201939"/>
                  </a:lnTo>
                  <a:lnTo>
                    <a:pt x="0" y="140952"/>
                  </a:lnTo>
                  <a:lnTo>
                    <a:pt x="8489" y="86273"/>
                  </a:lnTo>
                  <a:lnTo>
                    <a:pt x="38494" y="30928"/>
                  </a:lnTo>
                  <a:lnTo>
                    <a:pt x="45815" y="21384"/>
                  </a:lnTo>
                  <a:lnTo>
                    <a:pt x="69548" y="7660"/>
                  </a:lnTo>
                  <a:lnTo>
                    <a:pt x="98423" y="0"/>
                  </a:lnTo>
                  <a:lnTo>
                    <a:pt x="126854" y="495"/>
                  </a:lnTo>
                  <a:lnTo>
                    <a:pt x="148848" y="7734"/>
                  </a:lnTo>
                  <a:lnTo>
                    <a:pt x="157989" y="12940"/>
                  </a:lnTo>
                  <a:lnTo>
                    <a:pt x="164083" y="22260"/>
                  </a:lnTo>
                  <a:lnTo>
                    <a:pt x="170854" y="48214"/>
                  </a:lnTo>
                  <a:lnTo>
                    <a:pt x="167624" y="76126"/>
                  </a:lnTo>
                  <a:lnTo>
                    <a:pt x="158390" y="101790"/>
                  </a:lnTo>
                  <a:lnTo>
                    <a:pt x="146487" y="120994"/>
                  </a:lnTo>
                  <a:lnTo>
                    <a:pt x="130278" y="134209"/>
                  </a:lnTo>
                  <a:lnTo>
                    <a:pt x="110206" y="142813"/>
                  </a:lnTo>
                  <a:lnTo>
                    <a:pt x="85688" y="146636"/>
                  </a:lnTo>
                  <a:lnTo>
                    <a:pt x="45576" y="137611"/>
                  </a:lnTo>
                  <a:lnTo>
                    <a:pt x="7815" y="1181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Freeform 568"/>
            <p:cNvSpPr/>
            <p:nvPr/>
          </p:nvSpPr>
          <p:spPr>
            <a:xfrm>
              <a:off x="7633161" y="12033214"/>
              <a:ext cx="168457" cy="149995"/>
            </a:xfrm>
            <a:custGeom>
              <a:avLst/>
              <a:gdLst/>
              <a:ahLst/>
              <a:cxnLst/>
              <a:rect l="0" t="0" r="0" b="0"/>
              <a:pathLst>
                <a:path w="168457" h="149995">
                  <a:moveTo>
                    <a:pt x="0" y="88772"/>
                  </a:moveTo>
                  <a:lnTo>
                    <a:pt x="58617" y="83183"/>
                  </a:lnTo>
                  <a:lnTo>
                    <a:pt x="120026" y="61238"/>
                  </a:lnTo>
                  <a:lnTo>
                    <a:pt x="149661" y="43779"/>
                  </a:lnTo>
                  <a:lnTo>
                    <a:pt x="158266" y="34210"/>
                  </a:lnTo>
                  <a:lnTo>
                    <a:pt x="162832" y="24321"/>
                  </a:lnTo>
                  <a:lnTo>
                    <a:pt x="164707" y="14219"/>
                  </a:lnTo>
                  <a:lnTo>
                    <a:pt x="160107" y="7484"/>
                  </a:lnTo>
                  <a:lnTo>
                    <a:pt x="139399" y="0"/>
                  </a:lnTo>
                  <a:lnTo>
                    <a:pt x="100445" y="1379"/>
                  </a:lnTo>
                  <a:lnTo>
                    <a:pt x="79347" y="12496"/>
                  </a:lnTo>
                  <a:lnTo>
                    <a:pt x="70446" y="20374"/>
                  </a:lnTo>
                  <a:lnTo>
                    <a:pt x="57436" y="44725"/>
                  </a:lnTo>
                  <a:lnTo>
                    <a:pt x="50094" y="73874"/>
                  </a:lnTo>
                  <a:lnTo>
                    <a:pt x="50730" y="102427"/>
                  </a:lnTo>
                  <a:lnTo>
                    <a:pt x="63254" y="139221"/>
                  </a:lnTo>
                  <a:lnTo>
                    <a:pt x="72585" y="145801"/>
                  </a:lnTo>
                  <a:lnTo>
                    <a:pt x="98551" y="149994"/>
                  </a:lnTo>
                  <a:lnTo>
                    <a:pt x="156015" y="135019"/>
                  </a:lnTo>
                  <a:lnTo>
                    <a:pt x="168456" y="1308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Freeform 569"/>
            <p:cNvSpPr/>
            <p:nvPr/>
          </p:nvSpPr>
          <p:spPr>
            <a:xfrm>
              <a:off x="7854259" y="11996148"/>
              <a:ext cx="168458" cy="136638"/>
            </a:xfrm>
            <a:custGeom>
              <a:avLst/>
              <a:gdLst/>
              <a:ahLst/>
              <a:cxnLst/>
              <a:rect l="0" t="0" r="0" b="0"/>
              <a:pathLst>
                <a:path w="168458" h="136638">
                  <a:moveTo>
                    <a:pt x="0" y="41610"/>
                  </a:moveTo>
                  <a:lnTo>
                    <a:pt x="5589" y="100227"/>
                  </a:lnTo>
                  <a:lnTo>
                    <a:pt x="20244" y="135017"/>
                  </a:lnTo>
                  <a:lnTo>
                    <a:pt x="24024" y="136637"/>
                  </a:lnTo>
                  <a:lnTo>
                    <a:pt x="26545" y="131867"/>
                  </a:lnTo>
                  <a:lnTo>
                    <a:pt x="28175" y="110970"/>
                  </a:lnTo>
                  <a:lnTo>
                    <a:pt x="25930" y="53014"/>
                  </a:lnTo>
                  <a:lnTo>
                    <a:pt x="27815" y="38684"/>
                  </a:lnTo>
                  <a:lnTo>
                    <a:pt x="39269" y="16523"/>
                  </a:lnTo>
                  <a:lnTo>
                    <a:pt x="47237" y="7338"/>
                  </a:lnTo>
                  <a:lnTo>
                    <a:pt x="56058" y="2384"/>
                  </a:lnTo>
                  <a:lnTo>
                    <a:pt x="75217" y="0"/>
                  </a:lnTo>
                  <a:lnTo>
                    <a:pt x="98551" y="9078"/>
                  </a:lnTo>
                  <a:lnTo>
                    <a:pt x="121009" y="24811"/>
                  </a:lnTo>
                  <a:lnTo>
                    <a:pt x="154872" y="79344"/>
                  </a:lnTo>
                  <a:lnTo>
                    <a:pt x="168457" y="1363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Freeform 570"/>
            <p:cNvSpPr/>
            <p:nvPr/>
          </p:nvSpPr>
          <p:spPr>
            <a:xfrm>
              <a:off x="8069456" y="11848244"/>
              <a:ext cx="147778" cy="297837"/>
            </a:xfrm>
            <a:custGeom>
              <a:avLst/>
              <a:gdLst/>
              <a:ahLst/>
              <a:cxnLst/>
              <a:rect l="0" t="0" r="0" b="0"/>
              <a:pathLst>
                <a:path w="147778" h="297837">
                  <a:moveTo>
                    <a:pt x="121715" y="0"/>
                  </a:moveTo>
                  <a:lnTo>
                    <a:pt x="124835" y="55170"/>
                  </a:lnTo>
                  <a:lnTo>
                    <a:pt x="130049" y="116563"/>
                  </a:lnTo>
                  <a:lnTo>
                    <a:pt x="134713" y="169847"/>
                  </a:lnTo>
                  <a:lnTo>
                    <a:pt x="147777" y="229471"/>
                  </a:lnTo>
                  <a:lnTo>
                    <a:pt x="142436" y="215910"/>
                  </a:lnTo>
                  <a:lnTo>
                    <a:pt x="108139" y="176685"/>
                  </a:lnTo>
                  <a:lnTo>
                    <a:pt x="78698" y="157896"/>
                  </a:lnTo>
                  <a:lnTo>
                    <a:pt x="55023" y="155184"/>
                  </a:lnTo>
                  <a:lnTo>
                    <a:pt x="42159" y="156099"/>
                  </a:lnTo>
                  <a:lnTo>
                    <a:pt x="31243" y="161388"/>
                  </a:lnTo>
                  <a:lnTo>
                    <a:pt x="12875" y="179744"/>
                  </a:lnTo>
                  <a:lnTo>
                    <a:pt x="3152" y="203498"/>
                  </a:lnTo>
                  <a:lnTo>
                    <a:pt x="0" y="228484"/>
                  </a:lnTo>
                  <a:lnTo>
                    <a:pt x="2499" y="251287"/>
                  </a:lnTo>
                  <a:lnTo>
                    <a:pt x="10628" y="270001"/>
                  </a:lnTo>
                  <a:lnTo>
                    <a:pt x="16072" y="278266"/>
                  </a:lnTo>
                  <a:lnTo>
                    <a:pt x="31479" y="290571"/>
                  </a:lnTo>
                  <a:lnTo>
                    <a:pt x="40500" y="295490"/>
                  </a:lnTo>
                  <a:lnTo>
                    <a:pt x="59883" y="297836"/>
                  </a:lnTo>
                  <a:lnTo>
                    <a:pt x="80197" y="293809"/>
                  </a:lnTo>
                  <a:lnTo>
                    <a:pt x="121715" y="2737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Freeform 571"/>
            <p:cNvSpPr/>
            <p:nvPr/>
          </p:nvSpPr>
          <p:spPr>
            <a:xfrm>
              <a:off x="8254343" y="11956457"/>
              <a:ext cx="162505" cy="156579"/>
            </a:xfrm>
            <a:custGeom>
              <a:avLst/>
              <a:gdLst/>
              <a:ahLst/>
              <a:cxnLst/>
              <a:rect l="0" t="0" r="0" b="0"/>
              <a:pathLst>
                <a:path w="162505" h="156579">
                  <a:moveTo>
                    <a:pt x="0" y="49716"/>
                  </a:moveTo>
                  <a:lnTo>
                    <a:pt x="58616" y="58781"/>
                  </a:lnTo>
                  <a:lnTo>
                    <a:pt x="118333" y="48599"/>
                  </a:lnTo>
                  <a:lnTo>
                    <a:pt x="131530" y="45461"/>
                  </a:lnTo>
                  <a:lnTo>
                    <a:pt x="152434" y="32617"/>
                  </a:lnTo>
                  <a:lnTo>
                    <a:pt x="161284" y="24278"/>
                  </a:lnTo>
                  <a:lnTo>
                    <a:pt x="162504" y="17550"/>
                  </a:lnTo>
                  <a:lnTo>
                    <a:pt x="158640" y="11895"/>
                  </a:lnTo>
                  <a:lnTo>
                    <a:pt x="151383" y="6954"/>
                  </a:lnTo>
                  <a:lnTo>
                    <a:pt x="118813" y="0"/>
                  </a:lnTo>
                  <a:lnTo>
                    <a:pt x="96089" y="7733"/>
                  </a:lnTo>
                  <a:lnTo>
                    <a:pt x="58495" y="35703"/>
                  </a:lnTo>
                  <a:lnTo>
                    <a:pt x="35789" y="73509"/>
                  </a:lnTo>
                  <a:lnTo>
                    <a:pt x="30723" y="98894"/>
                  </a:lnTo>
                  <a:lnTo>
                    <a:pt x="33542" y="120705"/>
                  </a:lnTo>
                  <a:lnTo>
                    <a:pt x="42592" y="138199"/>
                  </a:lnTo>
                  <a:lnTo>
                    <a:pt x="57534" y="150653"/>
                  </a:lnTo>
                  <a:lnTo>
                    <a:pt x="66432" y="155611"/>
                  </a:lnTo>
                  <a:lnTo>
                    <a:pt x="77043" y="156578"/>
                  </a:lnTo>
                  <a:lnTo>
                    <a:pt x="121457" y="144437"/>
                  </a:lnTo>
                  <a:lnTo>
                    <a:pt x="147398" y="1339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Freeform 572"/>
            <p:cNvSpPr/>
            <p:nvPr/>
          </p:nvSpPr>
          <p:spPr>
            <a:xfrm>
              <a:off x="8484219" y="11795602"/>
              <a:ext cx="153926" cy="312479"/>
            </a:xfrm>
            <a:custGeom>
              <a:avLst/>
              <a:gdLst/>
              <a:ahLst/>
              <a:cxnLst/>
              <a:rect l="0" t="0" r="0" b="0"/>
              <a:pathLst>
                <a:path w="153926" h="312479">
                  <a:moveTo>
                    <a:pt x="117564" y="0"/>
                  </a:moveTo>
                  <a:lnTo>
                    <a:pt x="117564" y="62477"/>
                  </a:lnTo>
                  <a:lnTo>
                    <a:pt x="123153" y="119186"/>
                  </a:lnTo>
                  <a:lnTo>
                    <a:pt x="128286" y="182684"/>
                  </a:lnTo>
                  <a:lnTo>
                    <a:pt x="139352" y="238381"/>
                  </a:lnTo>
                  <a:lnTo>
                    <a:pt x="153925" y="287282"/>
                  </a:lnTo>
                  <a:lnTo>
                    <a:pt x="120095" y="224923"/>
                  </a:lnTo>
                  <a:lnTo>
                    <a:pt x="99727" y="196235"/>
                  </a:lnTo>
                  <a:lnTo>
                    <a:pt x="91634" y="191655"/>
                  </a:lnTo>
                  <a:lnTo>
                    <a:pt x="73283" y="189685"/>
                  </a:lnTo>
                  <a:lnTo>
                    <a:pt x="43223" y="200743"/>
                  </a:lnTo>
                  <a:lnTo>
                    <a:pt x="17678" y="218836"/>
                  </a:lnTo>
                  <a:lnTo>
                    <a:pt x="5709" y="238420"/>
                  </a:lnTo>
                  <a:lnTo>
                    <a:pt x="880" y="250194"/>
                  </a:lnTo>
                  <a:lnTo>
                    <a:pt x="0" y="261553"/>
                  </a:lnTo>
                  <a:lnTo>
                    <a:pt x="5262" y="283531"/>
                  </a:lnTo>
                  <a:lnTo>
                    <a:pt x="12280" y="291966"/>
                  </a:lnTo>
                  <a:lnTo>
                    <a:pt x="32556" y="304459"/>
                  </a:lnTo>
                  <a:lnTo>
                    <a:pt x="70279" y="312478"/>
                  </a:lnTo>
                  <a:lnTo>
                    <a:pt x="126386" y="298743"/>
                  </a:lnTo>
                  <a:lnTo>
                    <a:pt x="138621" y="2947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Freeform 573"/>
            <p:cNvSpPr/>
            <p:nvPr/>
          </p:nvSpPr>
          <p:spPr>
            <a:xfrm>
              <a:off x="8852864" y="11819586"/>
              <a:ext cx="138474" cy="312929"/>
            </a:xfrm>
            <a:custGeom>
              <a:avLst/>
              <a:gdLst/>
              <a:ahLst/>
              <a:cxnLst/>
              <a:rect l="0" t="0" r="0" b="0"/>
              <a:pathLst>
                <a:path w="138474" h="312929">
                  <a:moveTo>
                    <a:pt x="138473" y="18130"/>
                  </a:moveTo>
                  <a:lnTo>
                    <a:pt x="121705" y="6953"/>
                  </a:lnTo>
                  <a:lnTo>
                    <a:pt x="88921" y="0"/>
                  </a:lnTo>
                  <a:lnTo>
                    <a:pt x="66147" y="4613"/>
                  </a:lnTo>
                  <a:lnTo>
                    <a:pt x="22931" y="26638"/>
                  </a:lnTo>
                  <a:lnTo>
                    <a:pt x="7963" y="46087"/>
                  </a:lnTo>
                  <a:lnTo>
                    <a:pt x="2333" y="57825"/>
                  </a:lnTo>
                  <a:lnTo>
                    <a:pt x="0" y="107881"/>
                  </a:lnTo>
                  <a:lnTo>
                    <a:pt x="2456" y="169697"/>
                  </a:lnTo>
                  <a:lnTo>
                    <a:pt x="12993" y="223155"/>
                  </a:lnTo>
                  <a:lnTo>
                    <a:pt x="26339" y="278168"/>
                  </a:lnTo>
                  <a:lnTo>
                    <a:pt x="27025" y="294749"/>
                  </a:lnTo>
                  <a:lnTo>
                    <a:pt x="22659" y="3129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Freeform 574"/>
            <p:cNvSpPr/>
            <p:nvPr/>
          </p:nvSpPr>
          <p:spPr>
            <a:xfrm>
              <a:off x="8749181" y="11942944"/>
              <a:ext cx="537355" cy="136882"/>
            </a:xfrm>
            <a:custGeom>
              <a:avLst/>
              <a:gdLst/>
              <a:ahLst/>
              <a:cxnLst/>
              <a:rect l="0" t="0" r="0" b="0"/>
              <a:pathLst>
                <a:path w="537355" h="136882">
                  <a:moveTo>
                    <a:pt x="0" y="63229"/>
                  </a:moveTo>
                  <a:lnTo>
                    <a:pt x="57265" y="60109"/>
                  </a:lnTo>
                  <a:lnTo>
                    <a:pt x="106655" y="51775"/>
                  </a:lnTo>
                  <a:lnTo>
                    <a:pt x="164568" y="38479"/>
                  </a:lnTo>
                  <a:lnTo>
                    <a:pt x="223707" y="21090"/>
                  </a:lnTo>
                  <a:lnTo>
                    <a:pt x="236875" y="17588"/>
                  </a:lnTo>
                  <a:lnTo>
                    <a:pt x="247994" y="18763"/>
                  </a:lnTo>
                  <a:lnTo>
                    <a:pt x="266587" y="29428"/>
                  </a:lnTo>
                  <a:lnTo>
                    <a:pt x="272482" y="38355"/>
                  </a:lnTo>
                  <a:lnTo>
                    <a:pt x="280777" y="73275"/>
                  </a:lnTo>
                  <a:lnTo>
                    <a:pt x="283235" y="103900"/>
                  </a:lnTo>
                  <a:lnTo>
                    <a:pt x="293755" y="54171"/>
                  </a:lnTo>
                  <a:lnTo>
                    <a:pt x="304473" y="32296"/>
                  </a:lnTo>
                  <a:lnTo>
                    <a:pt x="320155" y="17116"/>
                  </a:lnTo>
                  <a:lnTo>
                    <a:pt x="329251" y="11429"/>
                  </a:lnTo>
                  <a:lnTo>
                    <a:pt x="337654" y="9978"/>
                  </a:lnTo>
                  <a:lnTo>
                    <a:pt x="345596" y="11351"/>
                  </a:lnTo>
                  <a:lnTo>
                    <a:pt x="353230" y="14606"/>
                  </a:lnTo>
                  <a:lnTo>
                    <a:pt x="364832" y="30700"/>
                  </a:lnTo>
                  <a:lnTo>
                    <a:pt x="387402" y="84748"/>
                  </a:lnTo>
                  <a:lnTo>
                    <a:pt x="407504" y="117828"/>
                  </a:lnTo>
                  <a:lnTo>
                    <a:pt x="427558" y="131558"/>
                  </a:lnTo>
                  <a:lnTo>
                    <a:pt x="439457" y="136857"/>
                  </a:lnTo>
                  <a:lnTo>
                    <a:pt x="452069" y="136881"/>
                  </a:lnTo>
                  <a:lnTo>
                    <a:pt x="478560" y="127547"/>
                  </a:lnTo>
                  <a:lnTo>
                    <a:pt x="514193" y="102563"/>
                  </a:lnTo>
                  <a:lnTo>
                    <a:pt x="529958" y="79929"/>
                  </a:lnTo>
                  <a:lnTo>
                    <a:pt x="535800" y="67343"/>
                  </a:lnTo>
                  <a:lnTo>
                    <a:pt x="537354" y="55443"/>
                  </a:lnTo>
                  <a:lnTo>
                    <a:pt x="532842" y="32861"/>
                  </a:lnTo>
                  <a:lnTo>
                    <a:pt x="519918" y="14246"/>
                  </a:lnTo>
                  <a:lnTo>
                    <a:pt x="511559" y="6007"/>
                  </a:lnTo>
                  <a:lnTo>
                    <a:pt x="501306" y="1684"/>
                  </a:lnTo>
                  <a:lnTo>
                    <a:pt x="477437" y="0"/>
                  </a:lnTo>
                  <a:lnTo>
                    <a:pt x="437691" y="11219"/>
                  </a:lnTo>
                  <a:lnTo>
                    <a:pt x="400084" y="316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Freeform 575"/>
            <p:cNvSpPr/>
            <p:nvPr/>
          </p:nvSpPr>
          <p:spPr>
            <a:xfrm>
              <a:off x="9317720" y="11901627"/>
              <a:ext cx="338236" cy="157188"/>
            </a:xfrm>
            <a:custGeom>
              <a:avLst/>
              <a:gdLst/>
              <a:ahLst/>
              <a:cxnLst/>
              <a:rect l="0" t="0" r="0" b="0"/>
              <a:pathLst>
                <a:path w="338236" h="157188">
                  <a:moveTo>
                    <a:pt x="0" y="20317"/>
                  </a:moveTo>
                  <a:lnTo>
                    <a:pt x="14655" y="78935"/>
                  </a:lnTo>
                  <a:lnTo>
                    <a:pt x="24750" y="119314"/>
                  </a:lnTo>
                  <a:lnTo>
                    <a:pt x="27029" y="122579"/>
                  </a:lnTo>
                  <a:lnTo>
                    <a:pt x="28547" y="118907"/>
                  </a:lnTo>
                  <a:lnTo>
                    <a:pt x="33525" y="56437"/>
                  </a:lnTo>
                  <a:lnTo>
                    <a:pt x="42587" y="27792"/>
                  </a:lnTo>
                  <a:lnTo>
                    <a:pt x="57532" y="8822"/>
                  </a:lnTo>
                  <a:lnTo>
                    <a:pt x="66431" y="2125"/>
                  </a:lnTo>
                  <a:lnTo>
                    <a:pt x="77043" y="0"/>
                  </a:lnTo>
                  <a:lnTo>
                    <a:pt x="101312" y="3878"/>
                  </a:lnTo>
                  <a:lnTo>
                    <a:pt x="130105" y="19216"/>
                  </a:lnTo>
                  <a:lnTo>
                    <a:pt x="142833" y="35037"/>
                  </a:lnTo>
                  <a:lnTo>
                    <a:pt x="156575" y="69912"/>
                  </a:lnTo>
                  <a:lnTo>
                    <a:pt x="166110" y="128509"/>
                  </a:lnTo>
                  <a:lnTo>
                    <a:pt x="168061" y="131049"/>
                  </a:lnTo>
                  <a:lnTo>
                    <a:pt x="179600" y="87814"/>
                  </a:lnTo>
                  <a:lnTo>
                    <a:pt x="187447" y="59674"/>
                  </a:lnTo>
                  <a:lnTo>
                    <a:pt x="211550" y="22544"/>
                  </a:lnTo>
                  <a:lnTo>
                    <a:pt x="218242" y="14784"/>
                  </a:lnTo>
                  <a:lnTo>
                    <a:pt x="238156" y="6159"/>
                  </a:lnTo>
                  <a:lnTo>
                    <a:pt x="250018" y="3860"/>
                  </a:lnTo>
                  <a:lnTo>
                    <a:pt x="275676" y="10663"/>
                  </a:lnTo>
                  <a:lnTo>
                    <a:pt x="289070" y="17390"/>
                  </a:lnTo>
                  <a:lnTo>
                    <a:pt x="307070" y="40463"/>
                  </a:lnTo>
                  <a:lnTo>
                    <a:pt x="333747" y="97346"/>
                  </a:lnTo>
                  <a:lnTo>
                    <a:pt x="338235" y="122403"/>
                  </a:lnTo>
                  <a:lnTo>
                    <a:pt x="336912" y="1571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Freeform 576"/>
            <p:cNvSpPr/>
            <p:nvPr/>
          </p:nvSpPr>
          <p:spPr>
            <a:xfrm>
              <a:off x="6880837" y="12353613"/>
              <a:ext cx="204843" cy="216754"/>
            </a:xfrm>
            <a:custGeom>
              <a:avLst/>
              <a:gdLst/>
              <a:ahLst/>
              <a:cxnLst/>
              <a:rect l="0" t="0" r="0" b="0"/>
              <a:pathLst>
                <a:path w="204843" h="216754">
                  <a:moveTo>
                    <a:pt x="25858" y="0"/>
                  </a:moveTo>
                  <a:lnTo>
                    <a:pt x="7900" y="63450"/>
                  </a:lnTo>
                  <a:lnTo>
                    <a:pt x="0" y="112127"/>
                  </a:lnTo>
                  <a:lnTo>
                    <a:pt x="4028" y="168144"/>
                  </a:lnTo>
                  <a:lnTo>
                    <a:pt x="9527" y="200292"/>
                  </a:lnTo>
                  <a:lnTo>
                    <a:pt x="16140" y="209567"/>
                  </a:lnTo>
                  <a:lnTo>
                    <a:pt x="25228" y="214580"/>
                  </a:lnTo>
                  <a:lnTo>
                    <a:pt x="35966" y="216753"/>
                  </a:lnTo>
                  <a:lnTo>
                    <a:pt x="45465" y="215862"/>
                  </a:lnTo>
                  <a:lnTo>
                    <a:pt x="62259" y="208633"/>
                  </a:lnTo>
                  <a:lnTo>
                    <a:pt x="84866" y="185819"/>
                  </a:lnTo>
                  <a:lnTo>
                    <a:pt x="120528" y="128051"/>
                  </a:lnTo>
                  <a:lnTo>
                    <a:pt x="147292" y="72753"/>
                  </a:lnTo>
                  <a:lnTo>
                    <a:pt x="156464" y="34945"/>
                  </a:lnTo>
                  <a:lnTo>
                    <a:pt x="154875" y="12021"/>
                  </a:lnTo>
                  <a:lnTo>
                    <a:pt x="153983" y="9184"/>
                  </a:lnTo>
                  <a:lnTo>
                    <a:pt x="152992" y="18509"/>
                  </a:lnTo>
                  <a:lnTo>
                    <a:pt x="160762" y="69860"/>
                  </a:lnTo>
                  <a:lnTo>
                    <a:pt x="173562" y="129397"/>
                  </a:lnTo>
                  <a:lnTo>
                    <a:pt x="186995" y="173650"/>
                  </a:lnTo>
                  <a:lnTo>
                    <a:pt x="204842" y="210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Freeform 577"/>
            <p:cNvSpPr/>
            <p:nvPr/>
          </p:nvSpPr>
          <p:spPr>
            <a:xfrm>
              <a:off x="7132732" y="12427312"/>
              <a:ext cx="195103" cy="157929"/>
            </a:xfrm>
            <a:custGeom>
              <a:avLst/>
              <a:gdLst/>
              <a:ahLst/>
              <a:cxnLst/>
              <a:rect l="0" t="0" r="0" b="0"/>
              <a:pathLst>
                <a:path w="195103" h="157929">
                  <a:moveTo>
                    <a:pt x="5590" y="0"/>
                  </a:moveTo>
                  <a:lnTo>
                    <a:pt x="0" y="16767"/>
                  </a:lnTo>
                  <a:lnTo>
                    <a:pt x="2114" y="49552"/>
                  </a:lnTo>
                  <a:lnTo>
                    <a:pt x="16584" y="107999"/>
                  </a:lnTo>
                  <a:lnTo>
                    <a:pt x="21004" y="126378"/>
                  </a:lnTo>
                  <a:lnTo>
                    <a:pt x="20545" y="126367"/>
                  </a:lnTo>
                  <a:lnTo>
                    <a:pt x="19069" y="122849"/>
                  </a:lnTo>
                  <a:lnTo>
                    <a:pt x="16992" y="89952"/>
                  </a:lnTo>
                  <a:lnTo>
                    <a:pt x="25865" y="65715"/>
                  </a:lnTo>
                  <a:lnTo>
                    <a:pt x="54568" y="27149"/>
                  </a:lnTo>
                  <a:lnTo>
                    <a:pt x="78050" y="17915"/>
                  </a:lnTo>
                  <a:lnTo>
                    <a:pt x="105645" y="14981"/>
                  </a:lnTo>
                  <a:lnTo>
                    <a:pt x="129607" y="17577"/>
                  </a:lnTo>
                  <a:lnTo>
                    <a:pt x="139740" y="23416"/>
                  </a:lnTo>
                  <a:lnTo>
                    <a:pt x="157239" y="42383"/>
                  </a:lnTo>
                  <a:lnTo>
                    <a:pt x="187224" y="105308"/>
                  </a:lnTo>
                  <a:lnTo>
                    <a:pt x="195102" y="1579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Freeform 578"/>
            <p:cNvSpPr/>
            <p:nvPr/>
          </p:nvSpPr>
          <p:spPr>
            <a:xfrm>
              <a:off x="7391005" y="12458898"/>
              <a:ext cx="10530" cy="94757"/>
            </a:xfrm>
            <a:custGeom>
              <a:avLst/>
              <a:gdLst/>
              <a:ahLst/>
              <a:cxnLst/>
              <a:rect l="0" t="0" r="0" b="0"/>
              <a:pathLst>
                <a:path w="10530" h="94757">
                  <a:moveTo>
                    <a:pt x="0" y="0"/>
                  </a:moveTo>
                  <a:lnTo>
                    <a:pt x="5590" y="58616"/>
                  </a:lnTo>
                  <a:lnTo>
                    <a:pt x="10529" y="947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Freeform 579"/>
            <p:cNvSpPr/>
            <p:nvPr/>
          </p:nvSpPr>
          <p:spPr>
            <a:xfrm>
              <a:off x="7401534" y="1241678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Freeform 580"/>
            <p:cNvSpPr/>
            <p:nvPr/>
          </p:nvSpPr>
          <p:spPr>
            <a:xfrm>
              <a:off x="7485762" y="12458898"/>
              <a:ext cx="134569" cy="136392"/>
            </a:xfrm>
            <a:custGeom>
              <a:avLst/>
              <a:gdLst/>
              <a:ahLst/>
              <a:cxnLst/>
              <a:rect l="0" t="0" r="0" b="0"/>
              <a:pathLst>
                <a:path w="134569" h="136392">
                  <a:moveTo>
                    <a:pt x="10528" y="0"/>
                  </a:moveTo>
                  <a:lnTo>
                    <a:pt x="3293" y="27555"/>
                  </a:lnTo>
                  <a:lnTo>
                    <a:pt x="3770" y="83778"/>
                  </a:lnTo>
                  <a:lnTo>
                    <a:pt x="9864" y="109764"/>
                  </a:lnTo>
                  <a:lnTo>
                    <a:pt x="20371" y="129113"/>
                  </a:lnTo>
                  <a:lnTo>
                    <a:pt x="28789" y="134038"/>
                  </a:lnTo>
                  <a:lnTo>
                    <a:pt x="50620" y="136391"/>
                  </a:lnTo>
                  <a:lnTo>
                    <a:pt x="69681" y="130418"/>
                  </a:lnTo>
                  <a:lnTo>
                    <a:pt x="106571" y="107519"/>
                  </a:lnTo>
                  <a:lnTo>
                    <a:pt x="131662" y="70592"/>
                  </a:lnTo>
                  <a:lnTo>
                    <a:pt x="134568" y="57590"/>
                  </a:lnTo>
                  <a:lnTo>
                    <a:pt x="131558" y="33784"/>
                  </a:lnTo>
                  <a:lnTo>
                    <a:pt x="126310" y="24862"/>
                  </a:lnTo>
                  <a:lnTo>
                    <a:pt x="111120" y="11829"/>
                  </a:lnTo>
                  <a:lnTo>
                    <a:pt x="86431" y="8376"/>
                  </a:lnTo>
                  <a:lnTo>
                    <a:pt x="28511" y="15693"/>
                  </a:lnTo>
                  <a:lnTo>
                    <a:pt x="0" y="210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Freeform 581"/>
            <p:cNvSpPr/>
            <p:nvPr/>
          </p:nvSpPr>
          <p:spPr>
            <a:xfrm>
              <a:off x="7717389" y="12421649"/>
              <a:ext cx="231628" cy="163592"/>
            </a:xfrm>
            <a:custGeom>
              <a:avLst/>
              <a:gdLst/>
              <a:ahLst/>
              <a:cxnLst/>
              <a:rect l="0" t="0" r="0" b="0"/>
              <a:pathLst>
                <a:path w="231628" h="163592">
                  <a:moveTo>
                    <a:pt x="0" y="5663"/>
                  </a:moveTo>
                  <a:lnTo>
                    <a:pt x="0" y="54593"/>
                  </a:lnTo>
                  <a:lnTo>
                    <a:pt x="0" y="117478"/>
                  </a:lnTo>
                  <a:lnTo>
                    <a:pt x="5589" y="72322"/>
                  </a:lnTo>
                  <a:lnTo>
                    <a:pt x="25832" y="38283"/>
                  </a:lnTo>
                  <a:lnTo>
                    <a:pt x="65236" y="11558"/>
                  </a:lnTo>
                  <a:lnTo>
                    <a:pt x="119544" y="0"/>
                  </a:lnTo>
                  <a:lnTo>
                    <a:pt x="150227" y="3536"/>
                  </a:lnTo>
                  <a:lnTo>
                    <a:pt x="174392" y="12907"/>
                  </a:lnTo>
                  <a:lnTo>
                    <a:pt x="192931" y="24870"/>
                  </a:lnTo>
                  <a:lnTo>
                    <a:pt x="216522" y="61527"/>
                  </a:lnTo>
                  <a:lnTo>
                    <a:pt x="228643" y="122806"/>
                  </a:lnTo>
                  <a:lnTo>
                    <a:pt x="231627" y="1635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Freeform 582"/>
            <p:cNvSpPr/>
            <p:nvPr/>
          </p:nvSpPr>
          <p:spPr>
            <a:xfrm>
              <a:off x="6854052" y="12848452"/>
              <a:ext cx="31587" cy="263214"/>
            </a:xfrm>
            <a:custGeom>
              <a:avLst/>
              <a:gdLst/>
              <a:ahLst/>
              <a:cxnLst/>
              <a:rect l="0" t="0" r="0" b="0"/>
              <a:pathLst>
                <a:path w="31587" h="263214">
                  <a:moveTo>
                    <a:pt x="31586" y="0"/>
                  </a:moveTo>
                  <a:lnTo>
                    <a:pt x="24350" y="27556"/>
                  </a:lnTo>
                  <a:lnTo>
                    <a:pt x="18587" y="83779"/>
                  </a:lnTo>
                  <a:lnTo>
                    <a:pt x="12916" y="132449"/>
                  </a:lnTo>
                  <a:lnTo>
                    <a:pt x="11236" y="188203"/>
                  </a:lnTo>
                  <a:lnTo>
                    <a:pt x="7618" y="232408"/>
                  </a:lnTo>
                  <a:lnTo>
                    <a:pt x="0" y="2632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Freeform 583"/>
            <p:cNvSpPr/>
            <p:nvPr/>
          </p:nvSpPr>
          <p:spPr>
            <a:xfrm>
              <a:off x="6946664" y="12827395"/>
              <a:ext cx="181130" cy="195177"/>
            </a:xfrm>
            <a:custGeom>
              <a:avLst/>
              <a:gdLst/>
              <a:ahLst/>
              <a:cxnLst/>
              <a:rect l="0" t="0" r="0" b="0"/>
              <a:pathLst>
                <a:path w="181130" h="195177">
                  <a:moveTo>
                    <a:pt x="12673" y="0"/>
                  </a:moveTo>
                  <a:lnTo>
                    <a:pt x="28314" y="17981"/>
                  </a:lnTo>
                  <a:lnTo>
                    <a:pt x="36393" y="34897"/>
                  </a:lnTo>
                  <a:lnTo>
                    <a:pt x="37643" y="54113"/>
                  </a:lnTo>
                  <a:lnTo>
                    <a:pt x="28913" y="117404"/>
                  </a:lnTo>
                  <a:lnTo>
                    <a:pt x="14754" y="173969"/>
                  </a:lnTo>
                  <a:lnTo>
                    <a:pt x="3460" y="192744"/>
                  </a:lnTo>
                  <a:lnTo>
                    <a:pt x="682" y="195176"/>
                  </a:lnTo>
                  <a:lnTo>
                    <a:pt x="0" y="193288"/>
                  </a:lnTo>
                  <a:lnTo>
                    <a:pt x="714" y="188521"/>
                  </a:lnTo>
                  <a:lnTo>
                    <a:pt x="5871" y="184172"/>
                  </a:lnTo>
                  <a:lnTo>
                    <a:pt x="24078" y="176221"/>
                  </a:lnTo>
                  <a:lnTo>
                    <a:pt x="44648" y="175027"/>
                  </a:lnTo>
                  <a:lnTo>
                    <a:pt x="97628" y="178202"/>
                  </a:lnTo>
                  <a:lnTo>
                    <a:pt x="158569" y="171595"/>
                  </a:lnTo>
                  <a:lnTo>
                    <a:pt x="181129" y="1684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Freeform 584"/>
            <p:cNvSpPr/>
            <p:nvPr/>
          </p:nvSpPr>
          <p:spPr>
            <a:xfrm>
              <a:off x="7085679" y="12816867"/>
              <a:ext cx="31587" cy="294799"/>
            </a:xfrm>
            <a:custGeom>
              <a:avLst/>
              <a:gdLst/>
              <a:ahLst/>
              <a:cxnLst/>
              <a:rect l="0" t="0" r="0" b="0"/>
              <a:pathLst>
                <a:path w="31587" h="294799">
                  <a:moveTo>
                    <a:pt x="0" y="0"/>
                  </a:moveTo>
                  <a:lnTo>
                    <a:pt x="3119" y="48931"/>
                  </a:lnTo>
                  <a:lnTo>
                    <a:pt x="11453" y="103014"/>
                  </a:lnTo>
                  <a:lnTo>
                    <a:pt x="21331" y="158424"/>
                  </a:lnTo>
                  <a:lnTo>
                    <a:pt x="29560" y="219767"/>
                  </a:lnTo>
                  <a:lnTo>
                    <a:pt x="31319" y="281681"/>
                  </a:lnTo>
                  <a:lnTo>
                    <a:pt x="31586" y="2947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Freeform 585"/>
            <p:cNvSpPr/>
            <p:nvPr/>
          </p:nvSpPr>
          <p:spPr>
            <a:xfrm>
              <a:off x="7233078" y="12816867"/>
              <a:ext cx="21058" cy="157928"/>
            </a:xfrm>
            <a:custGeom>
              <a:avLst/>
              <a:gdLst/>
              <a:ahLst/>
              <a:cxnLst/>
              <a:rect l="0" t="0" r="0" b="0"/>
              <a:pathLst>
                <a:path w="21058" h="157928">
                  <a:moveTo>
                    <a:pt x="0" y="0"/>
                  </a:moveTo>
                  <a:lnTo>
                    <a:pt x="3120" y="60383"/>
                  </a:lnTo>
                  <a:lnTo>
                    <a:pt x="11453" y="111868"/>
                  </a:lnTo>
                  <a:lnTo>
                    <a:pt x="21057" y="1579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Freeform 586"/>
            <p:cNvSpPr/>
            <p:nvPr/>
          </p:nvSpPr>
          <p:spPr>
            <a:xfrm>
              <a:off x="7190964" y="12837923"/>
              <a:ext cx="115814" cy="52644"/>
            </a:xfrm>
            <a:custGeom>
              <a:avLst/>
              <a:gdLst/>
              <a:ahLst/>
              <a:cxnLst/>
              <a:rect l="0" t="0" r="0" b="0"/>
              <a:pathLst>
                <a:path w="115814" h="52644">
                  <a:moveTo>
                    <a:pt x="115813" y="0"/>
                  </a:moveTo>
                  <a:lnTo>
                    <a:pt x="62785" y="29309"/>
                  </a:lnTo>
                  <a:lnTo>
                    <a:pt x="0" y="526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Freeform 587"/>
            <p:cNvSpPr/>
            <p:nvPr/>
          </p:nvSpPr>
          <p:spPr>
            <a:xfrm>
              <a:off x="7317306" y="12795810"/>
              <a:ext cx="136872" cy="210571"/>
            </a:xfrm>
            <a:custGeom>
              <a:avLst/>
              <a:gdLst/>
              <a:ahLst/>
              <a:cxnLst/>
              <a:rect l="0" t="0" r="0" b="0"/>
              <a:pathLst>
                <a:path w="136872" h="210571">
                  <a:moveTo>
                    <a:pt x="0" y="0"/>
                  </a:moveTo>
                  <a:lnTo>
                    <a:pt x="3119" y="48931"/>
                  </a:lnTo>
                  <a:lnTo>
                    <a:pt x="8333" y="96777"/>
                  </a:lnTo>
                  <a:lnTo>
                    <a:pt x="15684" y="154167"/>
                  </a:lnTo>
                  <a:lnTo>
                    <a:pt x="17475" y="157761"/>
                  </a:lnTo>
                  <a:lnTo>
                    <a:pt x="18669" y="155477"/>
                  </a:lnTo>
                  <a:lnTo>
                    <a:pt x="26174" y="118189"/>
                  </a:lnTo>
                  <a:lnTo>
                    <a:pt x="41161" y="90521"/>
                  </a:lnTo>
                  <a:lnTo>
                    <a:pt x="48498" y="87253"/>
                  </a:lnTo>
                  <a:lnTo>
                    <a:pt x="56898" y="87415"/>
                  </a:lnTo>
                  <a:lnTo>
                    <a:pt x="66008" y="89862"/>
                  </a:lnTo>
                  <a:lnTo>
                    <a:pt x="82369" y="105060"/>
                  </a:lnTo>
                  <a:lnTo>
                    <a:pt x="117908" y="165133"/>
                  </a:lnTo>
                  <a:lnTo>
                    <a:pt x="136871" y="210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Freeform 588"/>
            <p:cNvSpPr/>
            <p:nvPr/>
          </p:nvSpPr>
          <p:spPr>
            <a:xfrm>
              <a:off x="7572315" y="12885890"/>
              <a:ext cx="166132" cy="179506"/>
            </a:xfrm>
            <a:custGeom>
              <a:avLst/>
              <a:gdLst/>
              <a:ahLst/>
              <a:cxnLst/>
              <a:rect l="0" t="0" r="0" b="0"/>
              <a:pathLst>
                <a:path w="166132" h="179506">
                  <a:moveTo>
                    <a:pt x="124017" y="36262"/>
                  </a:moveTo>
                  <a:lnTo>
                    <a:pt x="124017" y="13905"/>
                  </a:lnTo>
                  <a:lnTo>
                    <a:pt x="118168" y="7319"/>
                  </a:lnTo>
                  <a:lnTo>
                    <a:pt x="96070" y="0"/>
                  </a:lnTo>
                  <a:lnTo>
                    <a:pt x="84328" y="2729"/>
                  </a:lnTo>
                  <a:lnTo>
                    <a:pt x="43388" y="34490"/>
                  </a:lnTo>
                  <a:lnTo>
                    <a:pt x="28520" y="50682"/>
                  </a:lnTo>
                  <a:lnTo>
                    <a:pt x="5521" y="99945"/>
                  </a:lnTo>
                  <a:lnTo>
                    <a:pt x="0" y="142349"/>
                  </a:lnTo>
                  <a:lnTo>
                    <a:pt x="2734" y="154950"/>
                  </a:lnTo>
                  <a:lnTo>
                    <a:pt x="15131" y="175189"/>
                  </a:lnTo>
                  <a:lnTo>
                    <a:pt x="23351" y="179182"/>
                  </a:lnTo>
                  <a:lnTo>
                    <a:pt x="32339" y="179505"/>
                  </a:lnTo>
                  <a:lnTo>
                    <a:pt x="50516" y="173624"/>
                  </a:lnTo>
                  <a:lnTo>
                    <a:pt x="88486" y="144197"/>
                  </a:lnTo>
                  <a:lnTo>
                    <a:pt x="115742" y="92764"/>
                  </a:lnTo>
                  <a:lnTo>
                    <a:pt x="125409" y="64494"/>
                  </a:lnTo>
                  <a:lnTo>
                    <a:pt x="128454" y="59762"/>
                  </a:lnTo>
                  <a:lnTo>
                    <a:pt x="130485" y="61287"/>
                  </a:lnTo>
                  <a:lnTo>
                    <a:pt x="144922" y="97356"/>
                  </a:lnTo>
                  <a:lnTo>
                    <a:pt x="166131" y="1310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Freeform 589"/>
            <p:cNvSpPr/>
            <p:nvPr/>
          </p:nvSpPr>
          <p:spPr>
            <a:xfrm>
              <a:off x="7791281" y="12869509"/>
              <a:ext cx="273549" cy="210571"/>
            </a:xfrm>
            <a:custGeom>
              <a:avLst/>
              <a:gdLst/>
              <a:ahLst/>
              <a:cxnLst/>
              <a:rect l="0" t="0" r="0" b="0"/>
              <a:pathLst>
                <a:path w="273549" h="210571">
                  <a:moveTo>
                    <a:pt x="10336" y="0"/>
                  </a:moveTo>
                  <a:lnTo>
                    <a:pt x="3100" y="27556"/>
                  </a:lnTo>
                  <a:lnTo>
                    <a:pt x="457" y="90017"/>
                  </a:lnTo>
                  <a:lnTo>
                    <a:pt x="0" y="142875"/>
                  </a:lnTo>
                  <a:lnTo>
                    <a:pt x="1063" y="164105"/>
                  </a:lnTo>
                  <a:lnTo>
                    <a:pt x="2984" y="163215"/>
                  </a:lnTo>
                  <a:lnTo>
                    <a:pt x="5435" y="157944"/>
                  </a:lnTo>
                  <a:lnTo>
                    <a:pt x="5038" y="142726"/>
                  </a:lnTo>
                  <a:lnTo>
                    <a:pt x="3302" y="124265"/>
                  </a:lnTo>
                  <a:lnTo>
                    <a:pt x="14768" y="67837"/>
                  </a:lnTo>
                  <a:lnTo>
                    <a:pt x="20310" y="58093"/>
                  </a:lnTo>
                  <a:lnTo>
                    <a:pt x="35826" y="44147"/>
                  </a:lnTo>
                  <a:lnTo>
                    <a:pt x="44876" y="42299"/>
                  </a:lnTo>
                  <a:lnTo>
                    <a:pt x="64291" y="46486"/>
                  </a:lnTo>
                  <a:lnTo>
                    <a:pt x="89364" y="61997"/>
                  </a:lnTo>
                  <a:lnTo>
                    <a:pt x="124862" y="103840"/>
                  </a:lnTo>
                  <a:lnTo>
                    <a:pt x="138896" y="129423"/>
                  </a:lnTo>
                  <a:lnTo>
                    <a:pt x="139326" y="128397"/>
                  </a:lnTo>
                  <a:lnTo>
                    <a:pt x="138444" y="124203"/>
                  </a:lnTo>
                  <a:lnTo>
                    <a:pt x="148363" y="65893"/>
                  </a:lnTo>
                  <a:lnTo>
                    <a:pt x="161197" y="32392"/>
                  </a:lnTo>
                  <a:lnTo>
                    <a:pt x="167062" y="21595"/>
                  </a:lnTo>
                  <a:lnTo>
                    <a:pt x="186057" y="6479"/>
                  </a:lnTo>
                  <a:lnTo>
                    <a:pt x="197673" y="810"/>
                  </a:lnTo>
                  <a:lnTo>
                    <a:pt x="208927" y="540"/>
                  </a:lnTo>
                  <a:lnTo>
                    <a:pt x="230790" y="9599"/>
                  </a:lnTo>
                  <a:lnTo>
                    <a:pt x="249086" y="31562"/>
                  </a:lnTo>
                  <a:lnTo>
                    <a:pt x="262676" y="59651"/>
                  </a:lnTo>
                  <a:lnTo>
                    <a:pt x="271401" y="122051"/>
                  </a:lnTo>
                  <a:lnTo>
                    <a:pt x="272912" y="171475"/>
                  </a:lnTo>
                  <a:lnTo>
                    <a:pt x="273548" y="210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Freeform 590"/>
            <p:cNvSpPr/>
            <p:nvPr/>
          </p:nvSpPr>
          <p:spPr>
            <a:xfrm>
              <a:off x="6801410" y="13090607"/>
              <a:ext cx="1442405" cy="157928"/>
            </a:xfrm>
            <a:custGeom>
              <a:avLst/>
              <a:gdLst/>
              <a:ahLst/>
              <a:cxnLst/>
              <a:rect l="0" t="0" r="0" b="0"/>
              <a:pathLst>
                <a:path w="1442405" h="157928">
                  <a:moveTo>
                    <a:pt x="0" y="157927"/>
                  </a:moveTo>
                  <a:lnTo>
                    <a:pt x="52050" y="146473"/>
                  </a:lnTo>
                  <a:lnTo>
                    <a:pt x="105110" y="139716"/>
                  </a:lnTo>
                  <a:lnTo>
                    <a:pt x="164262" y="131843"/>
                  </a:lnTo>
                  <a:lnTo>
                    <a:pt x="221656" y="119024"/>
                  </a:lnTo>
                  <a:lnTo>
                    <a:pt x="281575" y="108707"/>
                  </a:lnTo>
                  <a:lnTo>
                    <a:pt x="330524" y="99410"/>
                  </a:lnTo>
                  <a:lnTo>
                    <a:pt x="388986" y="92557"/>
                  </a:lnTo>
                  <a:lnTo>
                    <a:pt x="445594" y="85874"/>
                  </a:lnTo>
                  <a:lnTo>
                    <a:pt x="501836" y="77318"/>
                  </a:lnTo>
                  <a:lnTo>
                    <a:pt x="564245" y="71295"/>
                  </a:lnTo>
                  <a:lnTo>
                    <a:pt x="616789" y="65579"/>
                  </a:lnTo>
                  <a:lnTo>
                    <a:pt x="668233" y="63885"/>
                  </a:lnTo>
                  <a:lnTo>
                    <a:pt x="731731" y="57724"/>
                  </a:lnTo>
                  <a:lnTo>
                    <a:pt x="788814" y="53647"/>
                  </a:lnTo>
                  <a:lnTo>
                    <a:pt x="845155" y="52941"/>
                  </a:lnTo>
                  <a:lnTo>
                    <a:pt x="903963" y="51561"/>
                  </a:lnTo>
                  <a:lnTo>
                    <a:pt x="955572" y="45433"/>
                  </a:lnTo>
                  <a:lnTo>
                    <a:pt x="1017658" y="43097"/>
                  </a:lnTo>
                  <a:lnTo>
                    <a:pt x="1068418" y="42405"/>
                  </a:lnTo>
                  <a:lnTo>
                    <a:pt x="1118814" y="41030"/>
                  </a:lnTo>
                  <a:lnTo>
                    <a:pt x="1167411" y="33735"/>
                  </a:lnTo>
                  <a:lnTo>
                    <a:pt x="1209440" y="27471"/>
                  </a:lnTo>
                  <a:lnTo>
                    <a:pt x="1252297" y="20788"/>
                  </a:lnTo>
                  <a:lnTo>
                    <a:pt x="1312766" y="10449"/>
                  </a:lnTo>
                  <a:lnTo>
                    <a:pt x="1364608" y="3098"/>
                  </a:lnTo>
                  <a:lnTo>
                    <a:pt x="1406485" y="918"/>
                  </a:lnTo>
                  <a:lnTo>
                    <a:pt x="144240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Freeform 591"/>
            <p:cNvSpPr/>
            <p:nvPr/>
          </p:nvSpPr>
          <p:spPr>
            <a:xfrm>
              <a:off x="8380685" y="12869509"/>
              <a:ext cx="94757" cy="10529"/>
            </a:xfrm>
            <a:custGeom>
              <a:avLst/>
              <a:gdLst/>
              <a:ahLst/>
              <a:cxnLst/>
              <a:rect l="0" t="0" r="0" b="0"/>
              <a:pathLst>
                <a:path w="94757" h="10529">
                  <a:moveTo>
                    <a:pt x="0" y="10528"/>
                  </a:moveTo>
                  <a:lnTo>
                    <a:pt x="62092" y="4939"/>
                  </a:lnTo>
                  <a:lnTo>
                    <a:pt x="9475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Freeform 592"/>
            <p:cNvSpPr/>
            <p:nvPr/>
          </p:nvSpPr>
          <p:spPr>
            <a:xfrm>
              <a:off x="8370156" y="12922152"/>
              <a:ext cx="73700" cy="1"/>
            </a:xfrm>
            <a:custGeom>
              <a:avLst/>
              <a:gdLst/>
              <a:ahLst/>
              <a:cxnLst/>
              <a:rect l="0" t="0" r="0" b="0"/>
              <a:pathLst>
                <a:path w="73700" h="1">
                  <a:moveTo>
                    <a:pt x="0" y="0"/>
                  </a:moveTo>
                  <a:lnTo>
                    <a:pt x="42692" y="0"/>
                  </a:lnTo>
                  <a:lnTo>
                    <a:pt x="7369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7" name="Group 606"/>
          <p:cNvGrpSpPr/>
          <p:nvPr/>
        </p:nvGrpSpPr>
        <p:grpSpPr>
          <a:xfrm>
            <a:off x="8433327" y="12616825"/>
            <a:ext cx="1568747" cy="529800"/>
            <a:chOff x="8433327" y="12616825"/>
            <a:chExt cx="1568747" cy="529800"/>
          </a:xfrm>
        </p:grpSpPr>
        <p:sp>
          <p:nvSpPr>
            <p:cNvPr id="595" name="Freeform 594"/>
            <p:cNvSpPr/>
            <p:nvPr/>
          </p:nvSpPr>
          <p:spPr>
            <a:xfrm>
              <a:off x="8433327" y="12806338"/>
              <a:ext cx="110857" cy="231628"/>
            </a:xfrm>
            <a:custGeom>
              <a:avLst/>
              <a:gdLst/>
              <a:ahLst/>
              <a:cxnLst/>
              <a:rect l="0" t="0" r="0" b="0"/>
              <a:pathLst>
                <a:path w="110857" h="231628">
                  <a:moveTo>
                    <a:pt x="0" y="0"/>
                  </a:moveTo>
                  <a:lnTo>
                    <a:pt x="9575" y="24046"/>
                  </a:lnTo>
                  <a:lnTo>
                    <a:pt x="20243" y="38373"/>
                  </a:lnTo>
                  <a:lnTo>
                    <a:pt x="44992" y="54004"/>
                  </a:lnTo>
                  <a:lnTo>
                    <a:pt x="105538" y="77020"/>
                  </a:lnTo>
                  <a:lnTo>
                    <a:pt x="110133" y="81762"/>
                  </a:lnTo>
                  <a:lnTo>
                    <a:pt x="110856" y="87264"/>
                  </a:lnTo>
                  <a:lnTo>
                    <a:pt x="108999" y="93271"/>
                  </a:lnTo>
                  <a:lnTo>
                    <a:pt x="89618" y="118493"/>
                  </a:lnTo>
                  <a:lnTo>
                    <a:pt x="29162" y="180117"/>
                  </a:lnTo>
                  <a:lnTo>
                    <a:pt x="6453" y="215084"/>
                  </a:lnTo>
                  <a:lnTo>
                    <a:pt x="0" y="2316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Freeform 595"/>
            <p:cNvSpPr/>
            <p:nvPr/>
          </p:nvSpPr>
          <p:spPr>
            <a:xfrm>
              <a:off x="8683821" y="12770103"/>
              <a:ext cx="139061" cy="191934"/>
            </a:xfrm>
            <a:custGeom>
              <a:avLst/>
              <a:gdLst/>
              <a:ahLst/>
              <a:cxnLst/>
              <a:rect l="0" t="0" r="0" b="0"/>
              <a:pathLst>
                <a:path w="139061" h="191934">
                  <a:moveTo>
                    <a:pt x="12718" y="109934"/>
                  </a:moveTo>
                  <a:lnTo>
                    <a:pt x="56681" y="89691"/>
                  </a:lnTo>
                  <a:lnTo>
                    <a:pt x="118165" y="50036"/>
                  </a:lnTo>
                  <a:lnTo>
                    <a:pt x="122790" y="40756"/>
                  </a:lnTo>
                  <a:lnTo>
                    <a:pt x="121691" y="17967"/>
                  </a:lnTo>
                  <a:lnTo>
                    <a:pt x="115782" y="10018"/>
                  </a:lnTo>
                  <a:lnTo>
                    <a:pt x="107164" y="4719"/>
                  </a:lnTo>
                  <a:lnTo>
                    <a:pt x="86280" y="0"/>
                  </a:lnTo>
                  <a:lnTo>
                    <a:pt x="65299" y="1803"/>
                  </a:lnTo>
                  <a:lnTo>
                    <a:pt x="47396" y="12743"/>
                  </a:lnTo>
                  <a:lnTo>
                    <a:pt x="31640" y="31644"/>
                  </a:lnTo>
                  <a:lnTo>
                    <a:pt x="5580" y="85198"/>
                  </a:lnTo>
                  <a:lnTo>
                    <a:pt x="941" y="96953"/>
                  </a:lnTo>
                  <a:lnTo>
                    <a:pt x="0" y="141443"/>
                  </a:lnTo>
                  <a:lnTo>
                    <a:pt x="12719" y="180493"/>
                  </a:lnTo>
                  <a:lnTo>
                    <a:pt x="23248" y="187389"/>
                  </a:lnTo>
                  <a:lnTo>
                    <a:pt x="53663" y="191933"/>
                  </a:lnTo>
                  <a:lnTo>
                    <a:pt x="78098" y="186932"/>
                  </a:lnTo>
                  <a:lnTo>
                    <a:pt x="139060" y="1625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Freeform 596"/>
            <p:cNvSpPr/>
            <p:nvPr/>
          </p:nvSpPr>
          <p:spPr>
            <a:xfrm>
              <a:off x="8891730" y="12740394"/>
              <a:ext cx="209985" cy="406231"/>
            </a:xfrm>
            <a:custGeom>
              <a:avLst/>
              <a:gdLst/>
              <a:ahLst/>
              <a:cxnLst/>
              <a:rect l="0" t="0" r="0" b="0"/>
              <a:pathLst>
                <a:path w="209985" h="406231">
                  <a:moveTo>
                    <a:pt x="120664" y="13302"/>
                  </a:moveTo>
                  <a:lnTo>
                    <a:pt x="109486" y="2124"/>
                  </a:lnTo>
                  <a:lnTo>
                    <a:pt x="102684" y="0"/>
                  </a:lnTo>
                  <a:lnTo>
                    <a:pt x="85766" y="761"/>
                  </a:lnTo>
                  <a:lnTo>
                    <a:pt x="66550" y="11237"/>
                  </a:lnTo>
                  <a:lnTo>
                    <a:pt x="46310" y="29931"/>
                  </a:lnTo>
                  <a:lnTo>
                    <a:pt x="18695" y="72171"/>
                  </a:lnTo>
                  <a:lnTo>
                    <a:pt x="4466" y="125840"/>
                  </a:lnTo>
                  <a:lnTo>
                    <a:pt x="0" y="149887"/>
                  </a:lnTo>
                  <a:lnTo>
                    <a:pt x="1916" y="176172"/>
                  </a:lnTo>
                  <a:lnTo>
                    <a:pt x="12905" y="197213"/>
                  </a:lnTo>
                  <a:lnTo>
                    <a:pt x="20748" y="206099"/>
                  </a:lnTo>
                  <a:lnTo>
                    <a:pt x="30657" y="208514"/>
                  </a:lnTo>
                  <a:lnTo>
                    <a:pt x="54145" y="201838"/>
                  </a:lnTo>
                  <a:lnTo>
                    <a:pt x="77062" y="180933"/>
                  </a:lnTo>
                  <a:lnTo>
                    <a:pt x="109191" y="131032"/>
                  </a:lnTo>
                  <a:lnTo>
                    <a:pt x="124464" y="89502"/>
                  </a:lnTo>
                  <a:lnTo>
                    <a:pt x="121395" y="152727"/>
                  </a:lnTo>
                  <a:lnTo>
                    <a:pt x="126470" y="208511"/>
                  </a:lnTo>
                  <a:lnTo>
                    <a:pt x="131429" y="271358"/>
                  </a:lnTo>
                  <a:lnTo>
                    <a:pt x="142461" y="325711"/>
                  </a:lnTo>
                  <a:lnTo>
                    <a:pt x="160536" y="381345"/>
                  </a:lnTo>
                  <a:lnTo>
                    <a:pt x="171921" y="402653"/>
                  </a:lnTo>
                  <a:lnTo>
                    <a:pt x="179402" y="406230"/>
                  </a:lnTo>
                  <a:lnTo>
                    <a:pt x="187899" y="405104"/>
                  </a:lnTo>
                  <a:lnTo>
                    <a:pt x="197073" y="400846"/>
                  </a:lnTo>
                  <a:lnTo>
                    <a:pt x="203188" y="392156"/>
                  </a:lnTo>
                  <a:lnTo>
                    <a:pt x="209984" y="366905"/>
                  </a:lnTo>
                  <a:lnTo>
                    <a:pt x="208221" y="319804"/>
                  </a:lnTo>
                  <a:lnTo>
                    <a:pt x="189110" y="274393"/>
                  </a:lnTo>
                  <a:lnTo>
                    <a:pt x="158448" y="233938"/>
                  </a:lnTo>
                  <a:lnTo>
                    <a:pt x="110135" y="1922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Freeform 597"/>
            <p:cNvSpPr/>
            <p:nvPr/>
          </p:nvSpPr>
          <p:spPr>
            <a:xfrm>
              <a:off x="9163086" y="12753696"/>
              <a:ext cx="88662" cy="146487"/>
            </a:xfrm>
            <a:custGeom>
              <a:avLst/>
              <a:gdLst/>
              <a:ahLst/>
              <a:cxnLst/>
              <a:rect l="0" t="0" r="0" b="0"/>
              <a:pathLst>
                <a:path w="88662" h="146487">
                  <a:moveTo>
                    <a:pt x="7236" y="0"/>
                  </a:moveTo>
                  <a:lnTo>
                    <a:pt x="0" y="27556"/>
                  </a:lnTo>
                  <a:lnTo>
                    <a:pt x="477" y="86899"/>
                  </a:lnTo>
                  <a:lnTo>
                    <a:pt x="6571" y="117000"/>
                  </a:lnTo>
                  <a:lnTo>
                    <a:pt x="17078" y="138178"/>
                  </a:lnTo>
                  <a:lnTo>
                    <a:pt x="24326" y="143590"/>
                  </a:lnTo>
                  <a:lnTo>
                    <a:pt x="32667" y="146030"/>
                  </a:lnTo>
                  <a:lnTo>
                    <a:pt x="41738" y="146486"/>
                  </a:lnTo>
                  <a:lnTo>
                    <a:pt x="50125" y="142111"/>
                  </a:lnTo>
                  <a:lnTo>
                    <a:pt x="65681" y="124772"/>
                  </a:lnTo>
                  <a:lnTo>
                    <a:pt x="82005" y="94291"/>
                  </a:lnTo>
                  <a:lnTo>
                    <a:pt x="88661" y="57444"/>
                  </a:lnTo>
                  <a:lnTo>
                    <a:pt x="8093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Freeform 598"/>
            <p:cNvSpPr/>
            <p:nvPr/>
          </p:nvSpPr>
          <p:spPr>
            <a:xfrm>
              <a:off x="9293460" y="12758635"/>
              <a:ext cx="171660" cy="174046"/>
            </a:xfrm>
            <a:custGeom>
              <a:avLst/>
              <a:gdLst/>
              <a:ahLst/>
              <a:cxnLst/>
              <a:rect l="0" t="0" r="0" b="0"/>
              <a:pathLst>
                <a:path w="171660" h="174046">
                  <a:moveTo>
                    <a:pt x="108489" y="5589"/>
                  </a:moveTo>
                  <a:lnTo>
                    <a:pt x="91721" y="0"/>
                  </a:lnTo>
                  <a:lnTo>
                    <a:pt x="74130" y="375"/>
                  </a:lnTo>
                  <a:lnTo>
                    <a:pt x="64526" y="2113"/>
                  </a:lnTo>
                  <a:lnTo>
                    <a:pt x="47616" y="13403"/>
                  </a:lnTo>
                  <a:lnTo>
                    <a:pt x="32301" y="32459"/>
                  </a:lnTo>
                  <a:lnTo>
                    <a:pt x="11695" y="77241"/>
                  </a:lnTo>
                  <a:lnTo>
                    <a:pt x="0" y="130934"/>
                  </a:lnTo>
                  <a:lnTo>
                    <a:pt x="1000" y="158394"/>
                  </a:lnTo>
                  <a:lnTo>
                    <a:pt x="6413" y="165951"/>
                  </a:lnTo>
                  <a:lnTo>
                    <a:pt x="14702" y="169819"/>
                  </a:lnTo>
                  <a:lnTo>
                    <a:pt x="24908" y="171228"/>
                  </a:lnTo>
                  <a:lnTo>
                    <a:pt x="42486" y="166554"/>
                  </a:lnTo>
                  <a:lnTo>
                    <a:pt x="72834" y="144490"/>
                  </a:lnTo>
                  <a:lnTo>
                    <a:pt x="88696" y="118885"/>
                  </a:lnTo>
                  <a:lnTo>
                    <a:pt x="110602" y="63150"/>
                  </a:lnTo>
                  <a:lnTo>
                    <a:pt x="115354" y="28233"/>
                  </a:lnTo>
                  <a:lnTo>
                    <a:pt x="114236" y="27705"/>
                  </a:lnTo>
                  <a:lnTo>
                    <a:pt x="112320" y="30861"/>
                  </a:lnTo>
                  <a:lnTo>
                    <a:pt x="120446" y="93608"/>
                  </a:lnTo>
                  <a:lnTo>
                    <a:pt x="133088" y="137344"/>
                  </a:lnTo>
                  <a:lnTo>
                    <a:pt x="145158" y="157734"/>
                  </a:lnTo>
                  <a:lnTo>
                    <a:pt x="171659" y="1740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Freeform 599"/>
            <p:cNvSpPr/>
            <p:nvPr/>
          </p:nvSpPr>
          <p:spPr>
            <a:xfrm>
              <a:off x="9486177" y="12637882"/>
              <a:ext cx="42114" cy="242156"/>
            </a:xfrm>
            <a:custGeom>
              <a:avLst/>
              <a:gdLst/>
              <a:ahLst/>
              <a:cxnLst/>
              <a:rect l="0" t="0" r="0" b="0"/>
              <a:pathLst>
                <a:path w="42114" h="242156">
                  <a:moveTo>
                    <a:pt x="0" y="0"/>
                  </a:moveTo>
                  <a:lnTo>
                    <a:pt x="5589" y="62092"/>
                  </a:lnTo>
                  <a:lnTo>
                    <a:pt x="14654" y="111205"/>
                  </a:lnTo>
                  <a:lnTo>
                    <a:pt x="24749" y="170210"/>
                  </a:lnTo>
                  <a:lnTo>
                    <a:pt x="39018" y="230253"/>
                  </a:lnTo>
                  <a:lnTo>
                    <a:pt x="42113" y="2421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Freeform 600"/>
            <p:cNvSpPr/>
            <p:nvPr/>
          </p:nvSpPr>
          <p:spPr>
            <a:xfrm>
              <a:off x="9612519" y="12753696"/>
              <a:ext cx="10529" cy="136871"/>
            </a:xfrm>
            <a:custGeom>
              <a:avLst/>
              <a:gdLst/>
              <a:ahLst/>
              <a:cxnLst/>
              <a:rect l="0" t="0" r="0" b="0"/>
              <a:pathLst>
                <a:path w="10529" h="136871">
                  <a:moveTo>
                    <a:pt x="0" y="0"/>
                  </a:moveTo>
                  <a:lnTo>
                    <a:pt x="0" y="62477"/>
                  </a:lnTo>
                  <a:lnTo>
                    <a:pt x="7235" y="121355"/>
                  </a:lnTo>
                  <a:lnTo>
                    <a:pt x="10528" y="1368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Freeform 601"/>
            <p:cNvSpPr/>
            <p:nvPr/>
          </p:nvSpPr>
          <p:spPr>
            <a:xfrm>
              <a:off x="9712214" y="12616825"/>
              <a:ext cx="58233" cy="263213"/>
            </a:xfrm>
            <a:custGeom>
              <a:avLst/>
              <a:gdLst/>
              <a:ahLst/>
              <a:cxnLst/>
              <a:rect l="0" t="0" r="0" b="0"/>
              <a:pathLst>
                <a:path w="58233" h="263213">
                  <a:moveTo>
                    <a:pt x="5590" y="0"/>
                  </a:moveTo>
                  <a:lnTo>
                    <a:pt x="0" y="16767"/>
                  </a:lnTo>
                  <a:lnTo>
                    <a:pt x="4443" y="80261"/>
                  </a:lnTo>
                  <a:lnTo>
                    <a:pt x="13309" y="142195"/>
                  </a:lnTo>
                  <a:lnTo>
                    <a:pt x="26785" y="196933"/>
                  </a:lnTo>
                  <a:lnTo>
                    <a:pt x="44212" y="248765"/>
                  </a:lnTo>
                  <a:lnTo>
                    <a:pt x="58232" y="2632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Freeform 602"/>
            <p:cNvSpPr/>
            <p:nvPr/>
          </p:nvSpPr>
          <p:spPr>
            <a:xfrm>
              <a:off x="9696747" y="12701053"/>
              <a:ext cx="136871" cy="63172"/>
            </a:xfrm>
            <a:custGeom>
              <a:avLst/>
              <a:gdLst/>
              <a:ahLst/>
              <a:cxnLst/>
              <a:rect l="0" t="0" r="0" b="0"/>
              <a:pathLst>
                <a:path w="136871" h="63172">
                  <a:moveTo>
                    <a:pt x="136870" y="0"/>
                  </a:moveTo>
                  <a:lnTo>
                    <a:pt x="78253" y="29309"/>
                  </a:lnTo>
                  <a:lnTo>
                    <a:pt x="19562" y="51882"/>
                  </a:lnTo>
                  <a:lnTo>
                    <a:pt x="0" y="631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Freeform 603"/>
            <p:cNvSpPr/>
            <p:nvPr/>
          </p:nvSpPr>
          <p:spPr>
            <a:xfrm>
              <a:off x="9854674" y="12732638"/>
              <a:ext cx="84229" cy="94758"/>
            </a:xfrm>
            <a:custGeom>
              <a:avLst/>
              <a:gdLst/>
              <a:ahLst/>
              <a:cxnLst/>
              <a:rect l="0" t="0" r="0" b="0"/>
              <a:pathLst>
                <a:path w="84229" h="94758">
                  <a:moveTo>
                    <a:pt x="0" y="0"/>
                  </a:moveTo>
                  <a:lnTo>
                    <a:pt x="29308" y="53028"/>
                  </a:lnTo>
                  <a:lnTo>
                    <a:pt x="45781" y="67632"/>
                  </a:lnTo>
                  <a:lnTo>
                    <a:pt x="84228" y="947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Freeform 604"/>
            <p:cNvSpPr/>
            <p:nvPr/>
          </p:nvSpPr>
          <p:spPr>
            <a:xfrm>
              <a:off x="9886259" y="12690525"/>
              <a:ext cx="115815" cy="336913"/>
            </a:xfrm>
            <a:custGeom>
              <a:avLst/>
              <a:gdLst/>
              <a:ahLst/>
              <a:cxnLst/>
              <a:rect l="0" t="0" r="0" b="0"/>
              <a:pathLst>
                <a:path w="115815" h="336913">
                  <a:moveTo>
                    <a:pt x="115814" y="0"/>
                  </a:moveTo>
                  <a:lnTo>
                    <a:pt x="92908" y="52049"/>
                  </a:lnTo>
                  <a:lnTo>
                    <a:pt x="76272" y="101990"/>
                  </a:lnTo>
                  <a:lnTo>
                    <a:pt x="60170" y="160785"/>
                  </a:lnTo>
                  <a:lnTo>
                    <a:pt x="45725" y="217461"/>
                  </a:lnTo>
                  <a:lnTo>
                    <a:pt x="28486" y="273715"/>
                  </a:lnTo>
                  <a:lnTo>
                    <a:pt x="0" y="3369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Freeform 605"/>
            <p:cNvSpPr/>
            <p:nvPr/>
          </p:nvSpPr>
          <p:spPr>
            <a:xfrm>
              <a:off x="9465119" y="12711581"/>
              <a:ext cx="10530" cy="1"/>
            </a:xfrm>
            <a:custGeom>
              <a:avLst/>
              <a:gdLst/>
              <a:ahLst/>
              <a:cxnLst/>
              <a:rect l="0" t="0" r="0" b="0"/>
              <a:pathLst>
                <a:path w="10530" h="1">
                  <a:moveTo>
                    <a:pt x="10529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3" name="Group 662"/>
          <p:cNvGrpSpPr/>
          <p:nvPr/>
        </p:nvGrpSpPr>
        <p:grpSpPr>
          <a:xfrm>
            <a:off x="5811731" y="13069550"/>
            <a:ext cx="4085058" cy="1339753"/>
            <a:chOff x="5811731" y="13069550"/>
            <a:chExt cx="4085058" cy="1339753"/>
          </a:xfrm>
        </p:grpSpPr>
        <p:sp>
          <p:nvSpPr>
            <p:cNvPr id="608" name="Freeform 607"/>
            <p:cNvSpPr/>
            <p:nvPr/>
          </p:nvSpPr>
          <p:spPr>
            <a:xfrm>
              <a:off x="6085472" y="13480162"/>
              <a:ext cx="168457" cy="159713"/>
            </a:xfrm>
            <a:custGeom>
              <a:avLst/>
              <a:gdLst/>
              <a:ahLst/>
              <a:cxnLst/>
              <a:rect l="0" t="0" r="0" b="0"/>
              <a:pathLst>
                <a:path w="168457" h="159713">
                  <a:moveTo>
                    <a:pt x="0" y="0"/>
                  </a:moveTo>
                  <a:lnTo>
                    <a:pt x="14654" y="58616"/>
                  </a:lnTo>
                  <a:lnTo>
                    <a:pt x="20962" y="120026"/>
                  </a:lnTo>
                  <a:lnTo>
                    <a:pt x="26084" y="149662"/>
                  </a:lnTo>
                  <a:lnTo>
                    <a:pt x="32597" y="157096"/>
                  </a:lnTo>
                  <a:lnTo>
                    <a:pt x="41619" y="159712"/>
                  </a:lnTo>
                  <a:lnTo>
                    <a:pt x="52312" y="159117"/>
                  </a:lnTo>
                  <a:lnTo>
                    <a:pt x="70433" y="152217"/>
                  </a:lnTo>
                  <a:lnTo>
                    <a:pt x="78541" y="147101"/>
                  </a:lnTo>
                  <a:lnTo>
                    <a:pt x="90669" y="132060"/>
                  </a:lnTo>
                  <a:lnTo>
                    <a:pt x="123788" y="73276"/>
                  </a:lnTo>
                  <a:lnTo>
                    <a:pt x="131056" y="50114"/>
                  </a:lnTo>
                  <a:lnTo>
                    <a:pt x="135147" y="17059"/>
                  </a:lnTo>
                  <a:lnTo>
                    <a:pt x="142233" y="74516"/>
                  </a:lnTo>
                  <a:lnTo>
                    <a:pt x="151341" y="97850"/>
                  </a:lnTo>
                  <a:lnTo>
                    <a:pt x="163385" y="121019"/>
                  </a:lnTo>
                  <a:lnTo>
                    <a:pt x="168456" y="1368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Freeform 608"/>
            <p:cNvSpPr/>
            <p:nvPr/>
          </p:nvSpPr>
          <p:spPr>
            <a:xfrm>
              <a:off x="6317099" y="13479807"/>
              <a:ext cx="168457" cy="126698"/>
            </a:xfrm>
            <a:custGeom>
              <a:avLst/>
              <a:gdLst/>
              <a:ahLst/>
              <a:cxnLst/>
              <a:rect l="0" t="0" r="0" b="0"/>
              <a:pathLst>
                <a:path w="168457" h="126698">
                  <a:moveTo>
                    <a:pt x="0" y="355"/>
                  </a:moveTo>
                  <a:lnTo>
                    <a:pt x="0" y="57618"/>
                  </a:lnTo>
                  <a:lnTo>
                    <a:pt x="6066" y="117513"/>
                  </a:lnTo>
                  <a:lnTo>
                    <a:pt x="5214" y="117065"/>
                  </a:lnTo>
                  <a:lnTo>
                    <a:pt x="3476" y="113258"/>
                  </a:lnTo>
                  <a:lnTo>
                    <a:pt x="1030" y="85540"/>
                  </a:lnTo>
                  <a:lnTo>
                    <a:pt x="5894" y="47691"/>
                  </a:lnTo>
                  <a:lnTo>
                    <a:pt x="17828" y="26852"/>
                  </a:lnTo>
                  <a:lnTo>
                    <a:pt x="25923" y="18020"/>
                  </a:lnTo>
                  <a:lnTo>
                    <a:pt x="50516" y="5086"/>
                  </a:lnTo>
                  <a:lnTo>
                    <a:pt x="65263" y="0"/>
                  </a:lnTo>
                  <a:lnTo>
                    <a:pt x="91007" y="587"/>
                  </a:lnTo>
                  <a:lnTo>
                    <a:pt x="102785" y="4020"/>
                  </a:lnTo>
                  <a:lnTo>
                    <a:pt x="125231" y="23429"/>
                  </a:lnTo>
                  <a:lnTo>
                    <a:pt x="144565" y="50384"/>
                  </a:lnTo>
                  <a:lnTo>
                    <a:pt x="163390" y="99578"/>
                  </a:lnTo>
                  <a:lnTo>
                    <a:pt x="168456" y="1266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Freeform 609"/>
            <p:cNvSpPr/>
            <p:nvPr/>
          </p:nvSpPr>
          <p:spPr>
            <a:xfrm>
              <a:off x="6542536" y="13343291"/>
              <a:ext cx="168808" cy="275119"/>
            </a:xfrm>
            <a:custGeom>
              <a:avLst/>
              <a:gdLst/>
              <a:ahLst/>
              <a:cxnLst/>
              <a:rect l="0" t="0" r="0" b="0"/>
              <a:pathLst>
                <a:path w="168808" h="275119">
                  <a:moveTo>
                    <a:pt x="122003" y="0"/>
                  </a:moveTo>
                  <a:lnTo>
                    <a:pt x="136657" y="55141"/>
                  </a:lnTo>
                  <a:lnTo>
                    <a:pt x="150201" y="114446"/>
                  </a:lnTo>
                  <a:lnTo>
                    <a:pt x="160644" y="168832"/>
                  </a:lnTo>
                  <a:lnTo>
                    <a:pt x="168807" y="206262"/>
                  </a:lnTo>
                  <a:lnTo>
                    <a:pt x="148198" y="170286"/>
                  </a:lnTo>
                  <a:lnTo>
                    <a:pt x="120406" y="143004"/>
                  </a:lnTo>
                  <a:lnTo>
                    <a:pt x="89944" y="125690"/>
                  </a:lnTo>
                  <a:lnTo>
                    <a:pt x="79573" y="125907"/>
                  </a:lnTo>
                  <a:lnTo>
                    <a:pt x="58692" y="135506"/>
                  </a:lnTo>
                  <a:lnTo>
                    <a:pt x="32794" y="155054"/>
                  </a:lnTo>
                  <a:lnTo>
                    <a:pt x="10303" y="186841"/>
                  </a:lnTo>
                  <a:lnTo>
                    <a:pt x="0" y="225896"/>
                  </a:lnTo>
                  <a:lnTo>
                    <a:pt x="2063" y="237165"/>
                  </a:lnTo>
                  <a:lnTo>
                    <a:pt x="13714" y="255925"/>
                  </a:lnTo>
                  <a:lnTo>
                    <a:pt x="30591" y="268943"/>
                  </a:lnTo>
                  <a:lnTo>
                    <a:pt x="40005" y="274051"/>
                  </a:lnTo>
                  <a:lnTo>
                    <a:pt x="50960" y="275118"/>
                  </a:lnTo>
                  <a:lnTo>
                    <a:pt x="75610" y="270064"/>
                  </a:lnTo>
                  <a:lnTo>
                    <a:pt x="122003" y="2421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Freeform 610"/>
            <p:cNvSpPr/>
            <p:nvPr/>
          </p:nvSpPr>
          <p:spPr>
            <a:xfrm>
              <a:off x="6780353" y="13411966"/>
              <a:ext cx="151702" cy="155818"/>
            </a:xfrm>
            <a:custGeom>
              <a:avLst/>
              <a:gdLst/>
              <a:ahLst/>
              <a:cxnLst/>
              <a:rect l="0" t="0" r="0" b="0"/>
              <a:pathLst>
                <a:path w="151702" h="155818">
                  <a:moveTo>
                    <a:pt x="0" y="57668"/>
                  </a:moveTo>
                  <a:lnTo>
                    <a:pt x="28726" y="64903"/>
                  </a:lnTo>
                  <a:lnTo>
                    <a:pt x="76751" y="64880"/>
                  </a:lnTo>
                  <a:lnTo>
                    <a:pt x="132967" y="45096"/>
                  </a:lnTo>
                  <a:lnTo>
                    <a:pt x="144796" y="38759"/>
                  </a:lnTo>
                  <a:lnTo>
                    <a:pt x="150343" y="31023"/>
                  </a:lnTo>
                  <a:lnTo>
                    <a:pt x="151701" y="22358"/>
                  </a:lnTo>
                  <a:lnTo>
                    <a:pt x="150267" y="13070"/>
                  </a:lnTo>
                  <a:lnTo>
                    <a:pt x="143462" y="6878"/>
                  </a:lnTo>
                  <a:lnTo>
                    <a:pt x="120303" y="0"/>
                  </a:lnTo>
                  <a:lnTo>
                    <a:pt x="85558" y="1716"/>
                  </a:lnTo>
                  <a:lnTo>
                    <a:pt x="63762" y="12912"/>
                  </a:lnTo>
                  <a:lnTo>
                    <a:pt x="53036" y="20813"/>
                  </a:lnTo>
                  <a:lnTo>
                    <a:pt x="38000" y="42065"/>
                  </a:lnTo>
                  <a:lnTo>
                    <a:pt x="32352" y="54285"/>
                  </a:lnTo>
                  <a:lnTo>
                    <a:pt x="29196" y="83460"/>
                  </a:lnTo>
                  <a:lnTo>
                    <a:pt x="32864" y="113585"/>
                  </a:lnTo>
                  <a:lnTo>
                    <a:pt x="42292" y="138672"/>
                  </a:lnTo>
                  <a:lnTo>
                    <a:pt x="51591" y="146766"/>
                  </a:lnTo>
                  <a:lnTo>
                    <a:pt x="77521" y="155759"/>
                  </a:lnTo>
                  <a:lnTo>
                    <a:pt x="89115" y="155817"/>
                  </a:lnTo>
                  <a:lnTo>
                    <a:pt x="126342" y="14189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Freeform 611"/>
            <p:cNvSpPr/>
            <p:nvPr/>
          </p:nvSpPr>
          <p:spPr>
            <a:xfrm>
              <a:off x="7001451" y="13395934"/>
              <a:ext cx="115815" cy="125694"/>
            </a:xfrm>
            <a:custGeom>
              <a:avLst/>
              <a:gdLst/>
              <a:ahLst/>
              <a:cxnLst/>
              <a:rect l="0" t="0" r="0" b="0"/>
              <a:pathLst>
                <a:path w="115815" h="125694">
                  <a:moveTo>
                    <a:pt x="0" y="10528"/>
                  </a:moveTo>
                  <a:lnTo>
                    <a:pt x="3120" y="64672"/>
                  </a:lnTo>
                  <a:lnTo>
                    <a:pt x="14449" y="125369"/>
                  </a:lnTo>
                  <a:lnTo>
                    <a:pt x="11972" y="125693"/>
                  </a:lnTo>
                  <a:lnTo>
                    <a:pt x="7981" y="122401"/>
                  </a:lnTo>
                  <a:lnTo>
                    <a:pt x="3547" y="106264"/>
                  </a:lnTo>
                  <a:lnTo>
                    <a:pt x="4171" y="70870"/>
                  </a:lnTo>
                  <a:lnTo>
                    <a:pt x="6290" y="57775"/>
                  </a:lnTo>
                  <a:lnTo>
                    <a:pt x="11212" y="47875"/>
                  </a:lnTo>
                  <a:lnTo>
                    <a:pt x="26040" y="33756"/>
                  </a:lnTo>
                  <a:lnTo>
                    <a:pt x="82689" y="11277"/>
                  </a:lnTo>
                  <a:lnTo>
                    <a:pt x="11581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Freeform 612"/>
            <p:cNvSpPr/>
            <p:nvPr/>
          </p:nvSpPr>
          <p:spPr>
            <a:xfrm>
              <a:off x="7359420" y="13301177"/>
              <a:ext cx="21058" cy="178986"/>
            </a:xfrm>
            <a:custGeom>
              <a:avLst/>
              <a:gdLst/>
              <a:ahLst/>
              <a:cxnLst/>
              <a:rect l="0" t="0" r="0" b="0"/>
              <a:pathLst>
                <a:path w="21058" h="178986">
                  <a:moveTo>
                    <a:pt x="0" y="0"/>
                  </a:moveTo>
                  <a:lnTo>
                    <a:pt x="3120" y="48931"/>
                  </a:lnTo>
                  <a:lnTo>
                    <a:pt x="9065" y="108062"/>
                  </a:lnTo>
                  <a:lnTo>
                    <a:pt x="18669" y="161197"/>
                  </a:lnTo>
                  <a:lnTo>
                    <a:pt x="21057" y="1789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Freeform 613"/>
            <p:cNvSpPr/>
            <p:nvPr/>
          </p:nvSpPr>
          <p:spPr>
            <a:xfrm>
              <a:off x="7306777" y="13332763"/>
              <a:ext cx="136872" cy="52644"/>
            </a:xfrm>
            <a:custGeom>
              <a:avLst/>
              <a:gdLst/>
              <a:ahLst/>
              <a:cxnLst/>
              <a:rect l="0" t="0" r="0" b="0"/>
              <a:pathLst>
                <a:path w="136872" h="52644">
                  <a:moveTo>
                    <a:pt x="136871" y="0"/>
                  </a:moveTo>
                  <a:lnTo>
                    <a:pt x="81825" y="25194"/>
                  </a:lnTo>
                  <a:lnTo>
                    <a:pt x="22359" y="45244"/>
                  </a:lnTo>
                  <a:lnTo>
                    <a:pt x="0" y="526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Freeform 614"/>
            <p:cNvSpPr/>
            <p:nvPr/>
          </p:nvSpPr>
          <p:spPr>
            <a:xfrm>
              <a:off x="7464705" y="13269592"/>
              <a:ext cx="115815" cy="200043"/>
            </a:xfrm>
            <a:custGeom>
              <a:avLst/>
              <a:gdLst/>
              <a:ahLst/>
              <a:cxnLst/>
              <a:rect l="0" t="0" r="0" b="0"/>
              <a:pathLst>
                <a:path w="115815" h="200043">
                  <a:moveTo>
                    <a:pt x="0" y="0"/>
                  </a:moveTo>
                  <a:lnTo>
                    <a:pt x="0" y="60384"/>
                  </a:lnTo>
                  <a:lnTo>
                    <a:pt x="0" y="114988"/>
                  </a:lnTo>
                  <a:lnTo>
                    <a:pt x="0" y="165092"/>
                  </a:lnTo>
                  <a:lnTo>
                    <a:pt x="1170" y="185678"/>
                  </a:lnTo>
                  <a:lnTo>
                    <a:pt x="3120" y="184616"/>
                  </a:lnTo>
                  <a:lnTo>
                    <a:pt x="21331" y="127183"/>
                  </a:lnTo>
                  <a:lnTo>
                    <a:pt x="24749" y="116374"/>
                  </a:lnTo>
                  <a:lnTo>
                    <a:pt x="31707" y="109168"/>
                  </a:lnTo>
                  <a:lnTo>
                    <a:pt x="51917" y="101161"/>
                  </a:lnTo>
                  <a:lnTo>
                    <a:pt x="62687" y="102536"/>
                  </a:lnTo>
                  <a:lnTo>
                    <a:pt x="84013" y="113422"/>
                  </a:lnTo>
                  <a:lnTo>
                    <a:pt x="98950" y="129958"/>
                  </a:lnTo>
                  <a:lnTo>
                    <a:pt x="108319" y="150176"/>
                  </a:lnTo>
                  <a:lnTo>
                    <a:pt x="115814" y="2000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Freeform 615"/>
            <p:cNvSpPr/>
            <p:nvPr/>
          </p:nvSpPr>
          <p:spPr>
            <a:xfrm>
              <a:off x="7621963" y="13326759"/>
              <a:ext cx="116954" cy="155563"/>
            </a:xfrm>
            <a:custGeom>
              <a:avLst/>
              <a:gdLst/>
              <a:ahLst/>
              <a:cxnLst/>
              <a:rect l="0" t="0" r="0" b="0"/>
              <a:pathLst>
                <a:path w="116954" h="155563">
                  <a:moveTo>
                    <a:pt x="669" y="79703"/>
                  </a:moveTo>
                  <a:lnTo>
                    <a:pt x="59286" y="74114"/>
                  </a:lnTo>
                  <a:lnTo>
                    <a:pt x="94077" y="59460"/>
                  </a:lnTo>
                  <a:lnTo>
                    <a:pt x="109644" y="43800"/>
                  </a:lnTo>
                  <a:lnTo>
                    <a:pt x="115433" y="34711"/>
                  </a:lnTo>
                  <a:lnTo>
                    <a:pt x="116953" y="26311"/>
                  </a:lnTo>
                  <a:lnTo>
                    <a:pt x="115627" y="18372"/>
                  </a:lnTo>
                  <a:lnTo>
                    <a:pt x="112402" y="10740"/>
                  </a:lnTo>
                  <a:lnTo>
                    <a:pt x="104404" y="5652"/>
                  </a:lnTo>
                  <a:lnTo>
                    <a:pt x="79919" y="0"/>
                  </a:lnTo>
                  <a:lnTo>
                    <a:pt x="67541" y="2001"/>
                  </a:lnTo>
                  <a:lnTo>
                    <a:pt x="44428" y="13585"/>
                  </a:lnTo>
                  <a:lnTo>
                    <a:pt x="25576" y="36670"/>
                  </a:lnTo>
                  <a:lnTo>
                    <a:pt x="0" y="93560"/>
                  </a:lnTo>
                  <a:lnTo>
                    <a:pt x="223" y="106488"/>
                  </a:lnTo>
                  <a:lnTo>
                    <a:pt x="9829" y="130212"/>
                  </a:lnTo>
                  <a:lnTo>
                    <a:pt x="28917" y="146214"/>
                  </a:lnTo>
                  <a:lnTo>
                    <a:pt x="40558" y="152119"/>
                  </a:lnTo>
                  <a:lnTo>
                    <a:pt x="65972" y="155562"/>
                  </a:lnTo>
                  <a:lnTo>
                    <a:pt x="89354" y="153192"/>
                  </a:lnTo>
                  <a:lnTo>
                    <a:pt x="116483" y="1428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Freeform 616"/>
            <p:cNvSpPr/>
            <p:nvPr/>
          </p:nvSpPr>
          <p:spPr>
            <a:xfrm>
              <a:off x="7906902" y="13238006"/>
              <a:ext cx="42115" cy="242157"/>
            </a:xfrm>
            <a:custGeom>
              <a:avLst/>
              <a:gdLst/>
              <a:ahLst/>
              <a:cxnLst/>
              <a:rect l="0" t="0" r="0" b="0"/>
              <a:pathLst>
                <a:path w="42115" h="242157">
                  <a:moveTo>
                    <a:pt x="0" y="0"/>
                  </a:moveTo>
                  <a:lnTo>
                    <a:pt x="11453" y="48930"/>
                  </a:lnTo>
                  <a:lnTo>
                    <a:pt x="21330" y="99896"/>
                  </a:lnTo>
                  <a:lnTo>
                    <a:pt x="28547" y="156331"/>
                  </a:lnTo>
                  <a:lnTo>
                    <a:pt x="36574" y="216624"/>
                  </a:lnTo>
                  <a:lnTo>
                    <a:pt x="42114" y="2421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Freeform 617"/>
            <p:cNvSpPr/>
            <p:nvPr/>
          </p:nvSpPr>
          <p:spPr>
            <a:xfrm>
              <a:off x="8009658" y="13298233"/>
              <a:ext cx="160457" cy="161946"/>
            </a:xfrm>
            <a:custGeom>
              <a:avLst/>
              <a:gdLst/>
              <a:ahLst/>
              <a:cxnLst/>
              <a:rect l="0" t="0" r="0" b="0"/>
              <a:pathLst>
                <a:path w="160457" h="161946">
                  <a:moveTo>
                    <a:pt x="128871" y="24002"/>
                  </a:moveTo>
                  <a:lnTo>
                    <a:pt x="117692" y="12823"/>
                  </a:lnTo>
                  <a:lnTo>
                    <a:pt x="88384" y="282"/>
                  </a:lnTo>
                  <a:lnTo>
                    <a:pt x="78482" y="0"/>
                  </a:lnTo>
                  <a:lnTo>
                    <a:pt x="61242" y="5924"/>
                  </a:lnTo>
                  <a:lnTo>
                    <a:pt x="32794" y="28003"/>
                  </a:lnTo>
                  <a:lnTo>
                    <a:pt x="13316" y="56772"/>
                  </a:lnTo>
                  <a:lnTo>
                    <a:pt x="136" y="93112"/>
                  </a:lnTo>
                  <a:lnTo>
                    <a:pt x="0" y="133516"/>
                  </a:lnTo>
                  <a:lnTo>
                    <a:pt x="4353" y="143804"/>
                  </a:lnTo>
                  <a:lnTo>
                    <a:pt x="18547" y="158356"/>
                  </a:lnTo>
                  <a:lnTo>
                    <a:pt x="27246" y="161535"/>
                  </a:lnTo>
                  <a:lnTo>
                    <a:pt x="46270" y="161945"/>
                  </a:lnTo>
                  <a:lnTo>
                    <a:pt x="66423" y="148870"/>
                  </a:lnTo>
                  <a:lnTo>
                    <a:pt x="94379" y="115203"/>
                  </a:lnTo>
                  <a:lnTo>
                    <a:pt x="119198" y="67492"/>
                  </a:lnTo>
                  <a:lnTo>
                    <a:pt x="121452" y="45669"/>
                  </a:lnTo>
                  <a:lnTo>
                    <a:pt x="119724" y="32462"/>
                  </a:lnTo>
                  <a:lnTo>
                    <a:pt x="118524" y="79563"/>
                  </a:lnTo>
                  <a:lnTo>
                    <a:pt x="123985" y="116503"/>
                  </a:lnTo>
                  <a:lnTo>
                    <a:pt x="138602" y="144086"/>
                  </a:lnTo>
                  <a:lnTo>
                    <a:pt x="148014" y="153411"/>
                  </a:lnTo>
                  <a:lnTo>
                    <a:pt x="160456" y="1608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Freeform 618"/>
            <p:cNvSpPr/>
            <p:nvPr/>
          </p:nvSpPr>
          <p:spPr>
            <a:xfrm>
              <a:off x="8226050" y="13280120"/>
              <a:ext cx="160984" cy="159016"/>
            </a:xfrm>
            <a:custGeom>
              <a:avLst/>
              <a:gdLst/>
              <a:ahLst/>
              <a:cxnLst/>
              <a:rect l="0" t="0" r="0" b="0"/>
              <a:pathLst>
                <a:path w="160984" h="159016">
                  <a:moveTo>
                    <a:pt x="7235" y="10529"/>
                  </a:moveTo>
                  <a:lnTo>
                    <a:pt x="0" y="38086"/>
                  </a:lnTo>
                  <a:lnTo>
                    <a:pt x="477" y="97426"/>
                  </a:lnTo>
                  <a:lnTo>
                    <a:pt x="11472" y="141951"/>
                  </a:lnTo>
                  <a:lnTo>
                    <a:pt x="17079" y="154296"/>
                  </a:lnTo>
                  <a:lnTo>
                    <a:pt x="25496" y="159015"/>
                  </a:lnTo>
                  <a:lnTo>
                    <a:pt x="35787" y="158654"/>
                  </a:lnTo>
                  <a:lnTo>
                    <a:pt x="47326" y="154902"/>
                  </a:lnTo>
                  <a:lnTo>
                    <a:pt x="66388" y="138255"/>
                  </a:lnTo>
                  <a:lnTo>
                    <a:pt x="74746" y="127266"/>
                  </a:lnTo>
                  <a:lnTo>
                    <a:pt x="84033" y="99457"/>
                  </a:lnTo>
                  <a:lnTo>
                    <a:pt x="86991" y="76959"/>
                  </a:lnTo>
                  <a:lnTo>
                    <a:pt x="86142" y="75873"/>
                  </a:lnTo>
                  <a:lnTo>
                    <a:pt x="84406" y="78658"/>
                  </a:lnTo>
                  <a:lnTo>
                    <a:pt x="85597" y="91112"/>
                  </a:lnTo>
                  <a:lnTo>
                    <a:pt x="91196" y="108345"/>
                  </a:lnTo>
                  <a:lnTo>
                    <a:pt x="101483" y="127702"/>
                  </a:lnTo>
                  <a:lnTo>
                    <a:pt x="116973" y="141765"/>
                  </a:lnTo>
                  <a:lnTo>
                    <a:pt x="126017" y="147153"/>
                  </a:lnTo>
                  <a:lnTo>
                    <a:pt x="134386" y="146065"/>
                  </a:lnTo>
                  <a:lnTo>
                    <a:pt x="142305" y="140661"/>
                  </a:lnTo>
                  <a:lnTo>
                    <a:pt x="149925" y="132379"/>
                  </a:lnTo>
                  <a:lnTo>
                    <a:pt x="158390" y="110698"/>
                  </a:lnTo>
                  <a:lnTo>
                    <a:pt x="160983" y="86635"/>
                  </a:lnTo>
                  <a:lnTo>
                    <a:pt x="148110" y="23609"/>
                  </a:lnTo>
                  <a:lnTo>
                    <a:pt x="14410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Freeform 619"/>
            <p:cNvSpPr/>
            <p:nvPr/>
          </p:nvSpPr>
          <p:spPr>
            <a:xfrm>
              <a:off x="8562480" y="13121915"/>
              <a:ext cx="123532" cy="284548"/>
            </a:xfrm>
            <a:custGeom>
              <a:avLst/>
              <a:gdLst/>
              <a:ahLst/>
              <a:cxnLst/>
              <a:rect l="0" t="0" r="0" b="0"/>
              <a:pathLst>
                <a:path w="123532" h="284548">
                  <a:moveTo>
                    <a:pt x="123531" y="52921"/>
                  </a:moveTo>
                  <a:lnTo>
                    <a:pt x="113956" y="21638"/>
                  </a:lnTo>
                  <a:lnTo>
                    <a:pt x="103287" y="5482"/>
                  </a:lnTo>
                  <a:lnTo>
                    <a:pt x="94827" y="1408"/>
                  </a:lnTo>
                  <a:lnTo>
                    <a:pt x="72949" y="0"/>
                  </a:lnTo>
                  <a:lnTo>
                    <a:pt x="50747" y="12632"/>
                  </a:lnTo>
                  <a:lnTo>
                    <a:pt x="31521" y="32674"/>
                  </a:lnTo>
                  <a:lnTo>
                    <a:pt x="14121" y="64860"/>
                  </a:lnTo>
                  <a:lnTo>
                    <a:pt x="2726" y="105850"/>
                  </a:lnTo>
                  <a:lnTo>
                    <a:pt x="0" y="157901"/>
                  </a:lnTo>
                  <a:lnTo>
                    <a:pt x="8966" y="211828"/>
                  </a:lnTo>
                  <a:lnTo>
                    <a:pt x="21736" y="250132"/>
                  </a:lnTo>
                  <a:lnTo>
                    <a:pt x="39303" y="28454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Freeform 620"/>
            <p:cNvSpPr/>
            <p:nvPr/>
          </p:nvSpPr>
          <p:spPr>
            <a:xfrm>
              <a:off x="8528083" y="13265903"/>
              <a:ext cx="216628" cy="138889"/>
            </a:xfrm>
            <a:custGeom>
              <a:avLst/>
              <a:gdLst/>
              <a:ahLst/>
              <a:cxnLst/>
              <a:rect l="0" t="0" r="0" b="0"/>
              <a:pathLst>
                <a:path w="216628" h="138889">
                  <a:moveTo>
                    <a:pt x="0" y="35274"/>
                  </a:moveTo>
                  <a:lnTo>
                    <a:pt x="58617" y="29685"/>
                  </a:lnTo>
                  <a:lnTo>
                    <a:pt x="93407" y="20619"/>
                  </a:lnTo>
                  <a:lnTo>
                    <a:pt x="103216" y="21994"/>
                  </a:lnTo>
                  <a:lnTo>
                    <a:pt x="120353" y="32882"/>
                  </a:lnTo>
                  <a:lnTo>
                    <a:pt x="124690" y="40699"/>
                  </a:lnTo>
                  <a:lnTo>
                    <a:pt x="131945" y="94221"/>
                  </a:lnTo>
                  <a:lnTo>
                    <a:pt x="141000" y="128779"/>
                  </a:lnTo>
                  <a:lnTo>
                    <a:pt x="146643" y="135045"/>
                  </a:lnTo>
                  <a:lnTo>
                    <a:pt x="153914" y="138052"/>
                  </a:lnTo>
                  <a:lnTo>
                    <a:pt x="162271" y="138888"/>
                  </a:lnTo>
                  <a:lnTo>
                    <a:pt x="180915" y="133578"/>
                  </a:lnTo>
                  <a:lnTo>
                    <a:pt x="190800" y="128887"/>
                  </a:lnTo>
                  <a:lnTo>
                    <a:pt x="204903" y="108076"/>
                  </a:lnTo>
                  <a:lnTo>
                    <a:pt x="216300" y="66595"/>
                  </a:lnTo>
                  <a:lnTo>
                    <a:pt x="216627" y="39835"/>
                  </a:lnTo>
                  <a:lnTo>
                    <a:pt x="208972" y="16244"/>
                  </a:lnTo>
                  <a:lnTo>
                    <a:pt x="200146" y="8550"/>
                  </a:lnTo>
                  <a:lnTo>
                    <a:pt x="174742" y="0"/>
                  </a:lnTo>
                  <a:lnTo>
                    <a:pt x="163288" y="59"/>
                  </a:lnTo>
                  <a:lnTo>
                    <a:pt x="144323" y="6364"/>
                  </a:lnTo>
                  <a:lnTo>
                    <a:pt x="134333" y="13848"/>
                  </a:lnTo>
                  <a:lnTo>
                    <a:pt x="126342" y="247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Freeform 621"/>
            <p:cNvSpPr/>
            <p:nvPr/>
          </p:nvSpPr>
          <p:spPr>
            <a:xfrm>
              <a:off x="8791296" y="13238006"/>
              <a:ext cx="84228" cy="129550"/>
            </a:xfrm>
            <a:custGeom>
              <a:avLst/>
              <a:gdLst/>
              <a:ahLst/>
              <a:cxnLst/>
              <a:rect l="0" t="0" r="0" b="0"/>
              <a:pathLst>
                <a:path w="84228" h="129550">
                  <a:moveTo>
                    <a:pt x="0" y="105285"/>
                  </a:moveTo>
                  <a:lnTo>
                    <a:pt x="0" y="129549"/>
                  </a:lnTo>
                  <a:lnTo>
                    <a:pt x="2339" y="68345"/>
                  </a:lnTo>
                  <a:lnTo>
                    <a:pt x="11178" y="44413"/>
                  </a:lnTo>
                  <a:lnTo>
                    <a:pt x="34897" y="16799"/>
                  </a:lnTo>
                  <a:lnTo>
                    <a:pt x="54114" y="7466"/>
                  </a:lnTo>
                  <a:lnTo>
                    <a:pt x="8422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Freeform 622"/>
            <p:cNvSpPr/>
            <p:nvPr/>
          </p:nvSpPr>
          <p:spPr>
            <a:xfrm>
              <a:off x="9099076" y="13196212"/>
              <a:ext cx="187060" cy="167859"/>
            </a:xfrm>
            <a:custGeom>
              <a:avLst/>
              <a:gdLst/>
              <a:ahLst/>
              <a:cxnLst/>
              <a:rect l="0" t="0" r="0" b="0"/>
              <a:pathLst>
                <a:path w="187060" h="167859">
                  <a:moveTo>
                    <a:pt x="123888" y="41794"/>
                  </a:moveTo>
                  <a:lnTo>
                    <a:pt x="108247" y="23814"/>
                  </a:lnTo>
                  <a:lnTo>
                    <a:pt x="100169" y="6897"/>
                  </a:lnTo>
                  <a:lnTo>
                    <a:pt x="92868" y="2151"/>
                  </a:lnTo>
                  <a:lnTo>
                    <a:pt x="72277" y="0"/>
                  </a:lnTo>
                  <a:lnTo>
                    <a:pt x="61404" y="5742"/>
                  </a:lnTo>
                  <a:lnTo>
                    <a:pt x="31675" y="39430"/>
                  </a:lnTo>
                  <a:lnTo>
                    <a:pt x="5825" y="94126"/>
                  </a:lnTo>
                  <a:lnTo>
                    <a:pt x="0" y="131520"/>
                  </a:lnTo>
                  <a:lnTo>
                    <a:pt x="4875" y="152252"/>
                  </a:lnTo>
                  <a:lnTo>
                    <a:pt x="9452" y="161056"/>
                  </a:lnTo>
                  <a:lnTo>
                    <a:pt x="16012" y="165755"/>
                  </a:lnTo>
                  <a:lnTo>
                    <a:pt x="23894" y="167718"/>
                  </a:lnTo>
                  <a:lnTo>
                    <a:pt x="32659" y="167858"/>
                  </a:lnTo>
                  <a:lnTo>
                    <a:pt x="48637" y="161774"/>
                  </a:lnTo>
                  <a:lnTo>
                    <a:pt x="99231" y="118631"/>
                  </a:lnTo>
                  <a:lnTo>
                    <a:pt x="114762" y="92247"/>
                  </a:lnTo>
                  <a:lnTo>
                    <a:pt x="128151" y="44439"/>
                  </a:lnTo>
                  <a:lnTo>
                    <a:pt x="127900" y="43557"/>
                  </a:lnTo>
                  <a:lnTo>
                    <a:pt x="126563" y="46479"/>
                  </a:lnTo>
                  <a:lnTo>
                    <a:pt x="135694" y="102579"/>
                  </a:lnTo>
                  <a:lnTo>
                    <a:pt x="143173" y="123792"/>
                  </a:lnTo>
                  <a:lnTo>
                    <a:pt x="154296" y="141019"/>
                  </a:lnTo>
                  <a:lnTo>
                    <a:pt x="167038" y="150235"/>
                  </a:lnTo>
                  <a:lnTo>
                    <a:pt x="187059" y="1576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Freeform 623"/>
            <p:cNvSpPr/>
            <p:nvPr/>
          </p:nvSpPr>
          <p:spPr>
            <a:xfrm>
              <a:off x="9361298" y="13122193"/>
              <a:ext cx="19595" cy="210571"/>
            </a:xfrm>
            <a:custGeom>
              <a:avLst/>
              <a:gdLst/>
              <a:ahLst/>
              <a:cxnLst/>
              <a:rect l="0" t="0" r="0" b="0"/>
              <a:pathLst>
                <a:path w="19595" h="210571">
                  <a:moveTo>
                    <a:pt x="9065" y="0"/>
                  </a:moveTo>
                  <a:lnTo>
                    <a:pt x="0" y="58616"/>
                  </a:lnTo>
                  <a:lnTo>
                    <a:pt x="6061" y="121196"/>
                  </a:lnTo>
                  <a:lnTo>
                    <a:pt x="11591" y="180524"/>
                  </a:lnTo>
                  <a:lnTo>
                    <a:pt x="19594" y="210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Freeform 624"/>
            <p:cNvSpPr/>
            <p:nvPr/>
          </p:nvSpPr>
          <p:spPr>
            <a:xfrm>
              <a:off x="9475648" y="13069550"/>
              <a:ext cx="10530" cy="252686"/>
            </a:xfrm>
            <a:custGeom>
              <a:avLst/>
              <a:gdLst/>
              <a:ahLst/>
              <a:cxnLst/>
              <a:rect l="0" t="0" r="0" b="0"/>
              <a:pathLst>
                <a:path w="10530" h="252686">
                  <a:moveTo>
                    <a:pt x="0" y="0"/>
                  </a:moveTo>
                  <a:lnTo>
                    <a:pt x="0" y="44367"/>
                  </a:lnTo>
                  <a:lnTo>
                    <a:pt x="0" y="105433"/>
                  </a:lnTo>
                  <a:lnTo>
                    <a:pt x="1170" y="164991"/>
                  </a:lnTo>
                  <a:lnTo>
                    <a:pt x="8334" y="218335"/>
                  </a:lnTo>
                  <a:lnTo>
                    <a:pt x="10529" y="2526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Freeform 625"/>
            <p:cNvSpPr/>
            <p:nvPr/>
          </p:nvSpPr>
          <p:spPr>
            <a:xfrm>
              <a:off x="6051748" y="13803528"/>
              <a:ext cx="139010" cy="184415"/>
            </a:xfrm>
            <a:custGeom>
              <a:avLst/>
              <a:gdLst/>
              <a:ahLst/>
              <a:cxnLst/>
              <a:rect l="0" t="0" r="0" b="0"/>
              <a:pathLst>
                <a:path w="139010" h="184415">
                  <a:moveTo>
                    <a:pt x="117952" y="13545"/>
                  </a:moveTo>
                  <a:lnTo>
                    <a:pt x="106773" y="2367"/>
                  </a:lnTo>
                  <a:lnTo>
                    <a:pt x="85687" y="0"/>
                  </a:lnTo>
                  <a:lnTo>
                    <a:pt x="60329" y="4015"/>
                  </a:lnTo>
                  <a:lnTo>
                    <a:pt x="41259" y="13599"/>
                  </a:lnTo>
                  <a:lnTo>
                    <a:pt x="17369" y="43328"/>
                  </a:lnTo>
                  <a:lnTo>
                    <a:pt x="1062" y="87361"/>
                  </a:lnTo>
                  <a:lnTo>
                    <a:pt x="0" y="131863"/>
                  </a:lnTo>
                  <a:lnTo>
                    <a:pt x="7427" y="154259"/>
                  </a:lnTo>
                  <a:lnTo>
                    <a:pt x="12683" y="163506"/>
                  </a:lnTo>
                  <a:lnTo>
                    <a:pt x="31001" y="176901"/>
                  </a:lnTo>
                  <a:lnTo>
                    <a:pt x="53570" y="184414"/>
                  </a:lnTo>
                  <a:lnTo>
                    <a:pt x="75300" y="183854"/>
                  </a:lnTo>
                  <a:lnTo>
                    <a:pt x="127384" y="157248"/>
                  </a:lnTo>
                  <a:lnTo>
                    <a:pt x="139009" y="1504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Freeform 626"/>
            <p:cNvSpPr/>
            <p:nvPr/>
          </p:nvSpPr>
          <p:spPr>
            <a:xfrm>
              <a:off x="6296042" y="13806545"/>
              <a:ext cx="21058" cy="147401"/>
            </a:xfrm>
            <a:custGeom>
              <a:avLst/>
              <a:gdLst/>
              <a:ahLst/>
              <a:cxnLst/>
              <a:rect l="0" t="0" r="0" b="0"/>
              <a:pathLst>
                <a:path w="21058" h="147401">
                  <a:moveTo>
                    <a:pt x="0" y="0"/>
                  </a:moveTo>
                  <a:lnTo>
                    <a:pt x="5588" y="58618"/>
                  </a:lnTo>
                  <a:lnTo>
                    <a:pt x="18211" y="120428"/>
                  </a:lnTo>
                  <a:lnTo>
                    <a:pt x="21057" y="147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Freeform 627"/>
            <p:cNvSpPr/>
            <p:nvPr/>
          </p:nvSpPr>
          <p:spPr>
            <a:xfrm>
              <a:off x="6317099" y="13753903"/>
              <a:ext cx="10529" cy="10529"/>
            </a:xfrm>
            <a:custGeom>
              <a:avLst/>
              <a:gdLst/>
              <a:ahLst/>
              <a:cxnLst/>
              <a:rect l="0" t="0" r="0" b="0"/>
              <a:pathLst>
                <a:path w="10529" h="10529">
                  <a:moveTo>
                    <a:pt x="0" y="0"/>
                  </a:moveTo>
                  <a:lnTo>
                    <a:pt x="10528" y="10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Freeform 628"/>
            <p:cNvSpPr/>
            <p:nvPr/>
          </p:nvSpPr>
          <p:spPr>
            <a:xfrm>
              <a:off x="6443441" y="13722317"/>
              <a:ext cx="10529" cy="242157"/>
            </a:xfrm>
            <a:custGeom>
              <a:avLst/>
              <a:gdLst/>
              <a:ahLst/>
              <a:cxnLst/>
              <a:rect l="0" t="0" r="0" b="0"/>
              <a:pathLst>
                <a:path w="10529" h="242157">
                  <a:moveTo>
                    <a:pt x="0" y="0"/>
                  </a:moveTo>
                  <a:lnTo>
                    <a:pt x="3119" y="48931"/>
                  </a:lnTo>
                  <a:lnTo>
                    <a:pt x="8333" y="99895"/>
                  </a:lnTo>
                  <a:lnTo>
                    <a:pt x="9878" y="156330"/>
                  </a:lnTo>
                  <a:lnTo>
                    <a:pt x="10336" y="203859"/>
                  </a:lnTo>
                  <a:lnTo>
                    <a:pt x="10528" y="2421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Freeform 629"/>
            <p:cNvSpPr/>
            <p:nvPr/>
          </p:nvSpPr>
          <p:spPr>
            <a:xfrm>
              <a:off x="6359213" y="13813591"/>
              <a:ext cx="273741" cy="140355"/>
            </a:xfrm>
            <a:custGeom>
              <a:avLst/>
              <a:gdLst/>
              <a:ahLst/>
              <a:cxnLst/>
              <a:rect l="0" t="0" r="0" b="0"/>
              <a:pathLst>
                <a:path w="273741" h="140355">
                  <a:moveTo>
                    <a:pt x="0" y="45597"/>
                  </a:moveTo>
                  <a:lnTo>
                    <a:pt x="11178" y="56775"/>
                  </a:lnTo>
                  <a:lnTo>
                    <a:pt x="19150" y="58897"/>
                  </a:lnTo>
                  <a:lnTo>
                    <a:pt x="40487" y="58137"/>
                  </a:lnTo>
                  <a:lnTo>
                    <a:pt x="98377" y="40881"/>
                  </a:lnTo>
                  <a:lnTo>
                    <a:pt x="157017" y="21334"/>
                  </a:lnTo>
                  <a:lnTo>
                    <a:pt x="210450" y="3522"/>
                  </a:lnTo>
                  <a:lnTo>
                    <a:pt x="221019" y="0"/>
                  </a:lnTo>
                  <a:lnTo>
                    <a:pt x="230403" y="2330"/>
                  </a:lnTo>
                  <a:lnTo>
                    <a:pt x="247071" y="17397"/>
                  </a:lnTo>
                  <a:lnTo>
                    <a:pt x="256038" y="39694"/>
                  </a:lnTo>
                  <a:lnTo>
                    <a:pt x="267384" y="97723"/>
                  </a:lnTo>
                  <a:lnTo>
                    <a:pt x="273740" y="14035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Freeform 630"/>
            <p:cNvSpPr/>
            <p:nvPr/>
          </p:nvSpPr>
          <p:spPr>
            <a:xfrm>
              <a:off x="6696125" y="13752237"/>
              <a:ext cx="221099" cy="178569"/>
            </a:xfrm>
            <a:custGeom>
              <a:avLst/>
              <a:gdLst/>
              <a:ahLst/>
              <a:cxnLst/>
              <a:rect l="0" t="0" r="0" b="0"/>
              <a:pathLst>
                <a:path w="221099" h="178569">
                  <a:moveTo>
                    <a:pt x="0" y="54308"/>
                  </a:moveTo>
                  <a:lnTo>
                    <a:pt x="63450" y="27945"/>
                  </a:lnTo>
                  <a:lnTo>
                    <a:pt x="121544" y="4430"/>
                  </a:lnTo>
                  <a:lnTo>
                    <a:pt x="133671" y="0"/>
                  </a:lnTo>
                  <a:lnTo>
                    <a:pt x="140587" y="1725"/>
                  </a:lnTo>
                  <a:lnTo>
                    <a:pt x="144027" y="7554"/>
                  </a:lnTo>
                  <a:lnTo>
                    <a:pt x="144730" y="25341"/>
                  </a:lnTo>
                  <a:lnTo>
                    <a:pt x="141144" y="44943"/>
                  </a:lnTo>
                  <a:lnTo>
                    <a:pt x="107936" y="103576"/>
                  </a:lnTo>
                  <a:lnTo>
                    <a:pt x="93072" y="137537"/>
                  </a:lnTo>
                  <a:lnTo>
                    <a:pt x="92464" y="148398"/>
                  </a:lnTo>
                  <a:lnTo>
                    <a:pt x="98027" y="169825"/>
                  </a:lnTo>
                  <a:lnTo>
                    <a:pt x="105126" y="175773"/>
                  </a:lnTo>
                  <a:lnTo>
                    <a:pt x="114538" y="178568"/>
                  </a:lnTo>
                  <a:lnTo>
                    <a:pt x="137473" y="177386"/>
                  </a:lnTo>
                  <a:lnTo>
                    <a:pt x="198503" y="156810"/>
                  </a:lnTo>
                  <a:lnTo>
                    <a:pt x="221098" y="14906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Freeform 631"/>
            <p:cNvSpPr/>
            <p:nvPr/>
          </p:nvSpPr>
          <p:spPr>
            <a:xfrm>
              <a:off x="6969865" y="13734456"/>
              <a:ext cx="147401" cy="203499"/>
            </a:xfrm>
            <a:custGeom>
              <a:avLst/>
              <a:gdLst/>
              <a:ahLst/>
              <a:cxnLst/>
              <a:rect l="0" t="0" r="0" b="0"/>
              <a:pathLst>
                <a:path w="147401" h="203499">
                  <a:moveTo>
                    <a:pt x="0" y="82617"/>
                  </a:moveTo>
                  <a:lnTo>
                    <a:pt x="62281" y="64660"/>
                  </a:lnTo>
                  <a:lnTo>
                    <a:pt x="113212" y="47831"/>
                  </a:lnTo>
                  <a:lnTo>
                    <a:pt x="124608" y="41880"/>
                  </a:lnTo>
                  <a:lnTo>
                    <a:pt x="140389" y="25907"/>
                  </a:lnTo>
                  <a:lnTo>
                    <a:pt x="146236" y="16734"/>
                  </a:lnTo>
                  <a:lnTo>
                    <a:pt x="145454" y="10620"/>
                  </a:lnTo>
                  <a:lnTo>
                    <a:pt x="140253" y="6542"/>
                  </a:lnTo>
                  <a:lnTo>
                    <a:pt x="110577" y="805"/>
                  </a:lnTo>
                  <a:lnTo>
                    <a:pt x="98285" y="0"/>
                  </a:lnTo>
                  <a:lnTo>
                    <a:pt x="75269" y="8463"/>
                  </a:lnTo>
                  <a:lnTo>
                    <a:pt x="31896" y="42494"/>
                  </a:lnTo>
                  <a:lnTo>
                    <a:pt x="11271" y="72678"/>
                  </a:lnTo>
                  <a:lnTo>
                    <a:pt x="3340" y="115027"/>
                  </a:lnTo>
                  <a:lnTo>
                    <a:pt x="12168" y="159032"/>
                  </a:lnTo>
                  <a:lnTo>
                    <a:pt x="26465" y="181310"/>
                  </a:lnTo>
                  <a:lnTo>
                    <a:pt x="35191" y="190527"/>
                  </a:lnTo>
                  <a:lnTo>
                    <a:pt x="57365" y="200766"/>
                  </a:lnTo>
                  <a:lnTo>
                    <a:pt x="69829" y="203498"/>
                  </a:lnTo>
                  <a:lnTo>
                    <a:pt x="80478" y="202979"/>
                  </a:lnTo>
                  <a:lnTo>
                    <a:pt x="98549" y="196163"/>
                  </a:lnTo>
                  <a:lnTo>
                    <a:pt x="147400" y="1668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Freeform 632"/>
            <p:cNvSpPr/>
            <p:nvPr/>
          </p:nvSpPr>
          <p:spPr>
            <a:xfrm>
              <a:off x="7181086" y="13711789"/>
              <a:ext cx="136221" cy="178986"/>
            </a:xfrm>
            <a:custGeom>
              <a:avLst/>
              <a:gdLst/>
              <a:ahLst/>
              <a:cxnLst/>
              <a:rect l="0" t="0" r="0" b="0"/>
              <a:pathLst>
                <a:path w="136221" h="178986">
                  <a:moveTo>
                    <a:pt x="9878" y="0"/>
                  </a:moveTo>
                  <a:lnTo>
                    <a:pt x="2642" y="27555"/>
                  </a:lnTo>
                  <a:lnTo>
                    <a:pt x="0" y="86897"/>
                  </a:lnTo>
                  <a:lnTo>
                    <a:pt x="5067" y="149356"/>
                  </a:lnTo>
                  <a:lnTo>
                    <a:pt x="5501" y="155723"/>
                  </a:lnTo>
                  <a:lnTo>
                    <a:pt x="4620" y="156458"/>
                  </a:lnTo>
                  <a:lnTo>
                    <a:pt x="2863" y="153438"/>
                  </a:lnTo>
                  <a:lnTo>
                    <a:pt x="1214" y="107735"/>
                  </a:lnTo>
                  <a:lnTo>
                    <a:pt x="5247" y="80247"/>
                  </a:lnTo>
                  <a:lnTo>
                    <a:pt x="17179" y="58673"/>
                  </a:lnTo>
                  <a:lnTo>
                    <a:pt x="25273" y="49644"/>
                  </a:lnTo>
                  <a:lnTo>
                    <a:pt x="36519" y="44795"/>
                  </a:lnTo>
                  <a:lnTo>
                    <a:pt x="64612" y="42525"/>
                  </a:lnTo>
                  <a:lnTo>
                    <a:pt x="77953" y="47067"/>
                  </a:lnTo>
                  <a:lnTo>
                    <a:pt x="102135" y="64593"/>
                  </a:lnTo>
                  <a:lnTo>
                    <a:pt x="118341" y="87980"/>
                  </a:lnTo>
                  <a:lnTo>
                    <a:pt x="128274" y="115141"/>
                  </a:lnTo>
                  <a:lnTo>
                    <a:pt x="134650" y="164642"/>
                  </a:lnTo>
                  <a:lnTo>
                    <a:pt x="136220" y="1789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Freeform 633"/>
            <p:cNvSpPr/>
            <p:nvPr/>
          </p:nvSpPr>
          <p:spPr>
            <a:xfrm>
              <a:off x="7385090" y="13680204"/>
              <a:ext cx="134709" cy="202902"/>
            </a:xfrm>
            <a:custGeom>
              <a:avLst/>
              <a:gdLst/>
              <a:ahLst/>
              <a:cxnLst/>
              <a:rect l="0" t="0" r="0" b="0"/>
              <a:pathLst>
                <a:path w="134709" h="202902">
                  <a:moveTo>
                    <a:pt x="79615" y="0"/>
                  </a:moveTo>
                  <a:lnTo>
                    <a:pt x="35652" y="20243"/>
                  </a:lnTo>
                  <a:lnTo>
                    <a:pt x="10957" y="39404"/>
                  </a:lnTo>
                  <a:lnTo>
                    <a:pt x="2307" y="62356"/>
                  </a:lnTo>
                  <a:lnTo>
                    <a:pt x="0" y="76665"/>
                  </a:lnTo>
                  <a:lnTo>
                    <a:pt x="1972" y="87374"/>
                  </a:lnTo>
                  <a:lnTo>
                    <a:pt x="6796" y="95684"/>
                  </a:lnTo>
                  <a:lnTo>
                    <a:pt x="21514" y="108037"/>
                  </a:lnTo>
                  <a:lnTo>
                    <a:pt x="39754" y="117427"/>
                  </a:lnTo>
                  <a:lnTo>
                    <a:pt x="101893" y="128286"/>
                  </a:lnTo>
                  <a:lnTo>
                    <a:pt x="115524" y="131148"/>
                  </a:lnTo>
                  <a:lnTo>
                    <a:pt x="124611" y="137734"/>
                  </a:lnTo>
                  <a:lnTo>
                    <a:pt x="130670" y="146805"/>
                  </a:lnTo>
                  <a:lnTo>
                    <a:pt x="134708" y="157531"/>
                  </a:lnTo>
                  <a:lnTo>
                    <a:pt x="133891" y="167022"/>
                  </a:lnTo>
                  <a:lnTo>
                    <a:pt x="123625" y="183806"/>
                  </a:lnTo>
                  <a:lnTo>
                    <a:pt x="101125" y="195944"/>
                  </a:lnTo>
                  <a:lnTo>
                    <a:pt x="72797" y="202901"/>
                  </a:lnTo>
                  <a:lnTo>
                    <a:pt x="16444" y="2000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Freeform 634"/>
            <p:cNvSpPr/>
            <p:nvPr/>
          </p:nvSpPr>
          <p:spPr>
            <a:xfrm>
              <a:off x="7685804" y="13585447"/>
              <a:ext cx="204908" cy="271111"/>
            </a:xfrm>
            <a:custGeom>
              <a:avLst/>
              <a:gdLst/>
              <a:ahLst/>
              <a:cxnLst/>
              <a:rect l="0" t="0" r="0" b="0"/>
              <a:pathLst>
                <a:path w="204908" h="271111">
                  <a:moveTo>
                    <a:pt x="0" y="0"/>
                  </a:moveTo>
                  <a:lnTo>
                    <a:pt x="0" y="52051"/>
                  </a:lnTo>
                  <a:lnTo>
                    <a:pt x="3119" y="101990"/>
                  </a:lnTo>
                  <a:lnTo>
                    <a:pt x="11453" y="152662"/>
                  </a:lnTo>
                  <a:lnTo>
                    <a:pt x="18211" y="209010"/>
                  </a:lnTo>
                  <a:lnTo>
                    <a:pt x="19792" y="234443"/>
                  </a:lnTo>
                  <a:lnTo>
                    <a:pt x="20213" y="234674"/>
                  </a:lnTo>
                  <a:lnTo>
                    <a:pt x="23285" y="183198"/>
                  </a:lnTo>
                  <a:lnTo>
                    <a:pt x="37835" y="149817"/>
                  </a:lnTo>
                  <a:lnTo>
                    <a:pt x="50350" y="132486"/>
                  </a:lnTo>
                  <a:lnTo>
                    <a:pt x="69951" y="120104"/>
                  </a:lnTo>
                  <a:lnTo>
                    <a:pt x="93090" y="113041"/>
                  </a:lnTo>
                  <a:lnTo>
                    <a:pt x="115073" y="113802"/>
                  </a:lnTo>
                  <a:lnTo>
                    <a:pt x="171082" y="132227"/>
                  </a:lnTo>
                  <a:lnTo>
                    <a:pt x="191459" y="144946"/>
                  </a:lnTo>
                  <a:lnTo>
                    <a:pt x="197830" y="155122"/>
                  </a:lnTo>
                  <a:lnTo>
                    <a:pt x="204907" y="182027"/>
                  </a:lnTo>
                  <a:lnTo>
                    <a:pt x="198694" y="210362"/>
                  </a:lnTo>
                  <a:lnTo>
                    <a:pt x="184234" y="235043"/>
                  </a:lnTo>
                  <a:lnTo>
                    <a:pt x="166110" y="249912"/>
                  </a:lnTo>
                  <a:lnTo>
                    <a:pt x="136175" y="264861"/>
                  </a:lnTo>
                  <a:lnTo>
                    <a:pt x="99489" y="271110"/>
                  </a:lnTo>
                  <a:lnTo>
                    <a:pt x="88553" y="268478"/>
                  </a:lnTo>
                  <a:lnTo>
                    <a:pt x="52642" y="2421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Freeform 635"/>
            <p:cNvSpPr/>
            <p:nvPr/>
          </p:nvSpPr>
          <p:spPr>
            <a:xfrm>
              <a:off x="7896807" y="13711789"/>
              <a:ext cx="126963" cy="147912"/>
            </a:xfrm>
            <a:custGeom>
              <a:avLst/>
              <a:gdLst/>
              <a:ahLst/>
              <a:cxnLst/>
              <a:rect l="0" t="0" r="0" b="0"/>
              <a:pathLst>
                <a:path w="126963" h="147912">
                  <a:moveTo>
                    <a:pt x="10095" y="0"/>
                  </a:moveTo>
                  <a:lnTo>
                    <a:pt x="1761" y="48931"/>
                  </a:lnTo>
                  <a:lnTo>
                    <a:pt x="216" y="96776"/>
                  </a:lnTo>
                  <a:lnTo>
                    <a:pt x="0" y="113651"/>
                  </a:lnTo>
                  <a:lnTo>
                    <a:pt x="3365" y="126070"/>
                  </a:lnTo>
                  <a:lnTo>
                    <a:pt x="9117" y="135519"/>
                  </a:lnTo>
                  <a:lnTo>
                    <a:pt x="16462" y="142989"/>
                  </a:lnTo>
                  <a:lnTo>
                    <a:pt x="26038" y="146798"/>
                  </a:lnTo>
                  <a:lnTo>
                    <a:pt x="49156" y="147911"/>
                  </a:lnTo>
                  <a:lnTo>
                    <a:pt x="68790" y="141387"/>
                  </a:lnTo>
                  <a:lnTo>
                    <a:pt x="100458" y="118136"/>
                  </a:lnTo>
                  <a:lnTo>
                    <a:pt x="122137" y="86736"/>
                  </a:lnTo>
                  <a:lnTo>
                    <a:pt x="126962" y="64286"/>
                  </a:lnTo>
                  <a:lnTo>
                    <a:pt x="126611" y="53386"/>
                  </a:lnTo>
                  <a:lnTo>
                    <a:pt x="122868" y="43779"/>
                  </a:lnTo>
                  <a:lnTo>
                    <a:pt x="109349" y="26865"/>
                  </a:lnTo>
                  <a:lnTo>
                    <a:pt x="76418" y="9780"/>
                  </a:lnTo>
                  <a:lnTo>
                    <a:pt x="50490" y="7467"/>
                  </a:lnTo>
                  <a:lnTo>
                    <a:pt x="28049" y="10336"/>
                  </a:lnTo>
                  <a:lnTo>
                    <a:pt x="22064" y="12739"/>
                  </a:lnTo>
                  <a:lnTo>
                    <a:pt x="10095" y="210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Freeform 636"/>
            <p:cNvSpPr/>
            <p:nvPr/>
          </p:nvSpPr>
          <p:spPr>
            <a:xfrm>
              <a:off x="8043773" y="13680204"/>
              <a:ext cx="115814" cy="130749"/>
            </a:xfrm>
            <a:custGeom>
              <a:avLst/>
              <a:gdLst/>
              <a:ahLst/>
              <a:cxnLst/>
              <a:rect l="0" t="0" r="0" b="0"/>
              <a:pathLst>
                <a:path w="115814" h="130749">
                  <a:moveTo>
                    <a:pt x="0" y="10528"/>
                  </a:moveTo>
                  <a:lnTo>
                    <a:pt x="11452" y="59458"/>
                  </a:lnTo>
                  <a:lnTo>
                    <a:pt x="21330" y="107303"/>
                  </a:lnTo>
                  <a:lnTo>
                    <a:pt x="27027" y="130748"/>
                  </a:lnTo>
                  <a:lnTo>
                    <a:pt x="28546" y="130449"/>
                  </a:lnTo>
                  <a:lnTo>
                    <a:pt x="32354" y="78052"/>
                  </a:lnTo>
                  <a:lnTo>
                    <a:pt x="36996" y="54576"/>
                  </a:lnTo>
                  <a:lnTo>
                    <a:pt x="42211" y="45743"/>
                  </a:lnTo>
                  <a:lnTo>
                    <a:pt x="57364" y="32809"/>
                  </a:lnTo>
                  <a:lnTo>
                    <a:pt x="11581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Freeform 637"/>
            <p:cNvSpPr/>
            <p:nvPr/>
          </p:nvSpPr>
          <p:spPr>
            <a:xfrm>
              <a:off x="8234260" y="13698299"/>
              <a:ext cx="156954" cy="118775"/>
            </a:xfrm>
            <a:custGeom>
              <a:avLst/>
              <a:gdLst/>
              <a:ahLst/>
              <a:cxnLst/>
              <a:rect l="0" t="0" r="0" b="0"/>
              <a:pathLst>
                <a:path w="156954" h="118775">
                  <a:moveTo>
                    <a:pt x="9554" y="24018"/>
                  </a:moveTo>
                  <a:lnTo>
                    <a:pt x="1220" y="72949"/>
                  </a:lnTo>
                  <a:lnTo>
                    <a:pt x="0" y="92558"/>
                  </a:lnTo>
                  <a:lnTo>
                    <a:pt x="484" y="71882"/>
                  </a:lnTo>
                  <a:lnTo>
                    <a:pt x="8686" y="37940"/>
                  </a:lnTo>
                  <a:lnTo>
                    <a:pt x="19307" y="20068"/>
                  </a:lnTo>
                  <a:lnTo>
                    <a:pt x="34945" y="7444"/>
                  </a:lnTo>
                  <a:lnTo>
                    <a:pt x="44029" y="2440"/>
                  </a:lnTo>
                  <a:lnTo>
                    <a:pt x="66600" y="0"/>
                  </a:lnTo>
                  <a:lnTo>
                    <a:pt x="91059" y="3986"/>
                  </a:lnTo>
                  <a:lnTo>
                    <a:pt x="113629" y="13556"/>
                  </a:lnTo>
                  <a:lnTo>
                    <a:pt x="129119" y="31846"/>
                  </a:lnTo>
                  <a:lnTo>
                    <a:pt x="151382" y="91729"/>
                  </a:lnTo>
                  <a:lnTo>
                    <a:pt x="156953" y="11877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Freeform 638"/>
            <p:cNvSpPr/>
            <p:nvPr/>
          </p:nvSpPr>
          <p:spPr>
            <a:xfrm>
              <a:off x="8562256" y="13606504"/>
              <a:ext cx="108415" cy="163018"/>
            </a:xfrm>
            <a:custGeom>
              <a:avLst/>
              <a:gdLst/>
              <a:ahLst/>
              <a:cxnLst/>
              <a:rect l="0" t="0" r="0" b="0"/>
              <a:pathLst>
                <a:path w="108415" h="163018">
                  <a:moveTo>
                    <a:pt x="50056" y="0"/>
                  </a:moveTo>
                  <a:lnTo>
                    <a:pt x="20747" y="34897"/>
                  </a:lnTo>
                  <a:lnTo>
                    <a:pt x="6147" y="75331"/>
                  </a:lnTo>
                  <a:lnTo>
                    <a:pt x="0" y="118767"/>
                  </a:lnTo>
                  <a:lnTo>
                    <a:pt x="4802" y="140913"/>
                  </a:lnTo>
                  <a:lnTo>
                    <a:pt x="9358" y="150094"/>
                  </a:lnTo>
                  <a:lnTo>
                    <a:pt x="17075" y="156216"/>
                  </a:lnTo>
                  <a:lnTo>
                    <a:pt x="38127" y="163017"/>
                  </a:lnTo>
                  <a:lnTo>
                    <a:pt x="59962" y="159800"/>
                  </a:lnTo>
                  <a:lnTo>
                    <a:pt x="70698" y="155667"/>
                  </a:lnTo>
                  <a:lnTo>
                    <a:pt x="88866" y="138595"/>
                  </a:lnTo>
                  <a:lnTo>
                    <a:pt x="102399" y="115410"/>
                  </a:lnTo>
                  <a:lnTo>
                    <a:pt x="108414" y="89508"/>
                  </a:lnTo>
                  <a:lnTo>
                    <a:pt x="104848" y="68636"/>
                  </a:lnTo>
                  <a:lnTo>
                    <a:pt x="89687" y="43733"/>
                  </a:lnTo>
                  <a:lnTo>
                    <a:pt x="77028" y="31135"/>
                  </a:lnTo>
                  <a:lnTo>
                    <a:pt x="50056" y="210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Freeform 639"/>
            <p:cNvSpPr/>
            <p:nvPr/>
          </p:nvSpPr>
          <p:spPr>
            <a:xfrm>
              <a:off x="8754121" y="13592987"/>
              <a:ext cx="174046" cy="156928"/>
            </a:xfrm>
            <a:custGeom>
              <a:avLst/>
              <a:gdLst/>
              <a:ahLst/>
              <a:cxnLst/>
              <a:rect l="0" t="0" r="0" b="0"/>
              <a:pathLst>
                <a:path w="174046" h="156928">
                  <a:moveTo>
                    <a:pt x="5589" y="87217"/>
                  </a:moveTo>
                  <a:lnTo>
                    <a:pt x="5589" y="136147"/>
                  </a:lnTo>
                  <a:lnTo>
                    <a:pt x="5589" y="156927"/>
                  </a:lnTo>
                  <a:lnTo>
                    <a:pt x="4420" y="143486"/>
                  </a:lnTo>
                  <a:lnTo>
                    <a:pt x="0" y="126264"/>
                  </a:lnTo>
                  <a:lnTo>
                    <a:pt x="7702" y="85657"/>
                  </a:lnTo>
                  <a:lnTo>
                    <a:pt x="30392" y="47760"/>
                  </a:lnTo>
                  <a:lnTo>
                    <a:pt x="70519" y="19894"/>
                  </a:lnTo>
                  <a:lnTo>
                    <a:pt x="113865" y="2408"/>
                  </a:lnTo>
                  <a:lnTo>
                    <a:pt x="139110" y="0"/>
                  </a:lnTo>
                  <a:lnTo>
                    <a:pt x="174045" y="29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Freeform 640"/>
            <p:cNvSpPr/>
            <p:nvPr/>
          </p:nvSpPr>
          <p:spPr>
            <a:xfrm>
              <a:off x="5811731" y="14238684"/>
              <a:ext cx="244299" cy="170619"/>
            </a:xfrm>
            <a:custGeom>
              <a:avLst/>
              <a:gdLst/>
              <a:ahLst/>
              <a:cxnLst/>
              <a:rect l="0" t="0" r="0" b="0"/>
              <a:pathLst>
                <a:path w="244299" h="170619">
                  <a:moveTo>
                    <a:pt x="0" y="12691"/>
                  </a:moveTo>
                  <a:lnTo>
                    <a:pt x="14654" y="74783"/>
                  </a:lnTo>
                  <a:lnTo>
                    <a:pt x="24748" y="112716"/>
                  </a:lnTo>
                  <a:lnTo>
                    <a:pt x="27027" y="115638"/>
                  </a:lnTo>
                  <a:lnTo>
                    <a:pt x="28547" y="111739"/>
                  </a:lnTo>
                  <a:lnTo>
                    <a:pt x="29559" y="103289"/>
                  </a:lnTo>
                  <a:lnTo>
                    <a:pt x="47753" y="69040"/>
                  </a:lnTo>
                  <a:lnTo>
                    <a:pt x="78106" y="32357"/>
                  </a:lnTo>
                  <a:lnTo>
                    <a:pt x="96715" y="17142"/>
                  </a:lnTo>
                  <a:lnTo>
                    <a:pt x="138100" y="1011"/>
                  </a:lnTo>
                  <a:lnTo>
                    <a:pt x="187407" y="0"/>
                  </a:lnTo>
                  <a:lnTo>
                    <a:pt x="212364" y="10561"/>
                  </a:lnTo>
                  <a:lnTo>
                    <a:pt x="222294" y="18289"/>
                  </a:lnTo>
                  <a:lnTo>
                    <a:pt x="236448" y="45594"/>
                  </a:lnTo>
                  <a:lnTo>
                    <a:pt x="244298" y="77617"/>
                  </a:lnTo>
                  <a:lnTo>
                    <a:pt x="242925" y="129890"/>
                  </a:lnTo>
                  <a:lnTo>
                    <a:pt x="242155" y="1706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Freeform 641"/>
            <p:cNvSpPr/>
            <p:nvPr/>
          </p:nvSpPr>
          <p:spPr>
            <a:xfrm>
              <a:off x="6145843" y="14224180"/>
              <a:ext cx="213371" cy="180390"/>
            </a:xfrm>
            <a:custGeom>
              <a:avLst/>
              <a:gdLst/>
              <a:ahLst/>
              <a:cxnLst/>
              <a:rect l="0" t="0" r="0" b="0"/>
              <a:pathLst>
                <a:path w="213371" h="180390">
                  <a:moveTo>
                    <a:pt x="118613" y="27195"/>
                  </a:moveTo>
                  <a:lnTo>
                    <a:pt x="113024" y="10427"/>
                  </a:lnTo>
                  <a:lnTo>
                    <a:pt x="105528" y="5488"/>
                  </a:lnTo>
                  <a:lnTo>
                    <a:pt x="81602" y="0"/>
                  </a:lnTo>
                  <a:lnTo>
                    <a:pt x="60829" y="3798"/>
                  </a:lnTo>
                  <a:lnTo>
                    <a:pt x="52015" y="8088"/>
                  </a:lnTo>
                  <a:lnTo>
                    <a:pt x="35981" y="28451"/>
                  </a:lnTo>
                  <a:lnTo>
                    <a:pt x="7906" y="89145"/>
                  </a:lnTo>
                  <a:lnTo>
                    <a:pt x="0" y="110878"/>
                  </a:lnTo>
                  <a:lnTo>
                    <a:pt x="150" y="148436"/>
                  </a:lnTo>
                  <a:lnTo>
                    <a:pt x="7862" y="169207"/>
                  </a:lnTo>
                  <a:lnTo>
                    <a:pt x="13193" y="178022"/>
                  </a:lnTo>
                  <a:lnTo>
                    <a:pt x="22597" y="180389"/>
                  </a:lnTo>
                  <a:lnTo>
                    <a:pt x="48643" y="173659"/>
                  </a:lnTo>
                  <a:lnTo>
                    <a:pt x="79424" y="155728"/>
                  </a:lnTo>
                  <a:lnTo>
                    <a:pt x="125273" y="100163"/>
                  </a:lnTo>
                  <a:lnTo>
                    <a:pt x="153060" y="37658"/>
                  </a:lnTo>
                  <a:lnTo>
                    <a:pt x="154446" y="34170"/>
                  </a:lnTo>
                  <a:lnTo>
                    <a:pt x="152866" y="39653"/>
                  </a:lnTo>
                  <a:lnTo>
                    <a:pt x="156578" y="68061"/>
                  </a:lnTo>
                  <a:lnTo>
                    <a:pt x="170676" y="100524"/>
                  </a:lnTo>
                  <a:lnTo>
                    <a:pt x="189671" y="126780"/>
                  </a:lnTo>
                  <a:lnTo>
                    <a:pt x="200108" y="135795"/>
                  </a:lnTo>
                  <a:lnTo>
                    <a:pt x="213370" y="14300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Freeform 642"/>
            <p:cNvSpPr/>
            <p:nvPr/>
          </p:nvSpPr>
          <p:spPr>
            <a:xfrm>
              <a:off x="6401327" y="14135560"/>
              <a:ext cx="31586" cy="221100"/>
            </a:xfrm>
            <a:custGeom>
              <a:avLst/>
              <a:gdLst/>
              <a:ahLst/>
              <a:cxnLst/>
              <a:rect l="0" t="0" r="0" b="0"/>
              <a:pathLst>
                <a:path w="31586" h="221100">
                  <a:moveTo>
                    <a:pt x="0" y="0"/>
                  </a:moveTo>
                  <a:lnTo>
                    <a:pt x="11452" y="60384"/>
                  </a:lnTo>
                  <a:lnTo>
                    <a:pt x="21330" y="118108"/>
                  </a:lnTo>
                  <a:lnTo>
                    <a:pt x="28546" y="173426"/>
                  </a:lnTo>
                  <a:lnTo>
                    <a:pt x="31585" y="2210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Freeform 643"/>
            <p:cNvSpPr/>
            <p:nvPr/>
          </p:nvSpPr>
          <p:spPr>
            <a:xfrm>
              <a:off x="6348684" y="14216188"/>
              <a:ext cx="379027" cy="161570"/>
            </a:xfrm>
            <a:custGeom>
              <a:avLst/>
              <a:gdLst/>
              <a:ahLst/>
              <a:cxnLst/>
              <a:rect l="0" t="0" r="0" b="0"/>
              <a:pathLst>
                <a:path w="379027" h="161570">
                  <a:moveTo>
                    <a:pt x="0" y="24657"/>
                  </a:moveTo>
                  <a:lnTo>
                    <a:pt x="16768" y="30246"/>
                  </a:lnTo>
                  <a:lnTo>
                    <a:pt x="34359" y="29871"/>
                  </a:lnTo>
                  <a:lnTo>
                    <a:pt x="85763" y="16939"/>
                  </a:lnTo>
                  <a:lnTo>
                    <a:pt x="145984" y="0"/>
                  </a:lnTo>
                  <a:lnTo>
                    <a:pt x="184154" y="715"/>
                  </a:lnTo>
                  <a:lnTo>
                    <a:pt x="205069" y="8556"/>
                  </a:lnTo>
                  <a:lnTo>
                    <a:pt x="213922" y="13923"/>
                  </a:lnTo>
                  <a:lnTo>
                    <a:pt x="218654" y="23351"/>
                  </a:lnTo>
                  <a:lnTo>
                    <a:pt x="220793" y="49423"/>
                  </a:lnTo>
                  <a:lnTo>
                    <a:pt x="214972" y="111480"/>
                  </a:lnTo>
                  <a:lnTo>
                    <a:pt x="217596" y="136945"/>
                  </a:lnTo>
                  <a:lnTo>
                    <a:pt x="222273" y="146309"/>
                  </a:lnTo>
                  <a:lnTo>
                    <a:pt x="236829" y="159834"/>
                  </a:lnTo>
                  <a:lnTo>
                    <a:pt x="245624" y="161569"/>
                  </a:lnTo>
                  <a:lnTo>
                    <a:pt x="264753" y="157256"/>
                  </a:lnTo>
                  <a:lnTo>
                    <a:pt x="289666" y="141675"/>
                  </a:lnTo>
                  <a:lnTo>
                    <a:pt x="311865" y="122241"/>
                  </a:lnTo>
                  <a:lnTo>
                    <a:pt x="327670" y="96075"/>
                  </a:lnTo>
                  <a:lnTo>
                    <a:pt x="334173" y="60506"/>
                  </a:lnTo>
                  <a:lnTo>
                    <a:pt x="330511" y="25921"/>
                  </a:lnTo>
                  <a:lnTo>
                    <a:pt x="329136" y="24330"/>
                  </a:lnTo>
                  <a:lnTo>
                    <a:pt x="327607" y="38161"/>
                  </a:lnTo>
                  <a:lnTo>
                    <a:pt x="337997" y="96554"/>
                  </a:lnTo>
                  <a:lnTo>
                    <a:pt x="350881" y="129408"/>
                  </a:lnTo>
                  <a:lnTo>
                    <a:pt x="361838" y="147252"/>
                  </a:lnTo>
                  <a:lnTo>
                    <a:pt x="379026" y="161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Freeform 644"/>
            <p:cNvSpPr/>
            <p:nvPr/>
          </p:nvSpPr>
          <p:spPr>
            <a:xfrm>
              <a:off x="6769824" y="14209260"/>
              <a:ext cx="105286" cy="85850"/>
            </a:xfrm>
            <a:custGeom>
              <a:avLst/>
              <a:gdLst/>
              <a:ahLst/>
              <a:cxnLst/>
              <a:rect l="0" t="0" r="0" b="0"/>
              <a:pathLst>
                <a:path w="105286" h="85850">
                  <a:moveTo>
                    <a:pt x="0" y="21057"/>
                  </a:moveTo>
                  <a:lnTo>
                    <a:pt x="5590" y="83150"/>
                  </a:lnTo>
                  <a:lnTo>
                    <a:pt x="7236" y="85849"/>
                  </a:lnTo>
                  <a:lnTo>
                    <a:pt x="8334" y="82970"/>
                  </a:lnTo>
                  <a:lnTo>
                    <a:pt x="15684" y="44726"/>
                  </a:lnTo>
                  <a:lnTo>
                    <a:pt x="20985" y="35666"/>
                  </a:lnTo>
                  <a:lnTo>
                    <a:pt x="36233" y="22481"/>
                  </a:lnTo>
                  <a:lnTo>
                    <a:pt x="92148" y="3770"/>
                  </a:lnTo>
                  <a:lnTo>
                    <a:pt x="10528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Freeform 645"/>
            <p:cNvSpPr/>
            <p:nvPr/>
          </p:nvSpPr>
          <p:spPr>
            <a:xfrm>
              <a:off x="6947088" y="14195960"/>
              <a:ext cx="191235" cy="166197"/>
            </a:xfrm>
            <a:custGeom>
              <a:avLst/>
              <a:gdLst/>
              <a:ahLst/>
              <a:cxnLst/>
              <a:rect l="0" t="0" r="0" b="0"/>
              <a:pathLst>
                <a:path w="191235" h="166197">
                  <a:moveTo>
                    <a:pt x="107005" y="13300"/>
                  </a:moveTo>
                  <a:lnTo>
                    <a:pt x="95827" y="2122"/>
                  </a:lnTo>
                  <a:lnTo>
                    <a:pt x="87855" y="0"/>
                  </a:lnTo>
                  <a:lnTo>
                    <a:pt x="66519" y="761"/>
                  </a:lnTo>
                  <a:lnTo>
                    <a:pt x="47677" y="8117"/>
                  </a:lnTo>
                  <a:lnTo>
                    <a:pt x="39377" y="13354"/>
                  </a:lnTo>
                  <a:lnTo>
                    <a:pt x="27036" y="28531"/>
                  </a:lnTo>
                  <a:lnTo>
                    <a:pt x="3992" y="78051"/>
                  </a:lnTo>
                  <a:lnTo>
                    <a:pt x="0" y="110319"/>
                  </a:lnTo>
                  <a:lnTo>
                    <a:pt x="574" y="127111"/>
                  </a:lnTo>
                  <a:lnTo>
                    <a:pt x="10569" y="152009"/>
                  </a:lnTo>
                  <a:lnTo>
                    <a:pt x="18148" y="161925"/>
                  </a:lnTo>
                  <a:lnTo>
                    <a:pt x="27880" y="166196"/>
                  </a:lnTo>
                  <a:lnTo>
                    <a:pt x="51172" y="164701"/>
                  </a:lnTo>
                  <a:lnTo>
                    <a:pt x="74001" y="149998"/>
                  </a:lnTo>
                  <a:lnTo>
                    <a:pt x="85003" y="139528"/>
                  </a:lnTo>
                  <a:lnTo>
                    <a:pt x="100346" y="112295"/>
                  </a:lnTo>
                  <a:lnTo>
                    <a:pt x="112442" y="67199"/>
                  </a:lnTo>
                  <a:lnTo>
                    <a:pt x="114139" y="52742"/>
                  </a:lnTo>
                  <a:lnTo>
                    <a:pt x="116441" y="47783"/>
                  </a:lnTo>
                  <a:lnTo>
                    <a:pt x="119144" y="49157"/>
                  </a:lnTo>
                  <a:lnTo>
                    <a:pt x="141852" y="107161"/>
                  </a:lnTo>
                  <a:lnTo>
                    <a:pt x="147784" y="117988"/>
                  </a:lnTo>
                  <a:lnTo>
                    <a:pt x="163734" y="133137"/>
                  </a:lnTo>
                  <a:lnTo>
                    <a:pt x="191234" y="1501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Freeform 646"/>
            <p:cNvSpPr/>
            <p:nvPr/>
          </p:nvSpPr>
          <p:spPr>
            <a:xfrm>
              <a:off x="7227012" y="14103975"/>
              <a:ext cx="48181" cy="294800"/>
            </a:xfrm>
            <a:custGeom>
              <a:avLst/>
              <a:gdLst/>
              <a:ahLst/>
              <a:cxnLst/>
              <a:rect l="0" t="0" r="0" b="0"/>
              <a:pathLst>
                <a:path w="48181" h="294800">
                  <a:moveTo>
                    <a:pt x="6066" y="0"/>
                  </a:moveTo>
                  <a:lnTo>
                    <a:pt x="0" y="34791"/>
                  </a:lnTo>
                  <a:lnTo>
                    <a:pt x="7641" y="93656"/>
                  </a:lnTo>
                  <a:lnTo>
                    <a:pt x="20415" y="150691"/>
                  </a:lnTo>
                  <a:lnTo>
                    <a:pt x="34204" y="202122"/>
                  </a:lnTo>
                  <a:lnTo>
                    <a:pt x="45073" y="263754"/>
                  </a:lnTo>
                  <a:lnTo>
                    <a:pt x="48180" y="2947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Freeform 647"/>
            <p:cNvSpPr/>
            <p:nvPr/>
          </p:nvSpPr>
          <p:spPr>
            <a:xfrm>
              <a:off x="7338363" y="14251375"/>
              <a:ext cx="10530" cy="136870"/>
            </a:xfrm>
            <a:custGeom>
              <a:avLst/>
              <a:gdLst/>
              <a:ahLst/>
              <a:cxnLst/>
              <a:rect l="0" t="0" r="0" b="0"/>
              <a:pathLst>
                <a:path w="10530" h="136870">
                  <a:moveTo>
                    <a:pt x="0" y="0"/>
                  </a:moveTo>
                  <a:lnTo>
                    <a:pt x="0" y="48930"/>
                  </a:lnTo>
                  <a:lnTo>
                    <a:pt x="7236" y="111598"/>
                  </a:lnTo>
                  <a:lnTo>
                    <a:pt x="10529" y="1368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Freeform 648"/>
            <p:cNvSpPr/>
            <p:nvPr/>
          </p:nvSpPr>
          <p:spPr>
            <a:xfrm>
              <a:off x="7401534" y="14235255"/>
              <a:ext cx="189514" cy="149642"/>
            </a:xfrm>
            <a:custGeom>
              <a:avLst/>
              <a:gdLst/>
              <a:ahLst/>
              <a:cxnLst/>
              <a:rect l="0" t="0" r="0" b="0"/>
              <a:pathLst>
                <a:path w="189514" h="149642">
                  <a:moveTo>
                    <a:pt x="0" y="5590"/>
                  </a:moveTo>
                  <a:lnTo>
                    <a:pt x="54144" y="5590"/>
                  </a:lnTo>
                  <a:lnTo>
                    <a:pt x="109091" y="0"/>
                  </a:lnTo>
                  <a:lnTo>
                    <a:pt x="114841" y="1864"/>
                  </a:lnTo>
                  <a:lnTo>
                    <a:pt x="115165" y="6615"/>
                  </a:lnTo>
                  <a:lnTo>
                    <a:pt x="106167" y="21255"/>
                  </a:lnTo>
                  <a:lnTo>
                    <a:pt x="53002" y="81786"/>
                  </a:lnTo>
                  <a:lnTo>
                    <a:pt x="45863" y="91483"/>
                  </a:lnTo>
                  <a:lnTo>
                    <a:pt x="42274" y="101456"/>
                  </a:lnTo>
                  <a:lnTo>
                    <a:pt x="41405" y="121897"/>
                  </a:lnTo>
                  <a:lnTo>
                    <a:pt x="45151" y="129921"/>
                  </a:lnTo>
                  <a:lnTo>
                    <a:pt x="58672" y="141957"/>
                  </a:lnTo>
                  <a:lnTo>
                    <a:pt x="79499" y="148086"/>
                  </a:lnTo>
                  <a:lnTo>
                    <a:pt x="104353" y="149641"/>
                  </a:lnTo>
                  <a:lnTo>
                    <a:pt x="143483" y="142768"/>
                  </a:lnTo>
                  <a:lnTo>
                    <a:pt x="189513" y="1214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Freeform 649"/>
            <p:cNvSpPr/>
            <p:nvPr/>
          </p:nvSpPr>
          <p:spPr>
            <a:xfrm>
              <a:off x="7612104" y="14207387"/>
              <a:ext cx="141503" cy="177026"/>
            </a:xfrm>
            <a:custGeom>
              <a:avLst/>
              <a:gdLst/>
              <a:ahLst/>
              <a:cxnLst/>
              <a:rect l="0" t="0" r="0" b="0"/>
              <a:pathLst>
                <a:path w="141503" h="177026">
                  <a:moveTo>
                    <a:pt x="0" y="96630"/>
                  </a:moveTo>
                  <a:lnTo>
                    <a:pt x="58617" y="91041"/>
                  </a:lnTo>
                  <a:lnTo>
                    <a:pt x="111621" y="77502"/>
                  </a:lnTo>
                  <a:lnTo>
                    <a:pt x="135007" y="66292"/>
                  </a:lnTo>
                  <a:lnTo>
                    <a:pt x="140307" y="58857"/>
                  </a:lnTo>
                  <a:lnTo>
                    <a:pt x="141502" y="50391"/>
                  </a:lnTo>
                  <a:lnTo>
                    <a:pt x="139958" y="41238"/>
                  </a:lnTo>
                  <a:lnTo>
                    <a:pt x="128884" y="24828"/>
                  </a:lnTo>
                  <a:lnTo>
                    <a:pt x="112264" y="10905"/>
                  </a:lnTo>
                  <a:lnTo>
                    <a:pt x="93179" y="819"/>
                  </a:lnTo>
                  <a:lnTo>
                    <a:pt x="83177" y="0"/>
                  </a:lnTo>
                  <a:lnTo>
                    <a:pt x="62704" y="5330"/>
                  </a:lnTo>
                  <a:lnTo>
                    <a:pt x="45026" y="18618"/>
                  </a:lnTo>
                  <a:lnTo>
                    <a:pt x="30540" y="36221"/>
                  </a:lnTo>
                  <a:lnTo>
                    <a:pt x="20202" y="55744"/>
                  </a:lnTo>
                  <a:lnTo>
                    <a:pt x="17947" y="82358"/>
                  </a:lnTo>
                  <a:lnTo>
                    <a:pt x="26375" y="127105"/>
                  </a:lnTo>
                  <a:lnTo>
                    <a:pt x="31621" y="141514"/>
                  </a:lnTo>
                  <a:lnTo>
                    <a:pt x="46810" y="160641"/>
                  </a:lnTo>
                  <a:lnTo>
                    <a:pt x="55773" y="167381"/>
                  </a:lnTo>
                  <a:lnTo>
                    <a:pt x="78210" y="174867"/>
                  </a:lnTo>
                  <a:lnTo>
                    <a:pt x="100271" y="177025"/>
                  </a:lnTo>
                  <a:lnTo>
                    <a:pt x="126342" y="1703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Freeform 650"/>
            <p:cNvSpPr/>
            <p:nvPr/>
          </p:nvSpPr>
          <p:spPr>
            <a:xfrm>
              <a:off x="7788640" y="14082919"/>
              <a:ext cx="185164" cy="261388"/>
            </a:xfrm>
            <a:custGeom>
              <a:avLst/>
              <a:gdLst/>
              <a:ahLst/>
              <a:cxnLst/>
              <a:rect l="0" t="0" r="0" b="0"/>
              <a:pathLst>
                <a:path w="185164" h="261388">
                  <a:moveTo>
                    <a:pt x="170904" y="0"/>
                  </a:moveTo>
                  <a:lnTo>
                    <a:pt x="162571" y="52051"/>
                  </a:lnTo>
                  <a:lnTo>
                    <a:pt x="164146" y="101990"/>
                  </a:lnTo>
                  <a:lnTo>
                    <a:pt x="175158" y="155196"/>
                  </a:lnTo>
                  <a:lnTo>
                    <a:pt x="185163" y="199882"/>
                  </a:lnTo>
                  <a:lnTo>
                    <a:pt x="185090" y="206954"/>
                  </a:lnTo>
                  <a:lnTo>
                    <a:pt x="182701" y="208159"/>
                  </a:lnTo>
                  <a:lnTo>
                    <a:pt x="162056" y="190466"/>
                  </a:lnTo>
                  <a:lnTo>
                    <a:pt x="134279" y="158375"/>
                  </a:lnTo>
                  <a:lnTo>
                    <a:pt x="116022" y="147208"/>
                  </a:lnTo>
                  <a:lnTo>
                    <a:pt x="96209" y="144585"/>
                  </a:lnTo>
                  <a:lnTo>
                    <a:pt x="75706" y="148487"/>
                  </a:lnTo>
                  <a:lnTo>
                    <a:pt x="44431" y="165008"/>
                  </a:lnTo>
                  <a:lnTo>
                    <a:pt x="15277" y="191611"/>
                  </a:lnTo>
                  <a:lnTo>
                    <a:pt x="3081" y="211502"/>
                  </a:lnTo>
                  <a:lnTo>
                    <a:pt x="0" y="232040"/>
                  </a:lnTo>
                  <a:lnTo>
                    <a:pt x="816" y="242430"/>
                  </a:lnTo>
                  <a:lnTo>
                    <a:pt x="6039" y="249357"/>
                  </a:lnTo>
                  <a:lnTo>
                    <a:pt x="24321" y="257054"/>
                  </a:lnTo>
                  <a:lnTo>
                    <a:pt x="60922" y="261387"/>
                  </a:lnTo>
                  <a:lnTo>
                    <a:pt x="101402" y="251493"/>
                  </a:lnTo>
                  <a:lnTo>
                    <a:pt x="139319" y="2316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Freeform 651"/>
            <p:cNvSpPr/>
            <p:nvPr/>
          </p:nvSpPr>
          <p:spPr>
            <a:xfrm>
              <a:off x="8254343" y="14156618"/>
              <a:ext cx="10529" cy="126342"/>
            </a:xfrm>
            <a:custGeom>
              <a:avLst/>
              <a:gdLst/>
              <a:ahLst/>
              <a:cxnLst/>
              <a:rect l="0" t="0" r="0" b="0"/>
              <a:pathLst>
                <a:path w="10529" h="126342">
                  <a:moveTo>
                    <a:pt x="10528" y="0"/>
                  </a:moveTo>
                  <a:lnTo>
                    <a:pt x="10528" y="54144"/>
                  </a:lnTo>
                  <a:lnTo>
                    <a:pt x="2195" y="116191"/>
                  </a:lnTo>
                  <a:lnTo>
                    <a:pt x="0" y="1263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Freeform 652"/>
            <p:cNvSpPr/>
            <p:nvPr/>
          </p:nvSpPr>
          <p:spPr>
            <a:xfrm>
              <a:off x="8254343" y="14071567"/>
              <a:ext cx="21058" cy="21881"/>
            </a:xfrm>
            <a:custGeom>
              <a:avLst/>
              <a:gdLst/>
              <a:ahLst/>
              <a:cxnLst/>
              <a:rect l="0" t="0" r="0" b="0"/>
              <a:pathLst>
                <a:path w="21058" h="21881">
                  <a:moveTo>
                    <a:pt x="0" y="21880"/>
                  </a:moveTo>
                  <a:lnTo>
                    <a:pt x="5588" y="5113"/>
                  </a:lnTo>
                  <a:lnTo>
                    <a:pt x="8405" y="1343"/>
                  </a:lnTo>
                  <a:lnTo>
                    <a:pt x="11452" y="0"/>
                  </a:lnTo>
                  <a:lnTo>
                    <a:pt x="21057" y="8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Freeform 653"/>
            <p:cNvSpPr/>
            <p:nvPr/>
          </p:nvSpPr>
          <p:spPr>
            <a:xfrm>
              <a:off x="8343033" y="14145915"/>
              <a:ext cx="142938" cy="147575"/>
            </a:xfrm>
            <a:custGeom>
              <a:avLst/>
              <a:gdLst/>
              <a:ahLst/>
              <a:cxnLst/>
              <a:rect l="0" t="0" r="0" b="0"/>
              <a:pathLst>
                <a:path w="142938" h="147575">
                  <a:moveTo>
                    <a:pt x="6066" y="115988"/>
                  </a:moveTo>
                  <a:lnTo>
                    <a:pt x="0" y="83536"/>
                  </a:lnTo>
                  <a:lnTo>
                    <a:pt x="10625" y="31646"/>
                  </a:lnTo>
                  <a:lnTo>
                    <a:pt x="23300" y="13773"/>
                  </a:lnTo>
                  <a:lnTo>
                    <a:pt x="31593" y="5730"/>
                  </a:lnTo>
                  <a:lnTo>
                    <a:pt x="42971" y="1538"/>
                  </a:lnTo>
                  <a:lnTo>
                    <a:pt x="71211" y="0"/>
                  </a:lnTo>
                  <a:lnTo>
                    <a:pt x="83421" y="5906"/>
                  </a:lnTo>
                  <a:lnTo>
                    <a:pt x="103227" y="28068"/>
                  </a:lnTo>
                  <a:lnTo>
                    <a:pt x="126600" y="87616"/>
                  </a:lnTo>
                  <a:lnTo>
                    <a:pt x="142937" y="14757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Freeform 654"/>
            <p:cNvSpPr/>
            <p:nvPr/>
          </p:nvSpPr>
          <p:spPr>
            <a:xfrm>
              <a:off x="8696539" y="14019747"/>
              <a:ext cx="42115" cy="210571"/>
            </a:xfrm>
            <a:custGeom>
              <a:avLst/>
              <a:gdLst/>
              <a:ahLst/>
              <a:cxnLst/>
              <a:rect l="0" t="0" r="0" b="0"/>
              <a:pathLst>
                <a:path w="42115" h="210571">
                  <a:moveTo>
                    <a:pt x="0" y="0"/>
                  </a:moveTo>
                  <a:lnTo>
                    <a:pt x="3119" y="52050"/>
                  </a:lnTo>
                  <a:lnTo>
                    <a:pt x="11454" y="108229"/>
                  </a:lnTo>
                  <a:lnTo>
                    <a:pt x="21331" y="159970"/>
                  </a:lnTo>
                  <a:lnTo>
                    <a:pt x="31667" y="191288"/>
                  </a:lnTo>
                  <a:lnTo>
                    <a:pt x="42114" y="210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Freeform 655"/>
            <p:cNvSpPr/>
            <p:nvPr/>
          </p:nvSpPr>
          <p:spPr>
            <a:xfrm>
              <a:off x="8643896" y="14040805"/>
              <a:ext cx="189515" cy="73699"/>
            </a:xfrm>
            <a:custGeom>
              <a:avLst/>
              <a:gdLst/>
              <a:ahLst/>
              <a:cxnLst/>
              <a:rect l="0" t="0" r="0" b="0"/>
              <a:pathLst>
                <a:path w="189515" h="73699">
                  <a:moveTo>
                    <a:pt x="189514" y="0"/>
                  </a:moveTo>
                  <a:lnTo>
                    <a:pt x="163127" y="10745"/>
                  </a:lnTo>
                  <a:lnTo>
                    <a:pt x="106202" y="42880"/>
                  </a:lnTo>
                  <a:lnTo>
                    <a:pt x="52764" y="62809"/>
                  </a:lnTo>
                  <a:lnTo>
                    <a:pt x="0" y="736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Freeform 656"/>
            <p:cNvSpPr/>
            <p:nvPr/>
          </p:nvSpPr>
          <p:spPr>
            <a:xfrm>
              <a:off x="8822881" y="13998690"/>
              <a:ext cx="147400" cy="221100"/>
            </a:xfrm>
            <a:custGeom>
              <a:avLst/>
              <a:gdLst/>
              <a:ahLst/>
              <a:cxnLst/>
              <a:rect l="0" t="0" r="0" b="0"/>
              <a:pathLst>
                <a:path w="147400" h="221100">
                  <a:moveTo>
                    <a:pt x="0" y="0"/>
                  </a:moveTo>
                  <a:lnTo>
                    <a:pt x="3120" y="42692"/>
                  </a:lnTo>
                  <a:lnTo>
                    <a:pt x="9065" y="101110"/>
                  </a:lnTo>
                  <a:lnTo>
                    <a:pt x="11409" y="162260"/>
                  </a:lnTo>
                  <a:lnTo>
                    <a:pt x="15990" y="186759"/>
                  </a:lnTo>
                  <a:lnTo>
                    <a:pt x="17679" y="188847"/>
                  </a:lnTo>
                  <a:lnTo>
                    <a:pt x="29166" y="127790"/>
                  </a:lnTo>
                  <a:lnTo>
                    <a:pt x="35580" y="100860"/>
                  </a:lnTo>
                  <a:lnTo>
                    <a:pt x="41268" y="90638"/>
                  </a:lnTo>
                  <a:lnTo>
                    <a:pt x="56946" y="76158"/>
                  </a:lnTo>
                  <a:lnTo>
                    <a:pt x="66040" y="74169"/>
                  </a:lnTo>
                  <a:lnTo>
                    <a:pt x="85503" y="78198"/>
                  </a:lnTo>
                  <a:lnTo>
                    <a:pt x="102732" y="94027"/>
                  </a:lnTo>
                  <a:lnTo>
                    <a:pt x="117019" y="117830"/>
                  </a:lnTo>
                  <a:lnTo>
                    <a:pt x="135723" y="174530"/>
                  </a:lnTo>
                  <a:lnTo>
                    <a:pt x="147399" y="2210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Freeform 657"/>
            <p:cNvSpPr/>
            <p:nvPr/>
          </p:nvSpPr>
          <p:spPr>
            <a:xfrm>
              <a:off x="9033451" y="14037938"/>
              <a:ext cx="147400" cy="143509"/>
            </a:xfrm>
            <a:custGeom>
              <a:avLst/>
              <a:gdLst/>
              <a:ahLst/>
              <a:cxnLst/>
              <a:rect l="0" t="0" r="0" b="0"/>
              <a:pathLst>
                <a:path w="147400" h="143509">
                  <a:moveTo>
                    <a:pt x="0" y="55509"/>
                  </a:moveTo>
                  <a:lnTo>
                    <a:pt x="16768" y="61098"/>
                  </a:lnTo>
                  <a:lnTo>
                    <a:pt x="34358" y="60722"/>
                  </a:lnTo>
                  <a:lnTo>
                    <a:pt x="92999" y="53856"/>
                  </a:lnTo>
                  <a:lnTo>
                    <a:pt x="120102" y="44637"/>
                  </a:lnTo>
                  <a:lnTo>
                    <a:pt x="126861" y="37733"/>
                  </a:lnTo>
                  <a:lnTo>
                    <a:pt x="129028" y="29620"/>
                  </a:lnTo>
                  <a:lnTo>
                    <a:pt x="128132" y="20703"/>
                  </a:lnTo>
                  <a:lnTo>
                    <a:pt x="124026" y="13587"/>
                  </a:lnTo>
                  <a:lnTo>
                    <a:pt x="110105" y="2562"/>
                  </a:lnTo>
                  <a:lnTo>
                    <a:pt x="89100" y="0"/>
                  </a:lnTo>
                  <a:lnTo>
                    <a:pt x="76947" y="955"/>
                  </a:lnTo>
                  <a:lnTo>
                    <a:pt x="54086" y="11377"/>
                  </a:lnTo>
                  <a:lnTo>
                    <a:pt x="33396" y="28876"/>
                  </a:lnTo>
                  <a:lnTo>
                    <a:pt x="16403" y="52250"/>
                  </a:lnTo>
                  <a:lnTo>
                    <a:pt x="10409" y="78238"/>
                  </a:lnTo>
                  <a:lnTo>
                    <a:pt x="12815" y="104216"/>
                  </a:lnTo>
                  <a:lnTo>
                    <a:pt x="21684" y="127459"/>
                  </a:lnTo>
                  <a:lnTo>
                    <a:pt x="32003" y="135062"/>
                  </a:lnTo>
                  <a:lnTo>
                    <a:pt x="62187" y="143508"/>
                  </a:lnTo>
                  <a:lnTo>
                    <a:pt x="124502" y="134459"/>
                  </a:lnTo>
                  <a:lnTo>
                    <a:pt x="147399" y="12920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Freeform 658"/>
            <p:cNvSpPr/>
            <p:nvPr/>
          </p:nvSpPr>
          <p:spPr>
            <a:xfrm>
              <a:off x="9360269" y="13924990"/>
              <a:ext cx="146966" cy="210571"/>
            </a:xfrm>
            <a:custGeom>
              <a:avLst/>
              <a:gdLst/>
              <a:ahLst/>
              <a:cxnLst/>
              <a:rect l="0" t="0" r="0" b="0"/>
              <a:pathLst>
                <a:path w="146966" h="210571">
                  <a:moveTo>
                    <a:pt x="10094" y="0"/>
                  </a:moveTo>
                  <a:lnTo>
                    <a:pt x="1029" y="58617"/>
                  </a:lnTo>
                  <a:lnTo>
                    <a:pt x="0" y="110177"/>
                  </a:lnTo>
                  <a:lnTo>
                    <a:pt x="1991" y="172498"/>
                  </a:lnTo>
                  <a:lnTo>
                    <a:pt x="10782" y="197159"/>
                  </a:lnTo>
                  <a:lnTo>
                    <a:pt x="17572" y="202799"/>
                  </a:lnTo>
                  <a:lnTo>
                    <a:pt x="25608" y="204220"/>
                  </a:lnTo>
                  <a:lnTo>
                    <a:pt x="34475" y="202828"/>
                  </a:lnTo>
                  <a:lnTo>
                    <a:pt x="63721" y="184101"/>
                  </a:lnTo>
                  <a:lnTo>
                    <a:pt x="89025" y="156324"/>
                  </a:lnTo>
                  <a:lnTo>
                    <a:pt x="110130" y="101027"/>
                  </a:lnTo>
                  <a:lnTo>
                    <a:pt x="122444" y="47644"/>
                  </a:lnTo>
                  <a:lnTo>
                    <a:pt x="123599" y="31763"/>
                  </a:lnTo>
                  <a:lnTo>
                    <a:pt x="122029" y="24684"/>
                  </a:lnTo>
                  <a:lnTo>
                    <a:pt x="118642" y="23475"/>
                  </a:lnTo>
                  <a:lnTo>
                    <a:pt x="114045" y="26179"/>
                  </a:lnTo>
                  <a:lnTo>
                    <a:pt x="107575" y="69108"/>
                  </a:lnTo>
                  <a:lnTo>
                    <a:pt x="111247" y="128103"/>
                  </a:lnTo>
                  <a:lnTo>
                    <a:pt x="119744" y="173267"/>
                  </a:lnTo>
                  <a:lnTo>
                    <a:pt x="129407" y="191262"/>
                  </a:lnTo>
                  <a:lnTo>
                    <a:pt x="146965" y="210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Freeform 659"/>
            <p:cNvSpPr/>
            <p:nvPr/>
          </p:nvSpPr>
          <p:spPr>
            <a:xfrm>
              <a:off x="9612519" y="14093447"/>
              <a:ext cx="10529" cy="21057"/>
            </a:xfrm>
            <a:custGeom>
              <a:avLst/>
              <a:gdLst/>
              <a:ahLst/>
              <a:cxnLst/>
              <a:rect l="0" t="0" r="0" b="0"/>
              <a:pathLst>
                <a:path w="10529" h="21057">
                  <a:moveTo>
                    <a:pt x="10528" y="0"/>
                  </a:moveTo>
                  <a:lnTo>
                    <a:pt x="0" y="210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Freeform 660"/>
            <p:cNvSpPr/>
            <p:nvPr/>
          </p:nvSpPr>
          <p:spPr>
            <a:xfrm>
              <a:off x="9643893" y="13887816"/>
              <a:ext cx="138716" cy="224835"/>
            </a:xfrm>
            <a:custGeom>
              <a:avLst/>
              <a:gdLst/>
              <a:ahLst/>
              <a:cxnLst/>
              <a:rect l="0" t="0" r="0" b="0"/>
              <a:pathLst>
                <a:path w="138716" h="224835">
                  <a:moveTo>
                    <a:pt x="105496" y="5590"/>
                  </a:moveTo>
                  <a:lnTo>
                    <a:pt x="88728" y="0"/>
                  </a:lnTo>
                  <a:lnTo>
                    <a:pt x="71138" y="375"/>
                  </a:lnTo>
                  <a:lnTo>
                    <a:pt x="61533" y="2113"/>
                  </a:lnTo>
                  <a:lnTo>
                    <a:pt x="31248" y="21327"/>
                  </a:lnTo>
                  <a:lnTo>
                    <a:pt x="5638" y="43658"/>
                  </a:lnTo>
                  <a:lnTo>
                    <a:pt x="1490" y="52026"/>
                  </a:lnTo>
                  <a:lnTo>
                    <a:pt x="0" y="70682"/>
                  </a:lnTo>
                  <a:lnTo>
                    <a:pt x="4750" y="79400"/>
                  </a:lnTo>
                  <a:lnTo>
                    <a:pt x="22505" y="95326"/>
                  </a:lnTo>
                  <a:lnTo>
                    <a:pt x="82406" y="123399"/>
                  </a:lnTo>
                  <a:lnTo>
                    <a:pt x="103423" y="137497"/>
                  </a:lnTo>
                  <a:lnTo>
                    <a:pt x="127238" y="165167"/>
                  </a:lnTo>
                  <a:lnTo>
                    <a:pt x="137776" y="185308"/>
                  </a:lnTo>
                  <a:lnTo>
                    <a:pt x="138715" y="195591"/>
                  </a:lnTo>
                  <a:lnTo>
                    <a:pt x="133518" y="216376"/>
                  </a:lnTo>
                  <a:lnTo>
                    <a:pt x="127687" y="222154"/>
                  </a:lnTo>
                  <a:lnTo>
                    <a:pt x="120290" y="224834"/>
                  </a:lnTo>
                  <a:lnTo>
                    <a:pt x="102713" y="224693"/>
                  </a:lnTo>
                  <a:lnTo>
                    <a:pt x="63382" y="2161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Freeform 661"/>
            <p:cNvSpPr/>
            <p:nvPr/>
          </p:nvSpPr>
          <p:spPr>
            <a:xfrm>
              <a:off x="9886259" y="14125032"/>
              <a:ext cx="10530" cy="10529"/>
            </a:xfrm>
            <a:custGeom>
              <a:avLst/>
              <a:gdLst/>
              <a:ahLst/>
              <a:cxnLst/>
              <a:rect l="0" t="0" r="0" b="0"/>
              <a:pathLst>
                <a:path w="10530" h="10529">
                  <a:moveTo>
                    <a:pt x="10529" y="0"/>
                  </a:moveTo>
                  <a:lnTo>
                    <a:pt x="0" y="10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6" name="Group 665"/>
          <p:cNvGrpSpPr/>
          <p:nvPr/>
        </p:nvGrpSpPr>
        <p:grpSpPr>
          <a:xfrm>
            <a:off x="6731056" y="2271254"/>
            <a:ext cx="459909" cy="371999"/>
            <a:chOff x="6731056" y="2271254"/>
            <a:chExt cx="459909" cy="371999"/>
          </a:xfrm>
        </p:grpSpPr>
        <p:sp>
          <p:nvSpPr>
            <p:cNvPr id="664" name="Freeform 663"/>
            <p:cNvSpPr/>
            <p:nvPr/>
          </p:nvSpPr>
          <p:spPr>
            <a:xfrm>
              <a:off x="7001451" y="2364306"/>
              <a:ext cx="21058" cy="221099"/>
            </a:xfrm>
            <a:custGeom>
              <a:avLst/>
              <a:gdLst/>
              <a:ahLst/>
              <a:cxnLst/>
              <a:rect l="0" t="0" r="0" b="0"/>
              <a:pathLst>
                <a:path w="21058" h="221099">
                  <a:moveTo>
                    <a:pt x="0" y="0"/>
                  </a:moveTo>
                  <a:lnTo>
                    <a:pt x="0" y="48931"/>
                  </a:lnTo>
                  <a:lnTo>
                    <a:pt x="0" y="99896"/>
                  </a:lnTo>
                  <a:lnTo>
                    <a:pt x="3120" y="153211"/>
                  </a:lnTo>
                  <a:lnTo>
                    <a:pt x="11453" y="192405"/>
                  </a:lnTo>
                  <a:lnTo>
                    <a:pt x="21057" y="2210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Freeform 664"/>
            <p:cNvSpPr/>
            <p:nvPr/>
          </p:nvSpPr>
          <p:spPr>
            <a:xfrm>
              <a:off x="6731056" y="2271254"/>
              <a:ext cx="459909" cy="371999"/>
            </a:xfrm>
            <a:custGeom>
              <a:avLst/>
              <a:gdLst/>
              <a:ahLst/>
              <a:cxnLst/>
              <a:rect l="0" t="0" r="0" b="0"/>
              <a:pathLst>
                <a:path w="459909" h="371999">
                  <a:moveTo>
                    <a:pt x="323037" y="324679"/>
                  </a:moveTo>
                  <a:lnTo>
                    <a:pt x="370476" y="295370"/>
                  </a:lnTo>
                  <a:lnTo>
                    <a:pt x="399912" y="265944"/>
                  </a:lnTo>
                  <a:lnTo>
                    <a:pt x="418865" y="230587"/>
                  </a:lnTo>
                  <a:lnTo>
                    <a:pt x="426454" y="176718"/>
                  </a:lnTo>
                  <a:lnTo>
                    <a:pt x="427077" y="162867"/>
                  </a:lnTo>
                  <a:lnTo>
                    <a:pt x="418410" y="134999"/>
                  </a:lnTo>
                  <a:lnTo>
                    <a:pt x="382780" y="81765"/>
                  </a:lnTo>
                  <a:lnTo>
                    <a:pt x="332187" y="37141"/>
                  </a:lnTo>
                  <a:lnTo>
                    <a:pt x="280742" y="7426"/>
                  </a:lnTo>
                  <a:lnTo>
                    <a:pt x="228029" y="99"/>
                  </a:lnTo>
                  <a:lnTo>
                    <a:pt x="173614" y="0"/>
                  </a:lnTo>
                  <a:lnTo>
                    <a:pt x="122267" y="8029"/>
                  </a:lnTo>
                  <a:lnTo>
                    <a:pt x="61115" y="37719"/>
                  </a:lnTo>
                  <a:lnTo>
                    <a:pt x="28621" y="74967"/>
                  </a:lnTo>
                  <a:lnTo>
                    <a:pt x="7946" y="117459"/>
                  </a:lnTo>
                  <a:lnTo>
                    <a:pt x="0" y="159685"/>
                  </a:lnTo>
                  <a:lnTo>
                    <a:pt x="8547" y="221583"/>
                  </a:lnTo>
                  <a:lnTo>
                    <a:pt x="17148" y="247273"/>
                  </a:lnTo>
                  <a:lnTo>
                    <a:pt x="42891" y="281467"/>
                  </a:lnTo>
                  <a:lnTo>
                    <a:pt x="92918" y="321342"/>
                  </a:lnTo>
                  <a:lnTo>
                    <a:pt x="153449" y="352096"/>
                  </a:lnTo>
                  <a:lnTo>
                    <a:pt x="214496" y="365060"/>
                  </a:lnTo>
                  <a:lnTo>
                    <a:pt x="263321" y="371998"/>
                  </a:lnTo>
                  <a:lnTo>
                    <a:pt x="322334" y="365048"/>
                  </a:lnTo>
                  <a:lnTo>
                    <a:pt x="373461" y="352410"/>
                  </a:lnTo>
                  <a:lnTo>
                    <a:pt x="433244" y="335162"/>
                  </a:lnTo>
                  <a:lnTo>
                    <a:pt x="459908" y="3246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7" name="Freeform 666"/>
          <p:cNvSpPr/>
          <p:nvPr/>
        </p:nvSpPr>
        <p:spPr>
          <a:xfrm>
            <a:off x="6830301" y="6883111"/>
            <a:ext cx="402778" cy="369105"/>
          </a:xfrm>
          <a:custGeom>
            <a:avLst/>
            <a:gdLst/>
            <a:ahLst/>
            <a:cxnLst/>
            <a:rect l="0" t="0" r="0" b="0"/>
            <a:pathLst>
              <a:path w="402778" h="369105">
                <a:moveTo>
                  <a:pt x="181679" y="134791"/>
                </a:moveTo>
                <a:lnTo>
                  <a:pt x="187268" y="118023"/>
                </a:lnTo>
                <a:lnTo>
                  <a:pt x="199370" y="106672"/>
                </a:lnTo>
                <a:lnTo>
                  <a:pt x="235737" y="89853"/>
                </a:lnTo>
                <a:lnTo>
                  <a:pt x="244623" y="90794"/>
                </a:lnTo>
                <a:lnTo>
                  <a:pt x="260737" y="101198"/>
                </a:lnTo>
                <a:lnTo>
                  <a:pt x="264799" y="110056"/>
                </a:lnTo>
                <a:lnTo>
                  <a:pt x="266194" y="132376"/>
                </a:lnTo>
                <a:lnTo>
                  <a:pt x="260403" y="165661"/>
                </a:lnTo>
                <a:lnTo>
                  <a:pt x="245689" y="192160"/>
                </a:lnTo>
                <a:lnTo>
                  <a:pt x="188983" y="253635"/>
                </a:lnTo>
                <a:lnTo>
                  <a:pt x="179529" y="263153"/>
                </a:lnTo>
                <a:lnTo>
                  <a:pt x="177906" y="268328"/>
                </a:lnTo>
                <a:lnTo>
                  <a:pt x="181504" y="270609"/>
                </a:lnTo>
                <a:lnTo>
                  <a:pt x="215309" y="277043"/>
                </a:lnTo>
                <a:lnTo>
                  <a:pt x="248547" y="294475"/>
                </a:lnTo>
                <a:lnTo>
                  <a:pt x="267550" y="294279"/>
                </a:lnTo>
                <a:lnTo>
                  <a:pt x="297979" y="287592"/>
                </a:lnTo>
                <a:lnTo>
                  <a:pt x="323632" y="272612"/>
                </a:lnTo>
                <a:lnTo>
                  <a:pt x="335627" y="250637"/>
                </a:lnTo>
                <a:lnTo>
                  <a:pt x="345835" y="205380"/>
                </a:lnTo>
                <a:lnTo>
                  <a:pt x="345742" y="161165"/>
                </a:lnTo>
                <a:lnTo>
                  <a:pt x="335229" y="114784"/>
                </a:lnTo>
                <a:lnTo>
                  <a:pt x="306246" y="58526"/>
                </a:lnTo>
                <a:lnTo>
                  <a:pt x="291244" y="38115"/>
                </a:lnTo>
                <a:lnTo>
                  <a:pt x="252877" y="13469"/>
                </a:lnTo>
                <a:lnTo>
                  <a:pt x="210054" y="2528"/>
                </a:lnTo>
                <a:lnTo>
                  <a:pt x="153661" y="0"/>
                </a:lnTo>
                <a:lnTo>
                  <a:pt x="112675" y="7765"/>
                </a:lnTo>
                <a:lnTo>
                  <a:pt x="77785" y="25534"/>
                </a:lnTo>
                <a:lnTo>
                  <a:pt x="29524" y="66894"/>
                </a:lnTo>
                <a:lnTo>
                  <a:pt x="12463" y="94396"/>
                </a:lnTo>
                <a:lnTo>
                  <a:pt x="0" y="130361"/>
                </a:lnTo>
                <a:lnTo>
                  <a:pt x="76" y="187420"/>
                </a:lnTo>
                <a:lnTo>
                  <a:pt x="7508" y="239422"/>
                </a:lnTo>
                <a:lnTo>
                  <a:pt x="22708" y="278877"/>
                </a:lnTo>
                <a:lnTo>
                  <a:pt x="57210" y="322479"/>
                </a:lnTo>
                <a:lnTo>
                  <a:pt x="87478" y="346120"/>
                </a:lnTo>
                <a:lnTo>
                  <a:pt x="145227" y="369104"/>
                </a:lnTo>
                <a:lnTo>
                  <a:pt x="197004" y="369033"/>
                </a:lnTo>
                <a:lnTo>
                  <a:pt x="252166" y="358528"/>
                </a:lnTo>
                <a:lnTo>
                  <a:pt x="296858" y="342070"/>
                </a:lnTo>
                <a:lnTo>
                  <a:pt x="351221" y="308662"/>
                </a:lnTo>
                <a:lnTo>
                  <a:pt x="402777" y="2716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0" name="Group 669"/>
          <p:cNvGrpSpPr/>
          <p:nvPr/>
        </p:nvGrpSpPr>
        <p:grpSpPr>
          <a:xfrm>
            <a:off x="6735487" y="9547383"/>
            <a:ext cx="461651" cy="410301"/>
            <a:chOff x="6735487" y="9547383"/>
            <a:chExt cx="461651" cy="410301"/>
          </a:xfrm>
        </p:grpSpPr>
        <p:sp>
          <p:nvSpPr>
            <p:cNvPr id="668" name="Freeform 667"/>
            <p:cNvSpPr/>
            <p:nvPr/>
          </p:nvSpPr>
          <p:spPr>
            <a:xfrm>
              <a:off x="6917223" y="9615110"/>
              <a:ext cx="130073" cy="223666"/>
            </a:xfrm>
            <a:custGeom>
              <a:avLst/>
              <a:gdLst/>
              <a:ahLst/>
              <a:cxnLst/>
              <a:rect l="0" t="0" r="0" b="0"/>
              <a:pathLst>
                <a:path w="130073" h="223666">
                  <a:moveTo>
                    <a:pt x="0" y="55644"/>
                  </a:moveTo>
                  <a:lnTo>
                    <a:pt x="34898" y="26336"/>
                  </a:lnTo>
                  <a:lnTo>
                    <a:pt x="92998" y="3763"/>
                  </a:lnTo>
                  <a:lnTo>
                    <a:pt x="104113" y="0"/>
                  </a:lnTo>
                  <a:lnTo>
                    <a:pt x="110353" y="3340"/>
                  </a:lnTo>
                  <a:lnTo>
                    <a:pt x="113342" y="11416"/>
                  </a:lnTo>
                  <a:lnTo>
                    <a:pt x="114166" y="22649"/>
                  </a:lnTo>
                  <a:lnTo>
                    <a:pt x="108843" y="41370"/>
                  </a:lnTo>
                  <a:lnTo>
                    <a:pt x="79801" y="79718"/>
                  </a:lnTo>
                  <a:lnTo>
                    <a:pt x="58219" y="99951"/>
                  </a:lnTo>
                  <a:lnTo>
                    <a:pt x="37138" y="111536"/>
                  </a:lnTo>
                  <a:lnTo>
                    <a:pt x="38796" y="111623"/>
                  </a:lnTo>
                  <a:lnTo>
                    <a:pt x="77853" y="108945"/>
                  </a:lnTo>
                  <a:lnTo>
                    <a:pt x="113925" y="114071"/>
                  </a:lnTo>
                  <a:lnTo>
                    <a:pt x="121573" y="120331"/>
                  </a:lnTo>
                  <a:lnTo>
                    <a:pt x="130072" y="139766"/>
                  </a:lnTo>
                  <a:lnTo>
                    <a:pt x="127609" y="160882"/>
                  </a:lnTo>
                  <a:lnTo>
                    <a:pt x="117547" y="181965"/>
                  </a:lnTo>
                  <a:lnTo>
                    <a:pt x="92151" y="211226"/>
                  </a:lnTo>
                  <a:lnTo>
                    <a:pt x="72541" y="223447"/>
                  </a:lnTo>
                  <a:lnTo>
                    <a:pt x="63568" y="223665"/>
                  </a:lnTo>
                  <a:lnTo>
                    <a:pt x="55248" y="220300"/>
                  </a:lnTo>
                  <a:lnTo>
                    <a:pt x="31585" y="2030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Freeform 668"/>
            <p:cNvSpPr/>
            <p:nvPr/>
          </p:nvSpPr>
          <p:spPr>
            <a:xfrm>
              <a:off x="6735487" y="9547383"/>
              <a:ext cx="461651" cy="410301"/>
            </a:xfrm>
            <a:custGeom>
              <a:avLst/>
              <a:gdLst/>
              <a:ahLst/>
              <a:cxnLst/>
              <a:rect l="0" t="0" r="0" b="0"/>
              <a:pathLst>
                <a:path w="461651" h="410301">
                  <a:moveTo>
                    <a:pt x="350192" y="60200"/>
                  </a:moveTo>
                  <a:lnTo>
                    <a:pt x="291413" y="20658"/>
                  </a:lnTo>
                  <a:lnTo>
                    <a:pt x="240186" y="4556"/>
                  </a:lnTo>
                  <a:lnTo>
                    <a:pt x="198925" y="4849"/>
                  </a:lnTo>
                  <a:lnTo>
                    <a:pt x="162652" y="12344"/>
                  </a:lnTo>
                  <a:lnTo>
                    <a:pt x="106747" y="46890"/>
                  </a:lnTo>
                  <a:lnTo>
                    <a:pt x="44984" y="102574"/>
                  </a:lnTo>
                  <a:lnTo>
                    <a:pt x="22544" y="127087"/>
                  </a:lnTo>
                  <a:lnTo>
                    <a:pt x="0" y="176503"/>
                  </a:lnTo>
                  <a:lnTo>
                    <a:pt x="117" y="230101"/>
                  </a:lnTo>
                  <a:lnTo>
                    <a:pt x="19043" y="289122"/>
                  </a:lnTo>
                  <a:lnTo>
                    <a:pt x="45311" y="341509"/>
                  </a:lnTo>
                  <a:lnTo>
                    <a:pt x="60271" y="363041"/>
                  </a:lnTo>
                  <a:lnTo>
                    <a:pt x="88425" y="387147"/>
                  </a:lnTo>
                  <a:lnTo>
                    <a:pt x="145402" y="410300"/>
                  </a:lnTo>
                  <a:lnTo>
                    <a:pt x="202686" y="410249"/>
                  </a:lnTo>
                  <a:lnTo>
                    <a:pt x="254754" y="402824"/>
                  </a:lnTo>
                  <a:lnTo>
                    <a:pt x="282038" y="390293"/>
                  </a:lnTo>
                  <a:lnTo>
                    <a:pt x="333740" y="353651"/>
                  </a:lnTo>
                  <a:lnTo>
                    <a:pt x="391526" y="290726"/>
                  </a:lnTo>
                  <a:lnTo>
                    <a:pt x="436440" y="228728"/>
                  </a:lnTo>
                  <a:lnTo>
                    <a:pt x="456206" y="187863"/>
                  </a:lnTo>
                  <a:lnTo>
                    <a:pt x="461650" y="155933"/>
                  </a:lnTo>
                  <a:lnTo>
                    <a:pt x="457831" y="128485"/>
                  </a:lnTo>
                  <a:lnTo>
                    <a:pt x="447165" y="105756"/>
                  </a:lnTo>
                  <a:lnTo>
                    <a:pt x="411720" y="72101"/>
                  </a:lnTo>
                  <a:lnTo>
                    <a:pt x="353269" y="35814"/>
                  </a:lnTo>
                  <a:lnTo>
                    <a:pt x="292365" y="6152"/>
                  </a:lnTo>
                  <a:lnTo>
                    <a:pt x="231492" y="0"/>
                  </a:lnTo>
                  <a:lnTo>
                    <a:pt x="181736" y="75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4" name="Group 673"/>
          <p:cNvGrpSpPr/>
          <p:nvPr/>
        </p:nvGrpSpPr>
        <p:grpSpPr>
          <a:xfrm>
            <a:off x="6430102" y="12806021"/>
            <a:ext cx="308137" cy="328609"/>
            <a:chOff x="6430102" y="12806021"/>
            <a:chExt cx="308137" cy="328609"/>
          </a:xfrm>
        </p:grpSpPr>
        <p:sp>
          <p:nvSpPr>
            <p:cNvPr id="671" name="Freeform 670"/>
            <p:cNvSpPr/>
            <p:nvPr/>
          </p:nvSpPr>
          <p:spPr>
            <a:xfrm>
              <a:off x="6533830" y="12881945"/>
              <a:ext cx="130710" cy="147400"/>
            </a:xfrm>
            <a:custGeom>
              <a:avLst/>
              <a:gdLst/>
              <a:ahLst/>
              <a:cxnLst/>
              <a:rect l="0" t="0" r="0" b="0"/>
              <a:pathLst>
                <a:path w="130710" h="147400">
                  <a:moveTo>
                    <a:pt x="67538" y="0"/>
                  </a:moveTo>
                  <a:lnTo>
                    <a:pt x="47240" y="55045"/>
                  </a:lnTo>
                  <a:lnTo>
                    <a:pt x="12966" y="106454"/>
                  </a:lnTo>
                  <a:lnTo>
                    <a:pt x="3080" y="120102"/>
                  </a:lnTo>
                  <a:lnTo>
                    <a:pt x="0" y="128031"/>
                  </a:lnTo>
                  <a:lnTo>
                    <a:pt x="1456" y="132147"/>
                  </a:lnTo>
                  <a:lnTo>
                    <a:pt x="13601" y="134772"/>
                  </a:lnTo>
                  <a:lnTo>
                    <a:pt x="72726" y="136595"/>
                  </a:lnTo>
                  <a:lnTo>
                    <a:pt x="130709" y="1473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Freeform 671"/>
            <p:cNvSpPr/>
            <p:nvPr/>
          </p:nvSpPr>
          <p:spPr>
            <a:xfrm>
              <a:off x="6611896" y="12871417"/>
              <a:ext cx="31587" cy="252685"/>
            </a:xfrm>
            <a:custGeom>
              <a:avLst/>
              <a:gdLst/>
              <a:ahLst/>
              <a:cxnLst/>
              <a:rect l="0" t="0" r="0" b="0"/>
              <a:pathLst>
                <a:path w="31587" h="252685">
                  <a:moveTo>
                    <a:pt x="31586" y="0"/>
                  </a:moveTo>
                  <a:lnTo>
                    <a:pt x="24350" y="27556"/>
                  </a:lnTo>
                  <a:lnTo>
                    <a:pt x="21708" y="86899"/>
                  </a:lnTo>
                  <a:lnTo>
                    <a:pt x="15596" y="143768"/>
                  </a:lnTo>
                  <a:lnTo>
                    <a:pt x="10360" y="203267"/>
                  </a:lnTo>
                  <a:lnTo>
                    <a:pt x="0" y="2526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Freeform 672"/>
            <p:cNvSpPr/>
            <p:nvPr/>
          </p:nvSpPr>
          <p:spPr>
            <a:xfrm>
              <a:off x="6430102" y="12806021"/>
              <a:ext cx="308137" cy="328609"/>
            </a:xfrm>
            <a:custGeom>
              <a:avLst/>
              <a:gdLst/>
              <a:ahLst/>
              <a:cxnLst/>
              <a:rect l="0" t="0" r="0" b="0"/>
              <a:pathLst>
                <a:path w="308137" h="328609">
                  <a:moveTo>
                    <a:pt x="202851" y="328608"/>
                  </a:moveTo>
                  <a:lnTo>
                    <a:pt x="226898" y="319034"/>
                  </a:lnTo>
                  <a:lnTo>
                    <a:pt x="248321" y="301077"/>
                  </a:lnTo>
                  <a:lnTo>
                    <a:pt x="283550" y="254056"/>
                  </a:lnTo>
                  <a:lnTo>
                    <a:pt x="293443" y="211893"/>
                  </a:lnTo>
                  <a:lnTo>
                    <a:pt x="296374" y="162355"/>
                  </a:lnTo>
                  <a:lnTo>
                    <a:pt x="288959" y="110025"/>
                  </a:lnTo>
                  <a:lnTo>
                    <a:pt x="278408" y="77839"/>
                  </a:lnTo>
                  <a:lnTo>
                    <a:pt x="247795" y="38035"/>
                  </a:lnTo>
                  <a:lnTo>
                    <a:pt x="216038" y="16475"/>
                  </a:lnTo>
                  <a:lnTo>
                    <a:pt x="171404" y="859"/>
                  </a:lnTo>
                  <a:lnTo>
                    <a:pt x="121134" y="0"/>
                  </a:lnTo>
                  <a:lnTo>
                    <a:pt x="92833" y="10595"/>
                  </a:lnTo>
                  <a:lnTo>
                    <a:pt x="51659" y="40404"/>
                  </a:lnTo>
                  <a:lnTo>
                    <a:pt x="22165" y="91699"/>
                  </a:lnTo>
                  <a:lnTo>
                    <a:pt x="0" y="154517"/>
                  </a:lnTo>
                  <a:lnTo>
                    <a:pt x="157" y="206836"/>
                  </a:lnTo>
                  <a:lnTo>
                    <a:pt x="13203" y="261203"/>
                  </a:lnTo>
                  <a:lnTo>
                    <a:pt x="31606" y="287343"/>
                  </a:lnTo>
                  <a:lnTo>
                    <a:pt x="65155" y="312093"/>
                  </a:lnTo>
                  <a:lnTo>
                    <a:pt x="90181" y="321268"/>
                  </a:lnTo>
                  <a:lnTo>
                    <a:pt x="140222" y="325263"/>
                  </a:lnTo>
                  <a:lnTo>
                    <a:pt x="180005" y="318389"/>
                  </a:lnTo>
                  <a:lnTo>
                    <a:pt x="243112" y="289122"/>
                  </a:lnTo>
                  <a:lnTo>
                    <a:pt x="285911" y="257913"/>
                  </a:lnTo>
                  <a:lnTo>
                    <a:pt x="308136" y="2443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5" name="Freeform 674"/>
          <p:cNvSpPr/>
          <p:nvPr/>
        </p:nvSpPr>
        <p:spPr>
          <a:xfrm>
            <a:off x="5867136" y="14475814"/>
            <a:ext cx="537064" cy="410136"/>
          </a:xfrm>
          <a:custGeom>
            <a:avLst/>
            <a:gdLst/>
            <a:ahLst/>
            <a:cxnLst/>
            <a:rect l="0" t="0" r="0" b="0"/>
            <a:pathLst>
              <a:path w="537064" h="410136">
                <a:moveTo>
                  <a:pt x="397320" y="123000"/>
                </a:moveTo>
                <a:lnTo>
                  <a:pt x="342275" y="139790"/>
                </a:lnTo>
                <a:lnTo>
                  <a:pt x="306661" y="145132"/>
                </a:lnTo>
                <a:lnTo>
                  <a:pt x="288397" y="154674"/>
                </a:lnTo>
                <a:lnTo>
                  <a:pt x="275600" y="169835"/>
                </a:lnTo>
                <a:lnTo>
                  <a:pt x="257853" y="213750"/>
                </a:lnTo>
                <a:lnTo>
                  <a:pt x="258719" y="220934"/>
                </a:lnTo>
                <a:lnTo>
                  <a:pt x="262805" y="224554"/>
                </a:lnTo>
                <a:lnTo>
                  <a:pt x="269039" y="225799"/>
                </a:lnTo>
                <a:lnTo>
                  <a:pt x="314223" y="222745"/>
                </a:lnTo>
                <a:lnTo>
                  <a:pt x="333482" y="228163"/>
                </a:lnTo>
                <a:lnTo>
                  <a:pt x="372203" y="257270"/>
                </a:lnTo>
                <a:lnTo>
                  <a:pt x="375896" y="266325"/>
                </a:lnTo>
                <a:lnTo>
                  <a:pt x="376880" y="288866"/>
                </a:lnTo>
                <a:lnTo>
                  <a:pt x="373165" y="299089"/>
                </a:lnTo>
                <a:lnTo>
                  <a:pt x="359678" y="316686"/>
                </a:lnTo>
                <a:lnTo>
                  <a:pt x="326765" y="339745"/>
                </a:lnTo>
                <a:lnTo>
                  <a:pt x="287378" y="355808"/>
                </a:lnTo>
                <a:lnTo>
                  <a:pt x="263059" y="357881"/>
                </a:lnTo>
                <a:lnTo>
                  <a:pt x="251661" y="356797"/>
                </a:lnTo>
                <a:lnTo>
                  <a:pt x="247572" y="354904"/>
                </a:lnTo>
                <a:lnTo>
                  <a:pt x="248355" y="352472"/>
                </a:lnTo>
                <a:lnTo>
                  <a:pt x="252387" y="349681"/>
                </a:lnTo>
                <a:lnTo>
                  <a:pt x="266225" y="349700"/>
                </a:lnTo>
                <a:lnTo>
                  <a:pt x="282904" y="354777"/>
                </a:lnTo>
                <a:lnTo>
                  <a:pt x="330454" y="388012"/>
                </a:lnTo>
                <a:lnTo>
                  <a:pt x="357853" y="392861"/>
                </a:lnTo>
                <a:lnTo>
                  <a:pt x="386408" y="385659"/>
                </a:lnTo>
                <a:lnTo>
                  <a:pt x="447356" y="358281"/>
                </a:lnTo>
                <a:lnTo>
                  <a:pt x="472717" y="338423"/>
                </a:lnTo>
                <a:lnTo>
                  <a:pt x="520437" y="278402"/>
                </a:lnTo>
                <a:lnTo>
                  <a:pt x="537063" y="238316"/>
                </a:lnTo>
                <a:lnTo>
                  <a:pt x="536861" y="190313"/>
                </a:lnTo>
                <a:lnTo>
                  <a:pt x="529393" y="148403"/>
                </a:lnTo>
                <a:lnTo>
                  <a:pt x="494857" y="90334"/>
                </a:lnTo>
                <a:lnTo>
                  <a:pt x="468724" y="65098"/>
                </a:lnTo>
                <a:lnTo>
                  <a:pt x="414955" y="36809"/>
                </a:lnTo>
                <a:lnTo>
                  <a:pt x="361549" y="15898"/>
                </a:lnTo>
                <a:lnTo>
                  <a:pt x="300279" y="0"/>
                </a:lnTo>
                <a:lnTo>
                  <a:pt x="250415" y="767"/>
                </a:lnTo>
                <a:lnTo>
                  <a:pt x="196255" y="11523"/>
                </a:lnTo>
                <a:lnTo>
                  <a:pt x="134189" y="44024"/>
                </a:lnTo>
                <a:lnTo>
                  <a:pt x="72565" y="92106"/>
                </a:lnTo>
                <a:lnTo>
                  <a:pt x="29961" y="152482"/>
                </a:lnTo>
                <a:lnTo>
                  <a:pt x="6561" y="196286"/>
                </a:lnTo>
                <a:lnTo>
                  <a:pt x="0" y="233752"/>
                </a:lnTo>
                <a:lnTo>
                  <a:pt x="3645" y="268900"/>
                </a:lnTo>
                <a:lnTo>
                  <a:pt x="17723" y="307130"/>
                </a:lnTo>
                <a:lnTo>
                  <a:pt x="42301" y="336914"/>
                </a:lnTo>
                <a:lnTo>
                  <a:pt x="102781" y="382381"/>
                </a:lnTo>
                <a:lnTo>
                  <a:pt x="163532" y="406302"/>
                </a:lnTo>
                <a:lnTo>
                  <a:pt x="174781" y="410135"/>
                </a:lnTo>
                <a:lnTo>
                  <a:pt x="229737" y="409939"/>
                </a:lnTo>
                <a:lnTo>
                  <a:pt x="281115" y="402472"/>
                </a:lnTo>
                <a:lnTo>
                  <a:pt x="333162" y="389468"/>
                </a:lnTo>
                <a:lnTo>
                  <a:pt x="384170" y="372514"/>
                </a:lnTo>
                <a:lnTo>
                  <a:pt x="439089" y="341342"/>
                </a:lnTo>
                <a:lnTo>
                  <a:pt x="478360" y="320765"/>
                </a:lnTo>
                <a:lnTo>
                  <a:pt x="491830" y="309163"/>
                </a:lnTo>
                <a:lnTo>
                  <a:pt x="502605" y="2914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3" name="Group 702"/>
          <p:cNvGrpSpPr/>
          <p:nvPr/>
        </p:nvGrpSpPr>
        <p:grpSpPr>
          <a:xfrm>
            <a:off x="6475026" y="14377716"/>
            <a:ext cx="3422279" cy="579068"/>
            <a:chOff x="6475026" y="14377716"/>
            <a:chExt cx="3422279" cy="579068"/>
          </a:xfrm>
        </p:grpSpPr>
        <p:sp>
          <p:nvSpPr>
            <p:cNvPr id="676" name="Freeform 675"/>
            <p:cNvSpPr/>
            <p:nvPr/>
          </p:nvSpPr>
          <p:spPr>
            <a:xfrm>
              <a:off x="6475026" y="14516536"/>
              <a:ext cx="261117" cy="313907"/>
            </a:xfrm>
            <a:custGeom>
              <a:avLst/>
              <a:gdLst/>
              <a:ahLst/>
              <a:cxnLst/>
              <a:rect l="0" t="0" r="0" b="0"/>
              <a:pathLst>
                <a:path w="261117" h="313907">
                  <a:moveTo>
                    <a:pt x="0" y="313906"/>
                  </a:moveTo>
                  <a:lnTo>
                    <a:pt x="17692" y="264976"/>
                  </a:lnTo>
                  <a:lnTo>
                    <a:pt x="48469" y="211433"/>
                  </a:lnTo>
                  <a:lnTo>
                    <a:pt x="82123" y="151287"/>
                  </a:lnTo>
                  <a:lnTo>
                    <a:pt x="115998" y="94386"/>
                  </a:lnTo>
                  <a:lnTo>
                    <a:pt x="122956" y="83331"/>
                  </a:lnTo>
                  <a:lnTo>
                    <a:pt x="126424" y="80641"/>
                  </a:lnTo>
                  <a:lnTo>
                    <a:pt x="127566" y="83526"/>
                  </a:lnTo>
                  <a:lnTo>
                    <a:pt x="128056" y="98042"/>
                  </a:lnTo>
                  <a:lnTo>
                    <a:pt x="135478" y="151728"/>
                  </a:lnTo>
                  <a:lnTo>
                    <a:pt x="142047" y="186305"/>
                  </a:lnTo>
                  <a:lnTo>
                    <a:pt x="147341" y="192574"/>
                  </a:lnTo>
                  <a:lnTo>
                    <a:pt x="154379" y="195583"/>
                  </a:lnTo>
                  <a:lnTo>
                    <a:pt x="162581" y="196419"/>
                  </a:lnTo>
                  <a:lnTo>
                    <a:pt x="170389" y="192296"/>
                  </a:lnTo>
                  <a:lnTo>
                    <a:pt x="206853" y="144918"/>
                  </a:lnTo>
                  <a:lnTo>
                    <a:pt x="234502" y="82232"/>
                  </a:lnTo>
                  <a:lnTo>
                    <a:pt x="249050" y="25685"/>
                  </a:lnTo>
                  <a:lnTo>
                    <a:pt x="256138" y="973"/>
                  </a:lnTo>
                  <a:lnTo>
                    <a:pt x="258496" y="0"/>
                  </a:lnTo>
                  <a:lnTo>
                    <a:pt x="261116" y="17634"/>
                  </a:lnTo>
                  <a:lnTo>
                    <a:pt x="254604" y="74676"/>
                  </a:lnTo>
                  <a:lnTo>
                    <a:pt x="253063" y="128480"/>
                  </a:lnTo>
                  <a:lnTo>
                    <a:pt x="252797" y="181365"/>
                  </a:lnTo>
                  <a:lnTo>
                    <a:pt x="252718" y="235900"/>
                  </a:lnTo>
                  <a:lnTo>
                    <a:pt x="252684" y="282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Freeform 676"/>
            <p:cNvSpPr/>
            <p:nvPr/>
          </p:nvSpPr>
          <p:spPr>
            <a:xfrm>
              <a:off x="6811938" y="14693571"/>
              <a:ext cx="1" cy="84229"/>
            </a:xfrm>
            <a:custGeom>
              <a:avLst/>
              <a:gdLst/>
              <a:ahLst/>
              <a:cxnLst/>
              <a:rect l="0" t="0" r="0" b="0"/>
              <a:pathLst>
                <a:path w="1" h="84229">
                  <a:moveTo>
                    <a:pt x="0" y="0"/>
                  </a:moveTo>
                  <a:lnTo>
                    <a:pt x="0" y="58617"/>
                  </a:lnTo>
                  <a:lnTo>
                    <a:pt x="0" y="842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Freeform 677"/>
            <p:cNvSpPr/>
            <p:nvPr/>
          </p:nvSpPr>
          <p:spPr>
            <a:xfrm>
              <a:off x="6832995" y="14619872"/>
              <a:ext cx="10529" cy="1"/>
            </a:xfrm>
            <a:custGeom>
              <a:avLst/>
              <a:gdLst/>
              <a:ahLst/>
              <a:cxnLst/>
              <a:rect l="0" t="0" r="0" b="0"/>
              <a:pathLst>
                <a:path w="10529" h="1">
                  <a:moveTo>
                    <a:pt x="10528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Freeform 678"/>
            <p:cNvSpPr/>
            <p:nvPr/>
          </p:nvSpPr>
          <p:spPr>
            <a:xfrm>
              <a:off x="6917223" y="14577758"/>
              <a:ext cx="21058" cy="242157"/>
            </a:xfrm>
            <a:custGeom>
              <a:avLst/>
              <a:gdLst/>
              <a:ahLst/>
              <a:cxnLst/>
              <a:rect l="0" t="0" r="0" b="0"/>
              <a:pathLst>
                <a:path w="21058" h="242157">
                  <a:moveTo>
                    <a:pt x="21057" y="0"/>
                  </a:moveTo>
                  <a:lnTo>
                    <a:pt x="12724" y="48931"/>
                  </a:lnTo>
                  <a:lnTo>
                    <a:pt x="11179" y="99895"/>
                  </a:lnTo>
                  <a:lnTo>
                    <a:pt x="10722" y="153210"/>
                  </a:lnTo>
                  <a:lnTo>
                    <a:pt x="4977" y="207558"/>
                  </a:lnTo>
                  <a:lnTo>
                    <a:pt x="0" y="2421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Freeform 679"/>
            <p:cNvSpPr/>
            <p:nvPr/>
          </p:nvSpPr>
          <p:spPr>
            <a:xfrm>
              <a:off x="7011980" y="14693571"/>
              <a:ext cx="1" cy="105286"/>
            </a:xfrm>
            <a:custGeom>
              <a:avLst/>
              <a:gdLst/>
              <a:ahLst/>
              <a:cxnLst/>
              <a:rect l="0" t="0" r="0" b="0"/>
              <a:pathLst>
                <a:path w="1" h="105286">
                  <a:moveTo>
                    <a:pt x="0" y="0"/>
                  </a:moveTo>
                  <a:lnTo>
                    <a:pt x="0" y="48931"/>
                  </a:lnTo>
                  <a:lnTo>
                    <a:pt x="0" y="1052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Freeform 680"/>
            <p:cNvSpPr/>
            <p:nvPr/>
          </p:nvSpPr>
          <p:spPr>
            <a:xfrm>
              <a:off x="7127793" y="14556701"/>
              <a:ext cx="10530" cy="252684"/>
            </a:xfrm>
            <a:custGeom>
              <a:avLst/>
              <a:gdLst/>
              <a:ahLst/>
              <a:cxnLst/>
              <a:rect l="0" t="0" r="0" b="0"/>
              <a:pathLst>
                <a:path w="10530" h="252684">
                  <a:moveTo>
                    <a:pt x="10529" y="0"/>
                  </a:moveTo>
                  <a:lnTo>
                    <a:pt x="4463" y="39689"/>
                  </a:lnTo>
                  <a:lnTo>
                    <a:pt x="8984" y="89989"/>
                  </a:lnTo>
                  <a:lnTo>
                    <a:pt x="10071" y="138577"/>
                  </a:lnTo>
                  <a:lnTo>
                    <a:pt x="10439" y="201809"/>
                  </a:lnTo>
                  <a:lnTo>
                    <a:pt x="0" y="2526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Freeform 681"/>
            <p:cNvSpPr/>
            <p:nvPr/>
          </p:nvSpPr>
          <p:spPr>
            <a:xfrm>
              <a:off x="7075150" y="14651458"/>
              <a:ext cx="157929" cy="44886"/>
            </a:xfrm>
            <a:custGeom>
              <a:avLst/>
              <a:gdLst/>
              <a:ahLst/>
              <a:cxnLst/>
              <a:rect l="0" t="0" r="0" b="0"/>
              <a:pathLst>
                <a:path w="157929" h="44886">
                  <a:moveTo>
                    <a:pt x="0" y="31584"/>
                  </a:moveTo>
                  <a:lnTo>
                    <a:pt x="11179" y="42763"/>
                  </a:lnTo>
                  <a:lnTo>
                    <a:pt x="19151" y="44885"/>
                  </a:lnTo>
                  <a:lnTo>
                    <a:pt x="40488" y="44126"/>
                  </a:lnTo>
                  <a:lnTo>
                    <a:pt x="89986" y="31531"/>
                  </a:lnTo>
                  <a:lnTo>
                    <a:pt x="146554" y="5770"/>
                  </a:lnTo>
                  <a:lnTo>
                    <a:pt x="15792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Freeform 682"/>
            <p:cNvSpPr/>
            <p:nvPr/>
          </p:nvSpPr>
          <p:spPr>
            <a:xfrm>
              <a:off x="7264970" y="14603754"/>
              <a:ext cx="178679" cy="184575"/>
            </a:xfrm>
            <a:custGeom>
              <a:avLst/>
              <a:gdLst/>
              <a:ahLst/>
              <a:cxnLst/>
              <a:rect l="0" t="0" r="0" b="0"/>
              <a:pathLst>
                <a:path w="178679" h="184575">
                  <a:moveTo>
                    <a:pt x="136564" y="5590"/>
                  </a:moveTo>
                  <a:lnTo>
                    <a:pt x="119796" y="0"/>
                  </a:lnTo>
                  <a:lnTo>
                    <a:pt x="102205" y="375"/>
                  </a:lnTo>
                  <a:lnTo>
                    <a:pt x="92601" y="2113"/>
                  </a:lnTo>
                  <a:lnTo>
                    <a:pt x="72571" y="16523"/>
                  </a:lnTo>
                  <a:lnTo>
                    <a:pt x="36706" y="58311"/>
                  </a:lnTo>
                  <a:lnTo>
                    <a:pt x="8279" y="117123"/>
                  </a:lnTo>
                  <a:lnTo>
                    <a:pt x="1907" y="132587"/>
                  </a:lnTo>
                  <a:lnTo>
                    <a:pt x="0" y="145237"/>
                  </a:lnTo>
                  <a:lnTo>
                    <a:pt x="4119" y="165531"/>
                  </a:lnTo>
                  <a:lnTo>
                    <a:pt x="12003" y="170709"/>
                  </a:lnTo>
                  <a:lnTo>
                    <a:pt x="36360" y="173342"/>
                  </a:lnTo>
                  <a:lnTo>
                    <a:pt x="57323" y="167493"/>
                  </a:lnTo>
                  <a:lnTo>
                    <a:pt x="74440" y="155926"/>
                  </a:lnTo>
                  <a:lnTo>
                    <a:pt x="97230" y="127342"/>
                  </a:lnTo>
                  <a:lnTo>
                    <a:pt x="116461" y="84038"/>
                  </a:lnTo>
                  <a:lnTo>
                    <a:pt x="123198" y="50410"/>
                  </a:lnTo>
                  <a:lnTo>
                    <a:pt x="124144" y="51848"/>
                  </a:lnTo>
                  <a:lnTo>
                    <a:pt x="134192" y="107390"/>
                  </a:lnTo>
                  <a:lnTo>
                    <a:pt x="140579" y="135452"/>
                  </a:lnTo>
                  <a:lnTo>
                    <a:pt x="153556" y="157283"/>
                  </a:lnTo>
                  <a:lnTo>
                    <a:pt x="178678" y="18457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Freeform 683"/>
            <p:cNvSpPr/>
            <p:nvPr/>
          </p:nvSpPr>
          <p:spPr>
            <a:xfrm>
              <a:off x="7475272" y="14640930"/>
              <a:ext cx="73662" cy="111815"/>
            </a:xfrm>
            <a:custGeom>
              <a:avLst/>
              <a:gdLst/>
              <a:ahLst/>
              <a:cxnLst/>
              <a:rect l="0" t="0" r="0" b="0"/>
              <a:pathLst>
                <a:path w="73662" h="111815">
                  <a:moveTo>
                    <a:pt x="10490" y="0"/>
                  </a:moveTo>
                  <a:lnTo>
                    <a:pt x="2157" y="48930"/>
                  </a:lnTo>
                  <a:lnTo>
                    <a:pt x="251" y="111814"/>
                  </a:lnTo>
                  <a:lnTo>
                    <a:pt x="0" y="66658"/>
                  </a:lnTo>
                  <a:lnTo>
                    <a:pt x="3496" y="56136"/>
                  </a:lnTo>
                  <a:lnTo>
                    <a:pt x="16740" y="38207"/>
                  </a:lnTo>
                  <a:lnTo>
                    <a:pt x="51499" y="9973"/>
                  </a:lnTo>
                  <a:lnTo>
                    <a:pt x="7366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Freeform 684"/>
            <p:cNvSpPr/>
            <p:nvPr/>
          </p:nvSpPr>
          <p:spPr>
            <a:xfrm>
              <a:off x="7601576" y="14640930"/>
              <a:ext cx="94757" cy="84228"/>
            </a:xfrm>
            <a:custGeom>
              <a:avLst/>
              <a:gdLst/>
              <a:ahLst/>
              <a:cxnLst/>
              <a:rect l="0" t="0" r="0" b="0"/>
              <a:pathLst>
                <a:path w="94757" h="84228">
                  <a:moveTo>
                    <a:pt x="0" y="0"/>
                  </a:moveTo>
                  <a:lnTo>
                    <a:pt x="52540" y="60872"/>
                  </a:lnTo>
                  <a:lnTo>
                    <a:pt x="66634" y="73846"/>
                  </a:lnTo>
                  <a:lnTo>
                    <a:pt x="94756" y="842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Freeform 685"/>
            <p:cNvSpPr/>
            <p:nvPr/>
          </p:nvSpPr>
          <p:spPr>
            <a:xfrm>
              <a:off x="7612104" y="14577758"/>
              <a:ext cx="105286" cy="379026"/>
            </a:xfrm>
            <a:custGeom>
              <a:avLst/>
              <a:gdLst/>
              <a:ahLst/>
              <a:cxnLst/>
              <a:rect l="0" t="0" r="0" b="0"/>
              <a:pathLst>
                <a:path w="105286" h="379026">
                  <a:moveTo>
                    <a:pt x="105285" y="0"/>
                  </a:moveTo>
                  <a:lnTo>
                    <a:pt x="90630" y="62093"/>
                  </a:lnTo>
                  <a:lnTo>
                    <a:pt x="73619" y="118790"/>
                  </a:lnTo>
                  <a:lnTo>
                    <a:pt x="59646" y="178143"/>
                  </a:lnTo>
                  <a:lnTo>
                    <a:pt x="45620" y="237786"/>
                  </a:lnTo>
                  <a:lnTo>
                    <a:pt x="31584" y="294629"/>
                  </a:lnTo>
                  <a:lnTo>
                    <a:pt x="17937" y="333743"/>
                  </a:lnTo>
                  <a:lnTo>
                    <a:pt x="0" y="3790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Freeform 686"/>
            <p:cNvSpPr/>
            <p:nvPr/>
          </p:nvSpPr>
          <p:spPr>
            <a:xfrm>
              <a:off x="7949016" y="14504057"/>
              <a:ext cx="1" cy="252687"/>
            </a:xfrm>
            <a:custGeom>
              <a:avLst/>
              <a:gdLst/>
              <a:ahLst/>
              <a:cxnLst/>
              <a:rect l="0" t="0" r="0" b="0"/>
              <a:pathLst>
                <a:path w="1" h="252687">
                  <a:moveTo>
                    <a:pt x="0" y="0"/>
                  </a:moveTo>
                  <a:lnTo>
                    <a:pt x="0" y="52051"/>
                  </a:lnTo>
                  <a:lnTo>
                    <a:pt x="0" y="101991"/>
                  </a:lnTo>
                  <a:lnTo>
                    <a:pt x="0" y="152664"/>
                  </a:lnTo>
                  <a:lnTo>
                    <a:pt x="0" y="205892"/>
                  </a:lnTo>
                  <a:lnTo>
                    <a:pt x="0" y="2526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Freeform 687"/>
            <p:cNvSpPr/>
            <p:nvPr/>
          </p:nvSpPr>
          <p:spPr>
            <a:xfrm>
              <a:off x="7843731" y="14407993"/>
              <a:ext cx="272439" cy="348751"/>
            </a:xfrm>
            <a:custGeom>
              <a:avLst/>
              <a:gdLst/>
              <a:ahLst/>
              <a:cxnLst/>
              <a:rect l="0" t="0" r="0" b="0"/>
              <a:pathLst>
                <a:path w="272439" h="348751">
                  <a:moveTo>
                    <a:pt x="0" y="148708"/>
                  </a:moveTo>
                  <a:lnTo>
                    <a:pt x="11178" y="126351"/>
                  </a:lnTo>
                  <a:lnTo>
                    <a:pt x="26024" y="112256"/>
                  </a:lnTo>
                  <a:lnTo>
                    <a:pt x="84663" y="71461"/>
                  </a:lnTo>
                  <a:lnTo>
                    <a:pt x="145333" y="30306"/>
                  </a:lnTo>
                  <a:lnTo>
                    <a:pt x="206565" y="4611"/>
                  </a:lnTo>
                  <a:lnTo>
                    <a:pt x="225448" y="0"/>
                  </a:lnTo>
                  <a:lnTo>
                    <a:pt x="240376" y="438"/>
                  </a:lnTo>
                  <a:lnTo>
                    <a:pt x="263201" y="10280"/>
                  </a:lnTo>
                  <a:lnTo>
                    <a:pt x="269054" y="17818"/>
                  </a:lnTo>
                  <a:lnTo>
                    <a:pt x="271786" y="26354"/>
                  </a:lnTo>
                  <a:lnTo>
                    <a:pt x="272438" y="35552"/>
                  </a:lnTo>
                  <a:lnTo>
                    <a:pt x="266923" y="55132"/>
                  </a:lnTo>
                  <a:lnTo>
                    <a:pt x="236578" y="106749"/>
                  </a:lnTo>
                  <a:lnTo>
                    <a:pt x="178495" y="168609"/>
                  </a:lnTo>
                  <a:lnTo>
                    <a:pt x="130534" y="200428"/>
                  </a:lnTo>
                  <a:lnTo>
                    <a:pt x="115099" y="207755"/>
                  </a:lnTo>
                  <a:lnTo>
                    <a:pt x="107148" y="209129"/>
                  </a:lnTo>
                  <a:lnTo>
                    <a:pt x="104187" y="206537"/>
                  </a:lnTo>
                  <a:lnTo>
                    <a:pt x="104553" y="201298"/>
                  </a:lnTo>
                  <a:lnTo>
                    <a:pt x="109476" y="197805"/>
                  </a:lnTo>
                  <a:lnTo>
                    <a:pt x="127424" y="193925"/>
                  </a:lnTo>
                  <a:lnTo>
                    <a:pt x="144760" y="198439"/>
                  </a:lnTo>
                  <a:lnTo>
                    <a:pt x="174954" y="220402"/>
                  </a:lnTo>
                  <a:lnTo>
                    <a:pt x="210501" y="282310"/>
                  </a:lnTo>
                  <a:lnTo>
                    <a:pt x="238105" y="339104"/>
                  </a:lnTo>
                  <a:lnTo>
                    <a:pt x="242155" y="3487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Freeform 688"/>
            <p:cNvSpPr/>
            <p:nvPr/>
          </p:nvSpPr>
          <p:spPr>
            <a:xfrm>
              <a:off x="8125816" y="14566855"/>
              <a:ext cx="139475" cy="179359"/>
            </a:xfrm>
            <a:custGeom>
              <a:avLst/>
              <a:gdLst/>
              <a:ahLst/>
              <a:cxnLst/>
              <a:rect l="0" t="0" r="0" b="0"/>
              <a:pathLst>
                <a:path w="139475" h="179359">
                  <a:moveTo>
                    <a:pt x="2184" y="74075"/>
                  </a:moveTo>
                  <a:lnTo>
                    <a:pt x="13362" y="85252"/>
                  </a:lnTo>
                  <a:lnTo>
                    <a:pt x="21335" y="87376"/>
                  </a:lnTo>
                  <a:lnTo>
                    <a:pt x="42671" y="86615"/>
                  </a:lnTo>
                  <a:lnTo>
                    <a:pt x="93326" y="68188"/>
                  </a:lnTo>
                  <a:lnTo>
                    <a:pt x="116391" y="55471"/>
                  </a:lnTo>
                  <a:lnTo>
                    <a:pt x="132102" y="38900"/>
                  </a:lnTo>
                  <a:lnTo>
                    <a:pt x="137929" y="29569"/>
                  </a:lnTo>
                  <a:lnTo>
                    <a:pt x="139474" y="21007"/>
                  </a:lnTo>
                  <a:lnTo>
                    <a:pt x="138165" y="12960"/>
                  </a:lnTo>
                  <a:lnTo>
                    <a:pt x="134952" y="5256"/>
                  </a:lnTo>
                  <a:lnTo>
                    <a:pt x="126961" y="1288"/>
                  </a:lnTo>
                  <a:lnTo>
                    <a:pt x="102485" y="0"/>
                  </a:lnTo>
                  <a:lnTo>
                    <a:pt x="75228" y="9565"/>
                  </a:lnTo>
                  <a:lnTo>
                    <a:pt x="48687" y="27856"/>
                  </a:lnTo>
                  <a:lnTo>
                    <a:pt x="25191" y="55482"/>
                  </a:lnTo>
                  <a:lnTo>
                    <a:pt x="3412" y="103921"/>
                  </a:lnTo>
                  <a:lnTo>
                    <a:pt x="0" y="131792"/>
                  </a:lnTo>
                  <a:lnTo>
                    <a:pt x="728" y="144139"/>
                  </a:lnTo>
                  <a:lnTo>
                    <a:pt x="4723" y="153538"/>
                  </a:lnTo>
                  <a:lnTo>
                    <a:pt x="18521" y="167103"/>
                  </a:lnTo>
                  <a:lnTo>
                    <a:pt x="39471" y="173910"/>
                  </a:lnTo>
                  <a:lnTo>
                    <a:pt x="75884" y="1793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Freeform 689"/>
            <p:cNvSpPr/>
            <p:nvPr/>
          </p:nvSpPr>
          <p:spPr>
            <a:xfrm>
              <a:off x="8300755" y="14535643"/>
              <a:ext cx="122044" cy="179105"/>
            </a:xfrm>
            <a:custGeom>
              <a:avLst/>
              <a:gdLst/>
              <a:ahLst/>
              <a:cxnLst/>
              <a:rect l="0" t="0" r="0" b="0"/>
              <a:pathLst>
                <a:path w="122044" h="179105">
                  <a:moveTo>
                    <a:pt x="122043" y="0"/>
                  </a:moveTo>
                  <a:lnTo>
                    <a:pt x="107389" y="43962"/>
                  </a:lnTo>
                  <a:lnTo>
                    <a:pt x="105255" y="45686"/>
                  </a:lnTo>
                  <a:lnTo>
                    <a:pt x="103833" y="42156"/>
                  </a:lnTo>
                  <a:lnTo>
                    <a:pt x="102884" y="35123"/>
                  </a:lnTo>
                  <a:lnTo>
                    <a:pt x="98742" y="29265"/>
                  </a:lnTo>
                  <a:lnTo>
                    <a:pt x="84781" y="19638"/>
                  </a:lnTo>
                  <a:lnTo>
                    <a:pt x="76145" y="18941"/>
                  </a:lnTo>
                  <a:lnTo>
                    <a:pt x="57190" y="24405"/>
                  </a:lnTo>
                  <a:lnTo>
                    <a:pt x="32377" y="40636"/>
                  </a:lnTo>
                  <a:lnTo>
                    <a:pt x="10207" y="71442"/>
                  </a:lnTo>
                  <a:lnTo>
                    <a:pt x="0" y="115794"/>
                  </a:lnTo>
                  <a:lnTo>
                    <a:pt x="2564" y="154803"/>
                  </a:lnTo>
                  <a:lnTo>
                    <a:pt x="7295" y="164033"/>
                  </a:lnTo>
                  <a:lnTo>
                    <a:pt x="21911" y="177409"/>
                  </a:lnTo>
                  <a:lnTo>
                    <a:pt x="30722" y="179104"/>
                  </a:lnTo>
                  <a:lnTo>
                    <a:pt x="69401" y="1684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Freeform 690"/>
            <p:cNvSpPr/>
            <p:nvPr/>
          </p:nvSpPr>
          <p:spPr>
            <a:xfrm>
              <a:off x="8441193" y="14567229"/>
              <a:ext cx="115523" cy="145548"/>
            </a:xfrm>
            <a:custGeom>
              <a:avLst/>
              <a:gdLst/>
              <a:ahLst/>
              <a:cxnLst/>
              <a:rect l="0" t="0" r="0" b="0"/>
              <a:pathLst>
                <a:path w="115523" h="145548">
                  <a:moveTo>
                    <a:pt x="23719" y="0"/>
                  </a:moveTo>
                  <a:lnTo>
                    <a:pt x="0" y="58618"/>
                  </a:lnTo>
                  <a:lnTo>
                    <a:pt x="54" y="98997"/>
                  </a:lnTo>
                  <a:lnTo>
                    <a:pt x="13068" y="135008"/>
                  </a:lnTo>
                  <a:lnTo>
                    <a:pt x="22467" y="141478"/>
                  </a:lnTo>
                  <a:lnTo>
                    <a:pt x="48509" y="145547"/>
                  </a:lnTo>
                  <a:lnTo>
                    <a:pt x="73342" y="137218"/>
                  </a:lnTo>
                  <a:lnTo>
                    <a:pt x="94906" y="120647"/>
                  </a:lnTo>
                  <a:lnTo>
                    <a:pt x="112290" y="97685"/>
                  </a:lnTo>
                  <a:lnTo>
                    <a:pt x="115522" y="85010"/>
                  </a:lnTo>
                  <a:lnTo>
                    <a:pt x="112874" y="58449"/>
                  </a:lnTo>
                  <a:lnTo>
                    <a:pt x="100778" y="37286"/>
                  </a:lnTo>
                  <a:lnTo>
                    <a:pt x="92640" y="28367"/>
                  </a:lnTo>
                  <a:lnTo>
                    <a:pt x="71118" y="18457"/>
                  </a:lnTo>
                  <a:lnTo>
                    <a:pt x="58828" y="15816"/>
                  </a:lnTo>
                  <a:lnTo>
                    <a:pt x="48295" y="16392"/>
                  </a:lnTo>
                  <a:lnTo>
                    <a:pt x="13191" y="315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Freeform 691"/>
            <p:cNvSpPr/>
            <p:nvPr/>
          </p:nvSpPr>
          <p:spPr>
            <a:xfrm>
              <a:off x="8601783" y="14548907"/>
              <a:ext cx="126343" cy="144665"/>
            </a:xfrm>
            <a:custGeom>
              <a:avLst/>
              <a:gdLst/>
              <a:ahLst/>
              <a:cxnLst/>
              <a:rect l="0" t="0" r="0" b="0"/>
              <a:pathLst>
                <a:path w="126343" h="144665">
                  <a:moveTo>
                    <a:pt x="0" y="28851"/>
                  </a:moveTo>
                  <a:lnTo>
                    <a:pt x="0" y="87468"/>
                  </a:lnTo>
                  <a:lnTo>
                    <a:pt x="1169" y="140688"/>
                  </a:lnTo>
                  <a:lnTo>
                    <a:pt x="3120" y="142012"/>
                  </a:lnTo>
                  <a:lnTo>
                    <a:pt x="5589" y="139386"/>
                  </a:lnTo>
                  <a:lnTo>
                    <a:pt x="3487" y="91975"/>
                  </a:lnTo>
                  <a:lnTo>
                    <a:pt x="9092" y="39754"/>
                  </a:lnTo>
                  <a:lnTo>
                    <a:pt x="14959" y="12640"/>
                  </a:lnTo>
                  <a:lnTo>
                    <a:pt x="21671" y="5175"/>
                  </a:lnTo>
                  <a:lnTo>
                    <a:pt x="30825" y="1368"/>
                  </a:lnTo>
                  <a:lnTo>
                    <a:pt x="41607" y="0"/>
                  </a:lnTo>
                  <a:lnTo>
                    <a:pt x="51135" y="3769"/>
                  </a:lnTo>
                  <a:lnTo>
                    <a:pt x="67960" y="20433"/>
                  </a:lnTo>
                  <a:lnTo>
                    <a:pt x="96655" y="69258"/>
                  </a:lnTo>
                  <a:lnTo>
                    <a:pt x="114802" y="117725"/>
                  </a:lnTo>
                  <a:lnTo>
                    <a:pt x="126342" y="1446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Freeform 692"/>
            <p:cNvSpPr/>
            <p:nvPr/>
          </p:nvSpPr>
          <p:spPr>
            <a:xfrm>
              <a:off x="8750448" y="14493529"/>
              <a:ext cx="118579" cy="172304"/>
            </a:xfrm>
            <a:custGeom>
              <a:avLst/>
              <a:gdLst/>
              <a:ahLst/>
              <a:cxnLst/>
              <a:rect l="0" t="0" r="0" b="0"/>
              <a:pathLst>
                <a:path w="118579" h="172304">
                  <a:moveTo>
                    <a:pt x="93490" y="0"/>
                  </a:moveTo>
                  <a:lnTo>
                    <a:pt x="71134" y="0"/>
                  </a:lnTo>
                  <a:lnTo>
                    <a:pt x="40462" y="11179"/>
                  </a:lnTo>
                  <a:lnTo>
                    <a:pt x="9148" y="34899"/>
                  </a:lnTo>
                  <a:lnTo>
                    <a:pt x="3337" y="45492"/>
                  </a:lnTo>
                  <a:lnTo>
                    <a:pt x="0" y="69743"/>
                  </a:lnTo>
                  <a:lnTo>
                    <a:pt x="5427" y="78081"/>
                  </a:lnTo>
                  <a:lnTo>
                    <a:pt x="14894" y="83639"/>
                  </a:lnTo>
                  <a:lnTo>
                    <a:pt x="72116" y="98149"/>
                  </a:lnTo>
                  <a:lnTo>
                    <a:pt x="111334" y="114350"/>
                  </a:lnTo>
                  <a:lnTo>
                    <a:pt x="117084" y="121856"/>
                  </a:lnTo>
                  <a:lnTo>
                    <a:pt x="118578" y="130371"/>
                  </a:lnTo>
                  <a:lnTo>
                    <a:pt x="117235" y="139556"/>
                  </a:lnTo>
                  <a:lnTo>
                    <a:pt x="112830" y="146850"/>
                  </a:lnTo>
                  <a:lnTo>
                    <a:pt x="98576" y="158074"/>
                  </a:lnTo>
                  <a:lnTo>
                    <a:pt x="70821" y="170970"/>
                  </a:lnTo>
                  <a:lnTo>
                    <a:pt x="56899" y="172303"/>
                  </a:lnTo>
                  <a:lnTo>
                    <a:pt x="40848" y="1684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Freeform 693"/>
            <p:cNvSpPr/>
            <p:nvPr/>
          </p:nvSpPr>
          <p:spPr>
            <a:xfrm>
              <a:off x="8928166" y="14377716"/>
              <a:ext cx="21059" cy="273743"/>
            </a:xfrm>
            <a:custGeom>
              <a:avLst/>
              <a:gdLst/>
              <a:ahLst/>
              <a:cxnLst/>
              <a:rect l="0" t="0" r="0" b="0"/>
              <a:pathLst>
                <a:path w="21059" h="273743">
                  <a:moveTo>
                    <a:pt x="21058" y="0"/>
                  </a:moveTo>
                  <a:lnTo>
                    <a:pt x="9879" y="22357"/>
                  </a:lnTo>
                  <a:lnTo>
                    <a:pt x="2927" y="69794"/>
                  </a:lnTo>
                  <a:lnTo>
                    <a:pt x="867" y="128306"/>
                  </a:lnTo>
                  <a:lnTo>
                    <a:pt x="257" y="184505"/>
                  </a:lnTo>
                  <a:lnTo>
                    <a:pt x="51" y="243984"/>
                  </a:lnTo>
                  <a:lnTo>
                    <a:pt x="0" y="2737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Freeform 694"/>
            <p:cNvSpPr/>
            <p:nvPr/>
          </p:nvSpPr>
          <p:spPr>
            <a:xfrm>
              <a:off x="8886052" y="14472473"/>
              <a:ext cx="210571" cy="157371"/>
            </a:xfrm>
            <a:custGeom>
              <a:avLst/>
              <a:gdLst/>
              <a:ahLst/>
              <a:cxnLst/>
              <a:rect l="0" t="0" r="0" b="0"/>
              <a:pathLst>
                <a:path w="210571" h="157371">
                  <a:moveTo>
                    <a:pt x="0" y="31584"/>
                  </a:moveTo>
                  <a:lnTo>
                    <a:pt x="33622" y="37651"/>
                  </a:lnTo>
                  <a:lnTo>
                    <a:pt x="71834" y="36241"/>
                  </a:lnTo>
                  <a:lnTo>
                    <a:pt x="98996" y="43793"/>
                  </a:lnTo>
                  <a:lnTo>
                    <a:pt x="109282" y="51422"/>
                  </a:lnTo>
                  <a:lnTo>
                    <a:pt x="123829" y="72377"/>
                  </a:lnTo>
                  <a:lnTo>
                    <a:pt x="133007" y="110482"/>
                  </a:lnTo>
                  <a:lnTo>
                    <a:pt x="135726" y="151408"/>
                  </a:lnTo>
                  <a:lnTo>
                    <a:pt x="134938" y="157091"/>
                  </a:lnTo>
                  <a:lnTo>
                    <a:pt x="133242" y="157370"/>
                  </a:lnTo>
                  <a:lnTo>
                    <a:pt x="130943" y="154047"/>
                  </a:lnTo>
                  <a:lnTo>
                    <a:pt x="127705" y="121422"/>
                  </a:lnTo>
                  <a:lnTo>
                    <a:pt x="136186" y="60336"/>
                  </a:lnTo>
                  <a:lnTo>
                    <a:pt x="146705" y="35004"/>
                  </a:lnTo>
                  <a:lnTo>
                    <a:pt x="165418" y="18287"/>
                  </a:lnTo>
                  <a:lnTo>
                    <a:pt x="21057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Freeform 695"/>
            <p:cNvSpPr/>
            <p:nvPr/>
          </p:nvSpPr>
          <p:spPr>
            <a:xfrm>
              <a:off x="9099915" y="14483001"/>
              <a:ext cx="118865" cy="153927"/>
            </a:xfrm>
            <a:custGeom>
              <a:avLst/>
              <a:gdLst/>
              <a:ahLst/>
              <a:cxnLst/>
              <a:rect l="0" t="0" r="0" b="0"/>
              <a:pathLst>
                <a:path w="118865" h="153927">
                  <a:moveTo>
                    <a:pt x="7235" y="21056"/>
                  </a:moveTo>
                  <a:lnTo>
                    <a:pt x="0" y="48613"/>
                  </a:lnTo>
                  <a:lnTo>
                    <a:pt x="477" y="104836"/>
                  </a:lnTo>
                  <a:lnTo>
                    <a:pt x="6572" y="130822"/>
                  </a:lnTo>
                  <a:lnTo>
                    <a:pt x="17079" y="150171"/>
                  </a:lnTo>
                  <a:lnTo>
                    <a:pt x="26666" y="153926"/>
                  </a:lnTo>
                  <a:lnTo>
                    <a:pt x="52916" y="151861"/>
                  </a:lnTo>
                  <a:lnTo>
                    <a:pt x="74722" y="140023"/>
                  </a:lnTo>
                  <a:lnTo>
                    <a:pt x="92212" y="120723"/>
                  </a:lnTo>
                  <a:lnTo>
                    <a:pt x="112872" y="78144"/>
                  </a:lnTo>
                  <a:lnTo>
                    <a:pt x="118864" y="37711"/>
                  </a:lnTo>
                  <a:lnTo>
                    <a:pt x="1125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Freeform 696"/>
            <p:cNvSpPr/>
            <p:nvPr/>
          </p:nvSpPr>
          <p:spPr>
            <a:xfrm>
              <a:off x="9252583" y="14483001"/>
              <a:ext cx="117781" cy="169194"/>
            </a:xfrm>
            <a:custGeom>
              <a:avLst/>
              <a:gdLst/>
              <a:ahLst/>
              <a:cxnLst/>
              <a:rect l="0" t="0" r="0" b="0"/>
              <a:pathLst>
                <a:path w="117781" h="169194">
                  <a:moveTo>
                    <a:pt x="75666" y="0"/>
                  </a:moveTo>
                  <a:lnTo>
                    <a:pt x="47720" y="11178"/>
                  </a:lnTo>
                  <a:lnTo>
                    <a:pt x="27761" y="29144"/>
                  </a:lnTo>
                  <a:lnTo>
                    <a:pt x="12261" y="53898"/>
                  </a:lnTo>
                  <a:lnTo>
                    <a:pt x="1472" y="84395"/>
                  </a:lnTo>
                  <a:lnTo>
                    <a:pt x="0" y="134451"/>
                  </a:lnTo>
                  <a:lnTo>
                    <a:pt x="5335" y="146956"/>
                  </a:lnTo>
                  <a:lnTo>
                    <a:pt x="23741" y="163970"/>
                  </a:lnTo>
                  <a:lnTo>
                    <a:pt x="50638" y="169193"/>
                  </a:lnTo>
                  <a:lnTo>
                    <a:pt x="89307" y="165556"/>
                  </a:lnTo>
                  <a:lnTo>
                    <a:pt x="117780" y="1579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Freeform 697"/>
            <p:cNvSpPr/>
            <p:nvPr/>
          </p:nvSpPr>
          <p:spPr>
            <a:xfrm>
              <a:off x="9412477" y="14388244"/>
              <a:ext cx="42115" cy="221101"/>
            </a:xfrm>
            <a:custGeom>
              <a:avLst/>
              <a:gdLst/>
              <a:ahLst/>
              <a:cxnLst/>
              <a:rect l="0" t="0" r="0" b="0"/>
              <a:pathLst>
                <a:path w="42115" h="221101">
                  <a:moveTo>
                    <a:pt x="42114" y="0"/>
                  </a:moveTo>
                  <a:lnTo>
                    <a:pt x="30936" y="11179"/>
                  </a:lnTo>
                  <a:lnTo>
                    <a:pt x="14603" y="61133"/>
                  </a:lnTo>
                  <a:lnTo>
                    <a:pt x="4847" y="110271"/>
                  </a:lnTo>
                  <a:lnTo>
                    <a:pt x="1437" y="160704"/>
                  </a:lnTo>
                  <a:lnTo>
                    <a:pt x="0" y="221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Freeform 698"/>
            <p:cNvSpPr/>
            <p:nvPr/>
          </p:nvSpPr>
          <p:spPr>
            <a:xfrm>
              <a:off x="9328249" y="14494649"/>
              <a:ext cx="178986" cy="167338"/>
            </a:xfrm>
            <a:custGeom>
              <a:avLst/>
              <a:gdLst/>
              <a:ahLst/>
              <a:cxnLst/>
              <a:rect l="0" t="0" r="0" b="0"/>
              <a:pathLst>
                <a:path w="178986" h="167338">
                  <a:moveTo>
                    <a:pt x="0" y="19938"/>
                  </a:moveTo>
                  <a:lnTo>
                    <a:pt x="33622" y="26004"/>
                  </a:lnTo>
                  <a:lnTo>
                    <a:pt x="85324" y="18363"/>
                  </a:lnTo>
                  <a:lnTo>
                    <a:pt x="140596" y="0"/>
                  </a:lnTo>
                  <a:lnTo>
                    <a:pt x="148713" y="1965"/>
                  </a:lnTo>
                  <a:lnTo>
                    <a:pt x="152954" y="9126"/>
                  </a:lnTo>
                  <a:lnTo>
                    <a:pt x="156945" y="62645"/>
                  </a:lnTo>
                  <a:lnTo>
                    <a:pt x="166139" y="119967"/>
                  </a:lnTo>
                  <a:lnTo>
                    <a:pt x="178985" y="1673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Freeform 699"/>
            <p:cNvSpPr/>
            <p:nvPr/>
          </p:nvSpPr>
          <p:spPr>
            <a:xfrm>
              <a:off x="9556617" y="14481631"/>
              <a:ext cx="98223" cy="142488"/>
            </a:xfrm>
            <a:custGeom>
              <a:avLst/>
              <a:gdLst/>
              <a:ahLst/>
              <a:cxnLst/>
              <a:rect l="0" t="0" r="0" b="0"/>
              <a:pathLst>
                <a:path w="98223" h="142488">
                  <a:moveTo>
                    <a:pt x="34845" y="22426"/>
                  </a:moveTo>
                  <a:lnTo>
                    <a:pt x="23666" y="33605"/>
                  </a:lnTo>
                  <a:lnTo>
                    <a:pt x="0" y="95644"/>
                  </a:lnTo>
                  <a:lnTo>
                    <a:pt x="2201" y="116969"/>
                  </a:lnTo>
                  <a:lnTo>
                    <a:pt x="6063" y="127569"/>
                  </a:lnTo>
                  <a:lnTo>
                    <a:pt x="13317" y="134637"/>
                  </a:lnTo>
                  <a:lnTo>
                    <a:pt x="33856" y="142487"/>
                  </a:lnTo>
                  <a:lnTo>
                    <a:pt x="44714" y="141072"/>
                  </a:lnTo>
                  <a:lnTo>
                    <a:pt x="66137" y="130141"/>
                  </a:lnTo>
                  <a:lnTo>
                    <a:pt x="92340" y="104255"/>
                  </a:lnTo>
                  <a:lnTo>
                    <a:pt x="98222" y="78293"/>
                  </a:lnTo>
                  <a:lnTo>
                    <a:pt x="95767" y="49595"/>
                  </a:lnTo>
                  <a:lnTo>
                    <a:pt x="86878" y="25142"/>
                  </a:lnTo>
                  <a:lnTo>
                    <a:pt x="72008" y="8816"/>
                  </a:lnTo>
                  <a:lnTo>
                    <a:pt x="63130" y="2824"/>
                  </a:lnTo>
                  <a:lnTo>
                    <a:pt x="54871" y="0"/>
                  </a:lnTo>
                  <a:lnTo>
                    <a:pt x="24316" y="13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Freeform 700"/>
            <p:cNvSpPr/>
            <p:nvPr/>
          </p:nvSpPr>
          <p:spPr>
            <a:xfrm>
              <a:off x="9717804" y="14409302"/>
              <a:ext cx="179501" cy="221099"/>
            </a:xfrm>
            <a:custGeom>
              <a:avLst/>
              <a:gdLst/>
              <a:ahLst/>
              <a:cxnLst/>
              <a:rect l="0" t="0" r="0" b="0"/>
              <a:pathLst>
                <a:path w="179501" h="221099">
                  <a:moveTo>
                    <a:pt x="0" y="221098"/>
                  </a:moveTo>
                  <a:lnTo>
                    <a:pt x="3119" y="163835"/>
                  </a:lnTo>
                  <a:lnTo>
                    <a:pt x="14654" y="102942"/>
                  </a:lnTo>
                  <a:lnTo>
                    <a:pt x="31666" y="43193"/>
                  </a:lnTo>
                  <a:lnTo>
                    <a:pt x="35149" y="32303"/>
                  </a:lnTo>
                  <a:lnTo>
                    <a:pt x="38640" y="28555"/>
                  </a:lnTo>
                  <a:lnTo>
                    <a:pt x="42137" y="29564"/>
                  </a:lnTo>
                  <a:lnTo>
                    <a:pt x="45640" y="33747"/>
                  </a:lnTo>
                  <a:lnTo>
                    <a:pt x="63173" y="92036"/>
                  </a:lnTo>
                  <a:lnTo>
                    <a:pt x="72530" y="114604"/>
                  </a:lnTo>
                  <a:lnTo>
                    <a:pt x="125965" y="177989"/>
                  </a:lnTo>
                  <a:lnTo>
                    <a:pt x="154343" y="206863"/>
                  </a:lnTo>
                  <a:lnTo>
                    <a:pt x="161387" y="209269"/>
                  </a:lnTo>
                  <a:lnTo>
                    <a:pt x="168423" y="208533"/>
                  </a:lnTo>
                  <a:lnTo>
                    <a:pt x="175453" y="205702"/>
                  </a:lnTo>
                  <a:lnTo>
                    <a:pt x="178969" y="196797"/>
                  </a:lnTo>
                  <a:lnTo>
                    <a:pt x="179500" y="149557"/>
                  </a:lnTo>
                  <a:lnTo>
                    <a:pt x="179137" y="86557"/>
                  </a:lnTo>
                  <a:lnTo>
                    <a:pt x="179014" y="24160"/>
                  </a:lnTo>
                  <a:lnTo>
                    <a:pt x="17898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Freeform 701"/>
            <p:cNvSpPr/>
            <p:nvPr/>
          </p:nvSpPr>
          <p:spPr>
            <a:xfrm>
              <a:off x="6580312" y="14683042"/>
              <a:ext cx="3305948" cy="252557"/>
            </a:xfrm>
            <a:custGeom>
              <a:avLst/>
              <a:gdLst/>
              <a:ahLst/>
              <a:cxnLst/>
              <a:rect l="0" t="0" r="0" b="0"/>
              <a:pathLst>
                <a:path w="3305948" h="252557">
                  <a:moveTo>
                    <a:pt x="0" y="242156"/>
                  </a:moveTo>
                  <a:lnTo>
                    <a:pt x="48930" y="250490"/>
                  </a:lnTo>
                  <a:lnTo>
                    <a:pt x="108060" y="252251"/>
                  </a:lnTo>
                  <a:lnTo>
                    <a:pt x="156280" y="252556"/>
                  </a:lnTo>
                  <a:lnTo>
                    <a:pt x="218909" y="245424"/>
                  </a:lnTo>
                  <a:lnTo>
                    <a:pt x="275042" y="243124"/>
                  </a:lnTo>
                  <a:lnTo>
                    <a:pt x="330407" y="242442"/>
                  </a:lnTo>
                  <a:lnTo>
                    <a:pt x="389577" y="242241"/>
                  </a:lnTo>
                  <a:lnTo>
                    <a:pt x="443503" y="243351"/>
                  </a:lnTo>
                  <a:lnTo>
                    <a:pt x="504239" y="250495"/>
                  </a:lnTo>
                  <a:lnTo>
                    <a:pt x="544027" y="248915"/>
                  </a:lnTo>
                  <a:lnTo>
                    <a:pt x="594502" y="243490"/>
                  </a:lnTo>
                  <a:lnTo>
                    <a:pt x="657938" y="235184"/>
                  </a:lnTo>
                  <a:lnTo>
                    <a:pt x="709410" y="231513"/>
                  </a:lnTo>
                  <a:lnTo>
                    <a:pt x="760537" y="224705"/>
                  </a:lnTo>
                  <a:lnTo>
                    <a:pt x="823446" y="218692"/>
                  </a:lnTo>
                  <a:lnTo>
                    <a:pt x="886262" y="212174"/>
                  </a:lnTo>
                  <a:lnTo>
                    <a:pt x="943730" y="210886"/>
                  </a:lnTo>
                  <a:lnTo>
                    <a:pt x="997023" y="207514"/>
                  </a:lnTo>
                  <a:lnTo>
                    <a:pt x="1022188" y="204533"/>
                  </a:lnTo>
                  <a:lnTo>
                    <a:pt x="1082884" y="209030"/>
                  </a:lnTo>
                  <a:lnTo>
                    <a:pt x="1140280" y="210266"/>
                  </a:lnTo>
                  <a:lnTo>
                    <a:pt x="1188199" y="204891"/>
                  </a:lnTo>
                  <a:lnTo>
                    <a:pt x="1239442" y="201479"/>
                  </a:lnTo>
                  <a:lnTo>
                    <a:pt x="1291670" y="200467"/>
                  </a:lnTo>
                  <a:lnTo>
                    <a:pt x="1349778" y="200167"/>
                  </a:lnTo>
                  <a:lnTo>
                    <a:pt x="1405860" y="194490"/>
                  </a:lnTo>
                  <a:lnTo>
                    <a:pt x="1467637" y="189326"/>
                  </a:lnTo>
                  <a:lnTo>
                    <a:pt x="1517968" y="181373"/>
                  </a:lnTo>
                  <a:lnTo>
                    <a:pt x="1578212" y="173867"/>
                  </a:lnTo>
                  <a:lnTo>
                    <a:pt x="1629132" y="170059"/>
                  </a:lnTo>
                  <a:lnTo>
                    <a:pt x="1691504" y="161537"/>
                  </a:lnTo>
                  <a:lnTo>
                    <a:pt x="1740558" y="157827"/>
                  </a:lnTo>
                  <a:lnTo>
                    <a:pt x="1802769" y="149806"/>
                  </a:lnTo>
                  <a:lnTo>
                    <a:pt x="1853725" y="144994"/>
                  </a:lnTo>
                  <a:lnTo>
                    <a:pt x="1908988" y="139278"/>
                  </a:lnTo>
                  <a:lnTo>
                    <a:pt x="1966696" y="134466"/>
                  </a:lnTo>
                  <a:lnTo>
                    <a:pt x="2020839" y="128748"/>
                  </a:lnTo>
                  <a:lnTo>
                    <a:pt x="2073926" y="123936"/>
                  </a:lnTo>
                  <a:lnTo>
                    <a:pt x="2129820" y="115103"/>
                  </a:lnTo>
                  <a:lnTo>
                    <a:pt x="2190834" y="108196"/>
                  </a:lnTo>
                  <a:lnTo>
                    <a:pt x="2244008" y="103028"/>
                  </a:lnTo>
                  <a:lnTo>
                    <a:pt x="2304595" y="96391"/>
                  </a:lnTo>
                  <a:lnTo>
                    <a:pt x="2359587" y="87844"/>
                  </a:lnTo>
                  <a:lnTo>
                    <a:pt x="2413331" y="84131"/>
                  </a:lnTo>
                  <a:lnTo>
                    <a:pt x="2465651" y="77311"/>
                  </a:lnTo>
                  <a:lnTo>
                    <a:pt x="2528964" y="74414"/>
                  </a:lnTo>
                  <a:lnTo>
                    <a:pt x="2591859" y="68251"/>
                  </a:lnTo>
                  <a:lnTo>
                    <a:pt x="2640731" y="64676"/>
                  </a:lnTo>
                  <a:lnTo>
                    <a:pt x="2702411" y="62298"/>
                  </a:lnTo>
                  <a:lnTo>
                    <a:pt x="2752515" y="56024"/>
                  </a:lnTo>
                  <a:lnTo>
                    <a:pt x="2803236" y="52476"/>
                  </a:lnTo>
                  <a:lnTo>
                    <a:pt x="2866008" y="44509"/>
                  </a:lnTo>
                  <a:lnTo>
                    <a:pt x="2920182" y="39704"/>
                  </a:lnTo>
                  <a:lnTo>
                    <a:pt x="2977567" y="33991"/>
                  </a:lnTo>
                  <a:lnTo>
                    <a:pt x="3038182" y="26471"/>
                  </a:lnTo>
                  <a:lnTo>
                    <a:pt x="3084150" y="22660"/>
                  </a:lnTo>
                  <a:lnTo>
                    <a:pt x="3140404" y="15945"/>
                  </a:lnTo>
                  <a:lnTo>
                    <a:pt x="3195936" y="12134"/>
                  </a:lnTo>
                  <a:lnTo>
                    <a:pt x="3258697" y="10847"/>
                  </a:lnTo>
                  <a:lnTo>
                    <a:pt x="3296107" y="9453"/>
                  </a:lnTo>
                  <a:lnTo>
                    <a:pt x="3300557" y="7472"/>
                  </a:lnTo>
                  <a:lnTo>
                    <a:pt x="330594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3" name="Group 772"/>
          <p:cNvGrpSpPr/>
          <p:nvPr/>
        </p:nvGrpSpPr>
        <p:grpSpPr>
          <a:xfrm>
            <a:off x="4582467" y="14985597"/>
            <a:ext cx="4893182" cy="1376475"/>
            <a:chOff x="4582467" y="14985597"/>
            <a:chExt cx="4893182" cy="1376475"/>
          </a:xfrm>
        </p:grpSpPr>
        <p:sp>
          <p:nvSpPr>
            <p:cNvPr id="704" name="Freeform 703"/>
            <p:cNvSpPr/>
            <p:nvPr/>
          </p:nvSpPr>
          <p:spPr>
            <a:xfrm>
              <a:off x="4969451" y="15125802"/>
              <a:ext cx="231628" cy="325822"/>
            </a:xfrm>
            <a:custGeom>
              <a:avLst/>
              <a:gdLst/>
              <a:ahLst/>
              <a:cxnLst/>
              <a:rect l="0" t="0" r="0" b="0"/>
              <a:pathLst>
                <a:path w="231628" h="325822">
                  <a:moveTo>
                    <a:pt x="0" y="325821"/>
                  </a:moveTo>
                  <a:lnTo>
                    <a:pt x="43152" y="271947"/>
                  </a:lnTo>
                  <a:lnTo>
                    <a:pt x="87521" y="209899"/>
                  </a:lnTo>
                  <a:lnTo>
                    <a:pt x="122804" y="157352"/>
                  </a:lnTo>
                  <a:lnTo>
                    <a:pt x="154804" y="96388"/>
                  </a:lnTo>
                  <a:lnTo>
                    <a:pt x="176233" y="33435"/>
                  </a:lnTo>
                  <a:lnTo>
                    <a:pt x="187900" y="5969"/>
                  </a:lnTo>
                  <a:lnTo>
                    <a:pt x="193117" y="282"/>
                  </a:lnTo>
                  <a:lnTo>
                    <a:pt x="197765" y="0"/>
                  </a:lnTo>
                  <a:lnTo>
                    <a:pt x="202033" y="3323"/>
                  </a:lnTo>
                  <a:lnTo>
                    <a:pt x="210054" y="62812"/>
                  </a:lnTo>
                  <a:lnTo>
                    <a:pt x="218570" y="116330"/>
                  </a:lnTo>
                  <a:lnTo>
                    <a:pt x="226188" y="171616"/>
                  </a:lnTo>
                  <a:lnTo>
                    <a:pt x="230553" y="234832"/>
                  </a:lnTo>
                  <a:lnTo>
                    <a:pt x="231627" y="2942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Freeform 704"/>
            <p:cNvSpPr/>
            <p:nvPr/>
          </p:nvSpPr>
          <p:spPr>
            <a:xfrm>
              <a:off x="5053679" y="15293696"/>
              <a:ext cx="189514" cy="52643"/>
            </a:xfrm>
            <a:custGeom>
              <a:avLst/>
              <a:gdLst/>
              <a:ahLst/>
              <a:cxnLst/>
              <a:rect l="0" t="0" r="0" b="0"/>
              <a:pathLst>
                <a:path w="189514" h="52643">
                  <a:moveTo>
                    <a:pt x="0" y="52642"/>
                  </a:moveTo>
                  <a:lnTo>
                    <a:pt x="48931" y="49523"/>
                  </a:lnTo>
                  <a:lnTo>
                    <a:pt x="102472" y="37988"/>
                  </a:lnTo>
                  <a:lnTo>
                    <a:pt x="157557" y="12643"/>
                  </a:lnTo>
                  <a:lnTo>
                    <a:pt x="18951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Freeform 705"/>
            <p:cNvSpPr/>
            <p:nvPr/>
          </p:nvSpPr>
          <p:spPr>
            <a:xfrm>
              <a:off x="5305611" y="15229380"/>
              <a:ext cx="169209" cy="147837"/>
            </a:xfrm>
            <a:custGeom>
              <a:avLst/>
              <a:gdLst/>
              <a:ahLst/>
              <a:cxnLst/>
              <a:rect l="0" t="0" r="0" b="0"/>
              <a:pathLst>
                <a:path w="169209" h="147837">
                  <a:moveTo>
                    <a:pt x="106037" y="32730"/>
                  </a:moveTo>
                  <a:lnTo>
                    <a:pt x="117215" y="21551"/>
                  </a:lnTo>
                  <a:lnTo>
                    <a:pt x="118168" y="15919"/>
                  </a:lnTo>
                  <a:lnTo>
                    <a:pt x="116464" y="9825"/>
                  </a:lnTo>
                  <a:lnTo>
                    <a:pt x="112988" y="3422"/>
                  </a:lnTo>
                  <a:lnTo>
                    <a:pt x="107162" y="323"/>
                  </a:lnTo>
                  <a:lnTo>
                    <a:pt x="91329" y="0"/>
                  </a:lnTo>
                  <a:lnTo>
                    <a:pt x="57095" y="11983"/>
                  </a:lnTo>
                  <a:lnTo>
                    <a:pt x="28494" y="30352"/>
                  </a:lnTo>
                  <a:lnTo>
                    <a:pt x="5202" y="61791"/>
                  </a:lnTo>
                  <a:lnTo>
                    <a:pt x="0" y="84250"/>
                  </a:lnTo>
                  <a:lnTo>
                    <a:pt x="251" y="95153"/>
                  </a:lnTo>
                  <a:lnTo>
                    <a:pt x="9888" y="116626"/>
                  </a:lnTo>
                  <a:lnTo>
                    <a:pt x="17371" y="127266"/>
                  </a:lnTo>
                  <a:lnTo>
                    <a:pt x="41283" y="142206"/>
                  </a:lnTo>
                  <a:lnTo>
                    <a:pt x="55849" y="147829"/>
                  </a:lnTo>
                  <a:lnTo>
                    <a:pt x="90750" y="147836"/>
                  </a:lnTo>
                  <a:lnTo>
                    <a:pt x="137382" y="137806"/>
                  </a:lnTo>
                  <a:lnTo>
                    <a:pt x="169208" y="1274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Freeform 706"/>
            <p:cNvSpPr/>
            <p:nvPr/>
          </p:nvSpPr>
          <p:spPr>
            <a:xfrm>
              <a:off x="5537990" y="15072596"/>
              <a:ext cx="18912" cy="294800"/>
            </a:xfrm>
            <a:custGeom>
              <a:avLst/>
              <a:gdLst/>
              <a:ahLst/>
              <a:cxnLst/>
              <a:rect l="0" t="0" r="0" b="0"/>
              <a:pathLst>
                <a:path w="18912" h="294800">
                  <a:moveTo>
                    <a:pt x="10528" y="0"/>
                  </a:moveTo>
                  <a:lnTo>
                    <a:pt x="13648" y="60384"/>
                  </a:lnTo>
                  <a:lnTo>
                    <a:pt x="18862" y="121227"/>
                  </a:lnTo>
                  <a:lnTo>
                    <a:pt x="18911" y="166184"/>
                  </a:lnTo>
                  <a:lnTo>
                    <a:pt x="12362" y="228616"/>
                  </a:lnTo>
                  <a:lnTo>
                    <a:pt x="2788" y="280340"/>
                  </a:lnTo>
                  <a:lnTo>
                    <a:pt x="0" y="2947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Freeform 707"/>
            <p:cNvSpPr/>
            <p:nvPr/>
          </p:nvSpPr>
          <p:spPr>
            <a:xfrm>
              <a:off x="5485347" y="15251581"/>
              <a:ext cx="115815" cy="24077"/>
            </a:xfrm>
            <a:custGeom>
              <a:avLst/>
              <a:gdLst/>
              <a:ahLst/>
              <a:cxnLst/>
              <a:rect l="0" t="0" r="0" b="0"/>
              <a:pathLst>
                <a:path w="115815" h="24077">
                  <a:moveTo>
                    <a:pt x="0" y="10529"/>
                  </a:moveTo>
                  <a:lnTo>
                    <a:pt x="11179" y="21707"/>
                  </a:lnTo>
                  <a:lnTo>
                    <a:pt x="32265" y="24076"/>
                  </a:lnTo>
                  <a:lnTo>
                    <a:pt x="59963" y="20059"/>
                  </a:lnTo>
                  <a:lnTo>
                    <a:pt x="11581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Freeform 708"/>
            <p:cNvSpPr/>
            <p:nvPr/>
          </p:nvSpPr>
          <p:spPr>
            <a:xfrm>
              <a:off x="5962143" y="15135768"/>
              <a:ext cx="145836" cy="204061"/>
            </a:xfrm>
            <a:custGeom>
              <a:avLst/>
              <a:gdLst/>
              <a:ahLst/>
              <a:cxnLst/>
              <a:rect l="0" t="0" r="0" b="0"/>
              <a:pathLst>
                <a:path w="145836" h="204061">
                  <a:moveTo>
                    <a:pt x="39101" y="31585"/>
                  </a:moveTo>
                  <a:lnTo>
                    <a:pt x="22333" y="42764"/>
                  </a:lnTo>
                  <a:lnTo>
                    <a:pt x="10982" y="60731"/>
                  </a:lnTo>
                  <a:lnTo>
                    <a:pt x="3207" y="85483"/>
                  </a:lnTo>
                  <a:lnTo>
                    <a:pt x="0" y="129962"/>
                  </a:lnTo>
                  <a:lnTo>
                    <a:pt x="3395" y="154857"/>
                  </a:lnTo>
                  <a:lnTo>
                    <a:pt x="15043" y="177620"/>
                  </a:lnTo>
                  <a:lnTo>
                    <a:pt x="23062" y="188604"/>
                  </a:lnTo>
                  <a:lnTo>
                    <a:pt x="34258" y="195926"/>
                  </a:lnTo>
                  <a:lnTo>
                    <a:pt x="62295" y="204060"/>
                  </a:lnTo>
                  <a:lnTo>
                    <a:pt x="75621" y="202721"/>
                  </a:lnTo>
                  <a:lnTo>
                    <a:pt x="99785" y="191873"/>
                  </a:lnTo>
                  <a:lnTo>
                    <a:pt x="115984" y="175353"/>
                  </a:lnTo>
                  <a:lnTo>
                    <a:pt x="141505" y="124975"/>
                  </a:lnTo>
                  <a:lnTo>
                    <a:pt x="145835" y="98828"/>
                  </a:lnTo>
                  <a:lnTo>
                    <a:pt x="142690" y="73169"/>
                  </a:lnTo>
                  <a:lnTo>
                    <a:pt x="133494" y="42268"/>
                  </a:lnTo>
                  <a:lnTo>
                    <a:pt x="118488" y="21515"/>
                  </a:lnTo>
                  <a:lnTo>
                    <a:pt x="101290" y="9562"/>
                  </a:lnTo>
                  <a:lnTo>
                    <a:pt x="7068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Freeform 709"/>
            <p:cNvSpPr/>
            <p:nvPr/>
          </p:nvSpPr>
          <p:spPr>
            <a:xfrm>
              <a:off x="6180228" y="14985597"/>
              <a:ext cx="105286" cy="287042"/>
            </a:xfrm>
            <a:custGeom>
              <a:avLst/>
              <a:gdLst/>
              <a:ahLst/>
              <a:cxnLst/>
              <a:rect l="0" t="0" r="0" b="0"/>
              <a:pathLst>
                <a:path w="105286" h="287042">
                  <a:moveTo>
                    <a:pt x="105285" y="13301"/>
                  </a:moveTo>
                  <a:lnTo>
                    <a:pt x="94107" y="2122"/>
                  </a:lnTo>
                  <a:lnTo>
                    <a:pt x="87305" y="0"/>
                  </a:lnTo>
                  <a:lnTo>
                    <a:pt x="70388" y="760"/>
                  </a:lnTo>
                  <a:lnTo>
                    <a:pt x="51170" y="11236"/>
                  </a:lnTo>
                  <a:lnTo>
                    <a:pt x="33271" y="27592"/>
                  </a:lnTo>
                  <a:lnTo>
                    <a:pt x="21416" y="46558"/>
                  </a:lnTo>
                  <a:lnTo>
                    <a:pt x="8843" y="109203"/>
                  </a:lnTo>
                  <a:lnTo>
                    <a:pt x="2620" y="156750"/>
                  </a:lnTo>
                  <a:lnTo>
                    <a:pt x="777" y="212171"/>
                  </a:lnTo>
                  <a:lnTo>
                    <a:pt x="230" y="256279"/>
                  </a:lnTo>
                  <a:lnTo>
                    <a:pt x="0" y="2870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Freeform 710"/>
            <p:cNvSpPr/>
            <p:nvPr/>
          </p:nvSpPr>
          <p:spPr>
            <a:xfrm>
              <a:off x="6148643" y="15156825"/>
              <a:ext cx="105286" cy="21059"/>
            </a:xfrm>
            <a:custGeom>
              <a:avLst/>
              <a:gdLst/>
              <a:ahLst/>
              <a:cxnLst/>
              <a:rect l="0" t="0" r="0" b="0"/>
              <a:pathLst>
                <a:path w="105286" h="21059">
                  <a:moveTo>
                    <a:pt x="0" y="21058"/>
                  </a:moveTo>
                  <a:lnTo>
                    <a:pt x="58616" y="15469"/>
                  </a:lnTo>
                  <a:lnTo>
                    <a:pt x="10528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Freeform 711"/>
            <p:cNvSpPr/>
            <p:nvPr/>
          </p:nvSpPr>
          <p:spPr>
            <a:xfrm>
              <a:off x="6538197" y="15104182"/>
              <a:ext cx="21058" cy="242157"/>
            </a:xfrm>
            <a:custGeom>
              <a:avLst/>
              <a:gdLst/>
              <a:ahLst/>
              <a:cxnLst/>
              <a:rect l="0" t="0" r="0" b="0"/>
              <a:pathLst>
                <a:path w="21058" h="242157">
                  <a:moveTo>
                    <a:pt x="21057" y="0"/>
                  </a:moveTo>
                  <a:lnTo>
                    <a:pt x="17938" y="60384"/>
                  </a:lnTo>
                  <a:lnTo>
                    <a:pt x="12724" y="111869"/>
                  </a:lnTo>
                  <a:lnTo>
                    <a:pt x="5373" y="165598"/>
                  </a:lnTo>
                  <a:lnTo>
                    <a:pt x="708" y="222816"/>
                  </a:lnTo>
                  <a:lnTo>
                    <a:pt x="0" y="2421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Freeform 712"/>
            <p:cNvSpPr/>
            <p:nvPr/>
          </p:nvSpPr>
          <p:spPr>
            <a:xfrm>
              <a:off x="6682625" y="15067006"/>
              <a:ext cx="297077" cy="265411"/>
            </a:xfrm>
            <a:custGeom>
              <a:avLst/>
              <a:gdLst/>
              <a:ahLst/>
              <a:cxnLst/>
              <a:rect l="0" t="0" r="0" b="0"/>
              <a:pathLst>
                <a:path w="297077" h="265411">
                  <a:moveTo>
                    <a:pt x="97728" y="5590"/>
                  </a:moveTo>
                  <a:lnTo>
                    <a:pt x="80960" y="0"/>
                  </a:lnTo>
                  <a:lnTo>
                    <a:pt x="48176" y="2115"/>
                  </a:lnTo>
                  <a:lnTo>
                    <a:pt x="28522" y="13405"/>
                  </a:lnTo>
                  <a:lnTo>
                    <a:pt x="13157" y="31291"/>
                  </a:lnTo>
                  <a:lnTo>
                    <a:pt x="2429" y="54838"/>
                  </a:lnTo>
                  <a:lnTo>
                    <a:pt x="0" y="77783"/>
                  </a:lnTo>
                  <a:lnTo>
                    <a:pt x="3990" y="99678"/>
                  </a:lnTo>
                  <a:lnTo>
                    <a:pt x="13562" y="121107"/>
                  </a:lnTo>
                  <a:lnTo>
                    <a:pt x="37694" y="147313"/>
                  </a:lnTo>
                  <a:lnTo>
                    <a:pt x="98003" y="191404"/>
                  </a:lnTo>
                  <a:lnTo>
                    <a:pt x="103761" y="199656"/>
                  </a:lnTo>
                  <a:lnTo>
                    <a:pt x="107038" y="218183"/>
                  </a:lnTo>
                  <a:lnTo>
                    <a:pt x="103934" y="226868"/>
                  </a:lnTo>
                  <a:lnTo>
                    <a:pt x="91127" y="242757"/>
                  </a:lnTo>
                  <a:lnTo>
                    <a:pt x="58598" y="259266"/>
                  </a:lnTo>
                  <a:lnTo>
                    <a:pt x="48244" y="260107"/>
                  </a:lnTo>
                  <a:lnTo>
                    <a:pt x="30502" y="254798"/>
                  </a:lnTo>
                  <a:lnTo>
                    <a:pt x="26004" y="247768"/>
                  </a:lnTo>
                  <a:lnTo>
                    <a:pt x="24127" y="227479"/>
                  </a:lnTo>
                  <a:lnTo>
                    <a:pt x="29647" y="195338"/>
                  </a:lnTo>
                  <a:lnTo>
                    <a:pt x="63434" y="131955"/>
                  </a:lnTo>
                  <a:lnTo>
                    <a:pt x="92037" y="90994"/>
                  </a:lnTo>
                  <a:lnTo>
                    <a:pt x="143560" y="45775"/>
                  </a:lnTo>
                  <a:lnTo>
                    <a:pt x="162551" y="35929"/>
                  </a:lnTo>
                  <a:lnTo>
                    <a:pt x="167849" y="38684"/>
                  </a:lnTo>
                  <a:lnTo>
                    <a:pt x="170212" y="46372"/>
                  </a:lnTo>
                  <a:lnTo>
                    <a:pt x="167948" y="78896"/>
                  </a:lnTo>
                  <a:lnTo>
                    <a:pt x="156702" y="138095"/>
                  </a:lnTo>
                  <a:lnTo>
                    <a:pt x="152246" y="191342"/>
                  </a:lnTo>
                  <a:lnTo>
                    <a:pt x="157444" y="220338"/>
                  </a:lnTo>
                  <a:lnTo>
                    <a:pt x="173523" y="253273"/>
                  </a:lnTo>
                  <a:lnTo>
                    <a:pt x="179843" y="261959"/>
                  </a:lnTo>
                  <a:lnTo>
                    <a:pt x="189906" y="265410"/>
                  </a:lnTo>
                  <a:lnTo>
                    <a:pt x="216685" y="263007"/>
                  </a:lnTo>
                  <a:lnTo>
                    <a:pt x="259056" y="242911"/>
                  </a:lnTo>
                  <a:lnTo>
                    <a:pt x="290068" y="209139"/>
                  </a:lnTo>
                  <a:lnTo>
                    <a:pt x="297076" y="183014"/>
                  </a:lnTo>
                  <a:lnTo>
                    <a:pt x="295121" y="156975"/>
                  </a:lnTo>
                  <a:lnTo>
                    <a:pt x="286453" y="133705"/>
                  </a:lnTo>
                  <a:lnTo>
                    <a:pt x="279697" y="127265"/>
                  </a:lnTo>
                  <a:lnTo>
                    <a:pt x="271683" y="124143"/>
                  </a:lnTo>
                  <a:lnTo>
                    <a:pt x="262831" y="123230"/>
                  </a:lnTo>
                  <a:lnTo>
                    <a:pt x="243637" y="131575"/>
                  </a:lnTo>
                  <a:lnTo>
                    <a:pt x="224577" y="148152"/>
                  </a:lnTo>
                  <a:lnTo>
                    <a:pt x="208308" y="171117"/>
                  </a:lnTo>
                  <a:lnTo>
                    <a:pt x="202637" y="193802"/>
                  </a:lnTo>
                  <a:lnTo>
                    <a:pt x="202762" y="204766"/>
                  </a:lnTo>
                  <a:lnTo>
                    <a:pt x="209140" y="223185"/>
                  </a:lnTo>
                  <a:lnTo>
                    <a:pt x="214117" y="231372"/>
                  </a:lnTo>
                  <a:lnTo>
                    <a:pt x="219774" y="235660"/>
                  </a:lnTo>
                  <a:lnTo>
                    <a:pt x="225885" y="237348"/>
                  </a:lnTo>
                  <a:lnTo>
                    <a:pt x="245127" y="2372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Freeform 713"/>
            <p:cNvSpPr/>
            <p:nvPr/>
          </p:nvSpPr>
          <p:spPr>
            <a:xfrm>
              <a:off x="6980394" y="15039473"/>
              <a:ext cx="134151" cy="222638"/>
            </a:xfrm>
            <a:custGeom>
              <a:avLst/>
              <a:gdLst/>
              <a:ahLst/>
              <a:cxnLst/>
              <a:rect l="0" t="0" r="0" b="0"/>
              <a:pathLst>
                <a:path w="134151" h="222638">
                  <a:moveTo>
                    <a:pt x="0" y="64709"/>
                  </a:moveTo>
                  <a:lnTo>
                    <a:pt x="62281" y="28792"/>
                  </a:lnTo>
                  <a:lnTo>
                    <a:pt x="124607" y="0"/>
                  </a:lnTo>
                  <a:lnTo>
                    <a:pt x="131035" y="4023"/>
                  </a:lnTo>
                  <a:lnTo>
                    <a:pt x="134150" y="13723"/>
                  </a:lnTo>
                  <a:lnTo>
                    <a:pt x="130744" y="74136"/>
                  </a:lnTo>
                  <a:lnTo>
                    <a:pt x="122057" y="125085"/>
                  </a:lnTo>
                  <a:lnTo>
                    <a:pt x="117046" y="183957"/>
                  </a:lnTo>
                  <a:lnTo>
                    <a:pt x="115813" y="22263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Freeform 714"/>
            <p:cNvSpPr/>
            <p:nvPr/>
          </p:nvSpPr>
          <p:spPr>
            <a:xfrm>
              <a:off x="7033037" y="15167353"/>
              <a:ext cx="126343" cy="42115"/>
            </a:xfrm>
            <a:custGeom>
              <a:avLst/>
              <a:gdLst/>
              <a:ahLst/>
              <a:cxnLst/>
              <a:rect l="0" t="0" r="0" b="0"/>
              <a:pathLst>
                <a:path w="126343" h="42115">
                  <a:moveTo>
                    <a:pt x="0" y="42114"/>
                  </a:moveTo>
                  <a:lnTo>
                    <a:pt x="62280" y="24155"/>
                  </a:lnTo>
                  <a:lnTo>
                    <a:pt x="106971" y="10448"/>
                  </a:lnTo>
                  <a:lnTo>
                    <a:pt x="12634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Freeform 715"/>
            <p:cNvSpPr/>
            <p:nvPr/>
          </p:nvSpPr>
          <p:spPr>
            <a:xfrm>
              <a:off x="4969451" y="15420037"/>
              <a:ext cx="2253100" cy="123051"/>
            </a:xfrm>
            <a:custGeom>
              <a:avLst/>
              <a:gdLst/>
              <a:ahLst/>
              <a:cxnLst/>
              <a:rect l="0" t="0" r="0" b="0"/>
              <a:pathLst>
                <a:path w="2253100" h="123051">
                  <a:moveTo>
                    <a:pt x="0" y="115815"/>
                  </a:moveTo>
                  <a:lnTo>
                    <a:pt x="27556" y="123050"/>
                  </a:lnTo>
                  <a:lnTo>
                    <a:pt x="86899" y="122572"/>
                  </a:lnTo>
                  <a:lnTo>
                    <a:pt x="140781" y="117816"/>
                  </a:lnTo>
                  <a:lnTo>
                    <a:pt x="191842" y="113288"/>
                  </a:lnTo>
                  <a:lnTo>
                    <a:pt x="246125" y="106866"/>
                  </a:lnTo>
                  <a:lnTo>
                    <a:pt x="301908" y="105598"/>
                  </a:lnTo>
                  <a:lnTo>
                    <a:pt x="357987" y="105347"/>
                  </a:lnTo>
                  <a:lnTo>
                    <a:pt x="414125" y="105298"/>
                  </a:lnTo>
                  <a:lnTo>
                    <a:pt x="470274" y="105288"/>
                  </a:lnTo>
                  <a:lnTo>
                    <a:pt x="526425" y="105285"/>
                  </a:lnTo>
                  <a:lnTo>
                    <a:pt x="582577" y="105285"/>
                  </a:lnTo>
                  <a:lnTo>
                    <a:pt x="638729" y="98050"/>
                  </a:lnTo>
                  <a:lnTo>
                    <a:pt x="698000" y="95408"/>
                  </a:lnTo>
                  <a:lnTo>
                    <a:pt x="754687" y="94951"/>
                  </a:lnTo>
                  <a:lnTo>
                    <a:pt x="813987" y="91695"/>
                  </a:lnTo>
                  <a:lnTo>
                    <a:pt x="875945" y="85703"/>
                  </a:lnTo>
                  <a:lnTo>
                    <a:pt x="924654" y="84666"/>
                  </a:lnTo>
                  <a:lnTo>
                    <a:pt x="985110" y="84316"/>
                  </a:lnTo>
                  <a:lnTo>
                    <a:pt x="1042112" y="84246"/>
                  </a:lnTo>
                  <a:lnTo>
                    <a:pt x="1098432" y="78643"/>
                  </a:lnTo>
                  <a:lnTo>
                    <a:pt x="1157343" y="75164"/>
                  </a:lnTo>
                  <a:lnTo>
                    <a:pt x="1209892" y="74134"/>
                  </a:lnTo>
                  <a:lnTo>
                    <a:pt x="1270740" y="73786"/>
                  </a:lnTo>
                  <a:lnTo>
                    <a:pt x="1319531" y="73724"/>
                  </a:lnTo>
                  <a:lnTo>
                    <a:pt x="1378532" y="73706"/>
                  </a:lnTo>
                  <a:lnTo>
                    <a:pt x="1435246" y="73701"/>
                  </a:lnTo>
                  <a:lnTo>
                    <a:pt x="1497223" y="65367"/>
                  </a:lnTo>
                  <a:lnTo>
                    <a:pt x="1551628" y="63605"/>
                  </a:lnTo>
                  <a:lnTo>
                    <a:pt x="1607435" y="56021"/>
                  </a:lnTo>
                  <a:lnTo>
                    <a:pt x="1663519" y="50191"/>
                  </a:lnTo>
                  <a:lnTo>
                    <a:pt x="1719658" y="43709"/>
                  </a:lnTo>
                  <a:lnTo>
                    <a:pt x="1770911" y="34024"/>
                  </a:lnTo>
                  <a:lnTo>
                    <a:pt x="1824010" y="25419"/>
                  </a:lnTo>
                  <a:lnTo>
                    <a:pt x="1877306" y="22349"/>
                  </a:lnTo>
                  <a:lnTo>
                    <a:pt x="1928973" y="21441"/>
                  </a:lnTo>
                  <a:lnTo>
                    <a:pt x="1988946" y="21134"/>
                  </a:lnTo>
                  <a:lnTo>
                    <a:pt x="2040263" y="15483"/>
                  </a:lnTo>
                  <a:lnTo>
                    <a:pt x="2092600" y="11506"/>
                  </a:lnTo>
                  <a:lnTo>
                    <a:pt x="2151118" y="10720"/>
                  </a:lnTo>
                  <a:lnTo>
                    <a:pt x="2213067" y="10565"/>
                  </a:lnTo>
                  <a:lnTo>
                    <a:pt x="2232577" y="7424"/>
                  </a:lnTo>
                  <a:lnTo>
                    <a:pt x="225309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Freeform 716"/>
            <p:cNvSpPr/>
            <p:nvPr/>
          </p:nvSpPr>
          <p:spPr>
            <a:xfrm>
              <a:off x="7285720" y="15135768"/>
              <a:ext cx="305328" cy="28293"/>
            </a:xfrm>
            <a:custGeom>
              <a:avLst/>
              <a:gdLst/>
              <a:ahLst/>
              <a:cxnLst/>
              <a:rect l="0" t="0" r="0" b="0"/>
              <a:pathLst>
                <a:path w="305328" h="28293">
                  <a:moveTo>
                    <a:pt x="0" y="21057"/>
                  </a:moveTo>
                  <a:lnTo>
                    <a:pt x="27557" y="28292"/>
                  </a:lnTo>
                  <a:lnTo>
                    <a:pt x="86899" y="27815"/>
                  </a:lnTo>
                  <a:lnTo>
                    <a:pt x="149356" y="22392"/>
                  </a:lnTo>
                  <a:lnTo>
                    <a:pt x="200688" y="12917"/>
                  </a:lnTo>
                  <a:lnTo>
                    <a:pt x="261608" y="2899"/>
                  </a:lnTo>
                  <a:lnTo>
                    <a:pt x="30532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Freeform 717"/>
            <p:cNvSpPr/>
            <p:nvPr/>
          </p:nvSpPr>
          <p:spPr>
            <a:xfrm>
              <a:off x="7275192" y="15198939"/>
              <a:ext cx="252685" cy="47703"/>
            </a:xfrm>
            <a:custGeom>
              <a:avLst/>
              <a:gdLst/>
              <a:ahLst/>
              <a:cxnLst/>
              <a:rect l="0" t="0" r="0" b="0"/>
              <a:pathLst>
                <a:path w="252685" h="47703">
                  <a:moveTo>
                    <a:pt x="0" y="42114"/>
                  </a:moveTo>
                  <a:lnTo>
                    <a:pt x="16768" y="47702"/>
                  </a:lnTo>
                  <a:lnTo>
                    <a:pt x="71856" y="43261"/>
                  </a:lnTo>
                  <a:lnTo>
                    <a:pt x="126576" y="35565"/>
                  </a:lnTo>
                  <a:lnTo>
                    <a:pt x="188173" y="29252"/>
                  </a:lnTo>
                  <a:lnTo>
                    <a:pt x="214654" y="22360"/>
                  </a:lnTo>
                  <a:lnTo>
                    <a:pt x="25268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Freeform 718"/>
            <p:cNvSpPr/>
            <p:nvPr/>
          </p:nvSpPr>
          <p:spPr>
            <a:xfrm>
              <a:off x="7422591" y="15041012"/>
              <a:ext cx="211825" cy="294799"/>
            </a:xfrm>
            <a:custGeom>
              <a:avLst/>
              <a:gdLst/>
              <a:ahLst/>
              <a:cxnLst/>
              <a:rect l="0" t="0" r="0" b="0"/>
              <a:pathLst>
                <a:path w="211825" h="294799">
                  <a:moveTo>
                    <a:pt x="0" y="0"/>
                  </a:moveTo>
                  <a:lnTo>
                    <a:pt x="53875" y="25192"/>
                  </a:lnTo>
                  <a:lnTo>
                    <a:pt x="116626" y="50831"/>
                  </a:lnTo>
                  <a:lnTo>
                    <a:pt x="172602" y="77544"/>
                  </a:lnTo>
                  <a:lnTo>
                    <a:pt x="192136" y="91396"/>
                  </a:lnTo>
                  <a:lnTo>
                    <a:pt x="205496" y="108471"/>
                  </a:lnTo>
                  <a:lnTo>
                    <a:pt x="210697" y="117939"/>
                  </a:lnTo>
                  <a:lnTo>
                    <a:pt x="211824" y="127758"/>
                  </a:lnTo>
                  <a:lnTo>
                    <a:pt x="206838" y="148028"/>
                  </a:lnTo>
                  <a:lnTo>
                    <a:pt x="169698" y="197004"/>
                  </a:lnTo>
                  <a:lnTo>
                    <a:pt x="106665" y="250222"/>
                  </a:lnTo>
                  <a:lnTo>
                    <a:pt x="52643" y="2947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Freeform 719"/>
            <p:cNvSpPr/>
            <p:nvPr/>
          </p:nvSpPr>
          <p:spPr>
            <a:xfrm>
              <a:off x="7756546" y="15051540"/>
              <a:ext cx="224056" cy="272408"/>
            </a:xfrm>
            <a:custGeom>
              <a:avLst/>
              <a:gdLst/>
              <a:ahLst/>
              <a:cxnLst/>
              <a:rect l="0" t="0" r="0" b="0"/>
              <a:pathLst>
                <a:path w="224056" h="272408">
                  <a:moveTo>
                    <a:pt x="224055" y="0"/>
                  </a:moveTo>
                  <a:lnTo>
                    <a:pt x="207287" y="11178"/>
                  </a:lnTo>
                  <a:lnTo>
                    <a:pt x="186577" y="13545"/>
                  </a:lnTo>
                  <a:lnTo>
                    <a:pt x="135154" y="5535"/>
                  </a:lnTo>
                  <a:lnTo>
                    <a:pt x="88270" y="7229"/>
                  </a:lnTo>
                  <a:lnTo>
                    <a:pt x="48512" y="20729"/>
                  </a:lnTo>
                  <a:lnTo>
                    <a:pt x="20094" y="39547"/>
                  </a:lnTo>
                  <a:lnTo>
                    <a:pt x="7455" y="56181"/>
                  </a:lnTo>
                  <a:lnTo>
                    <a:pt x="2446" y="65530"/>
                  </a:lnTo>
                  <a:lnTo>
                    <a:pt x="0" y="85277"/>
                  </a:lnTo>
                  <a:lnTo>
                    <a:pt x="985" y="95455"/>
                  </a:lnTo>
                  <a:lnTo>
                    <a:pt x="5152" y="99901"/>
                  </a:lnTo>
                  <a:lnTo>
                    <a:pt x="11440" y="100526"/>
                  </a:lnTo>
                  <a:lnTo>
                    <a:pt x="67462" y="88280"/>
                  </a:lnTo>
                  <a:lnTo>
                    <a:pt x="119945" y="86600"/>
                  </a:lnTo>
                  <a:lnTo>
                    <a:pt x="163833" y="94160"/>
                  </a:lnTo>
                  <a:lnTo>
                    <a:pt x="184031" y="104629"/>
                  </a:lnTo>
                  <a:lnTo>
                    <a:pt x="208556" y="129267"/>
                  </a:lnTo>
                  <a:lnTo>
                    <a:pt x="212553" y="139990"/>
                  </a:lnTo>
                  <a:lnTo>
                    <a:pt x="213874" y="164382"/>
                  </a:lnTo>
                  <a:lnTo>
                    <a:pt x="202451" y="204423"/>
                  </a:lnTo>
                  <a:lnTo>
                    <a:pt x="184248" y="234744"/>
                  </a:lnTo>
                  <a:lnTo>
                    <a:pt x="152860" y="258547"/>
                  </a:lnTo>
                  <a:lnTo>
                    <a:pt x="108334" y="269240"/>
                  </a:lnTo>
                  <a:lnTo>
                    <a:pt x="63685" y="272407"/>
                  </a:lnTo>
                  <a:lnTo>
                    <a:pt x="51632" y="269342"/>
                  </a:lnTo>
                  <a:lnTo>
                    <a:pt x="31999" y="256580"/>
                  </a:lnTo>
                  <a:lnTo>
                    <a:pt x="26998" y="248263"/>
                  </a:lnTo>
                  <a:lnTo>
                    <a:pt x="24560" y="229662"/>
                  </a:lnTo>
                  <a:lnTo>
                    <a:pt x="26718" y="224469"/>
                  </a:lnTo>
                  <a:lnTo>
                    <a:pt x="30496" y="222176"/>
                  </a:lnTo>
                  <a:lnTo>
                    <a:pt x="45071" y="2210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Freeform 720"/>
            <p:cNvSpPr/>
            <p:nvPr/>
          </p:nvSpPr>
          <p:spPr>
            <a:xfrm>
              <a:off x="8117472" y="15146297"/>
              <a:ext cx="252685" cy="136870"/>
            </a:xfrm>
            <a:custGeom>
              <a:avLst/>
              <a:gdLst/>
              <a:ahLst/>
              <a:cxnLst/>
              <a:rect l="0" t="0" r="0" b="0"/>
              <a:pathLst>
                <a:path w="252685" h="136870">
                  <a:moveTo>
                    <a:pt x="0" y="0"/>
                  </a:moveTo>
                  <a:lnTo>
                    <a:pt x="0" y="58617"/>
                  </a:lnTo>
                  <a:lnTo>
                    <a:pt x="0" y="109496"/>
                  </a:lnTo>
                  <a:lnTo>
                    <a:pt x="5589" y="60765"/>
                  </a:lnTo>
                  <a:lnTo>
                    <a:pt x="20243" y="23464"/>
                  </a:lnTo>
                  <a:lnTo>
                    <a:pt x="27533" y="16813"/>
                  </a:lnTo>
                  <a:lnTo>
                    <a:pt x="35903" y="13548"/>
                  </a:lnTo>
                  <a:lnTo>
                    <a:pt x="44993" y="12542"/>
                  </a:lnTo>
                  <a:lnTo>
                    <a:pt x="53391" y="15381"/>
                  </a:lnTo>
                  <a:lnTo>
                    <a:pt x="68963" y="27892"/>
                  </a:lnTo>
                  <a:lnTo>
                    <a:pt x="105124" y="82932"/>
                  </a:lnTo>
                  <a:lnTo>
                    <a:pt x="112196" y="93892"/>
                  </a:lnTo>
                  <a:lnTo>
                    <a:pt x="118081" y="95351"/>
                  </a:lnTo>
                  <a:lnTo>
                    <a:pt x="123175" y="90472"/>
                  </a:lnTo>
                  <a:lnTo>
                    <a:pt x="153048" y="35483"/>
                  </a:lnTo>
                  <a:lnTo>
                    <a:pt x="170966" y="17329"/>
                  </a:lnTo>
                  <a:lnTo>
                    <a:pt x="181828" y="12723"/>
                  </a:lnTo>
                  <a:lnTo>
                    <a:pt x="206374" y="10725"/>
                  </a:lnTo>
                  <a:lnTo>
                    <a:pt x="215961" y="16508"/>
                  </a:lnTo>
                  <a:lnTo>
                    <a:pt x="229734" y="38533"/>
                  </a:lnTo>
                  <a:lnTo>
                    <a:pt x="246938" y="96822"/>
                  </a:lnTo>
                  <a:lnTo>
                    <a:pt x="252684" y="1368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Freeform 721"/>
            <p:cNvSpPr/>
            <p:nvPr/>
          </p:nvSpPr>
          <p:spPr>
            <a:xfrm>
              <a:off x="8443855" y="15146297"/>
              <a:ext cx="10530" cy="115814"/>
            </a:xfrm>
            <a:custGeom>
              <a:avLst/>
              <a:gdLst/>
              <a:ahLst/>
              <a:cxnLst/>
              <a:rect l="0" t="0" r="0" b="0"/>
              <a:pathLst>
                <a:path w="10530" h="115814">
                  <a:moveTo>
                    <a:pt x="0" y="0"/>
                  </a:moveTo>
                  <a:lnTo>
                    <a:pt x="0" y="57263"/>
                  </a:lnTo>
                  <a:lnTo>
                    <a:pt x="3120" y="94176"/>
                  </a:lnTo>
                  <a:lnTo>
                    <a:pt x="10529" y="1158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Freeform 722"/>
            <p:cNvSpPr/>
            <p:nvPr/>
          </p:nvSpPr>
          <p:spPr>
            <a:xfrm>
              <a:off x="8422798" y="15104182"/>
              <a:ext cx="10530" cy="1"/>
            </a:xfrm>
            <a:custGeom>
              <a:avLst/>
              <a:gdLst/>
              <a:ahLst/>
              <a:cxnLst/>
              <a:rect l="0" t="0" r="0" b="0"/>
              <a:pathLst>
                <a:path w="10530" h="1">
                  <a:moveTo>
                    <a:pt x="0" y="0"/>
                  </a:moveTo>
                  <a:lnTo>
                    <a:pt x="1052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Freeform 723"/>
            <p:cNvSpPr/>
            <p:nvPr/>
          </p:nvSpPr>
          <p:spPr>
            <a:xfrm>
              <a:off x="8559669" y="15030483"/>
              <a:ext cx="10529" cy="231628"/>
            </a:xfrm>
            <a:custGeom>
              <a:avLst/>
              <a:gdLst/>
              <a:ahLst/>
              <a:cxnLst/>
              <a:rect l="0" t="0" r="0" b="0"/>
              <a:pathLst>
                <a:path w="10529" h="231628">
                  <a:moveTo>
                    <a:pt x="0" y="0"/>
                  </a:moveTo>
                  <a:lnTo>
                    <a:pt x="8333" y="52051"/>
                  </a:lnTo>
                  <a:lnTo>
                    <a:pt x="9878" y="108229"/>
                  </a:lnTo>
                  <a:lnTo>
                    <a:pt x="10335" y="163089"/>
                  </a:lnTo>
                  <a:lnTo>
                    <a:pt x="10471" y="202741"/>
                  </a:lnTo>
                  <a:lnTo>
                    <a:pt x="10528" y="2316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Freeform 724"/>
            <p:cNvSpPr/>
            <p:nvPr/>
          </p:nvSpPr>
          <p:spPr>
            <a:xfrm>
              <a:off x="8643896" y="15156825"/>
              <a:ext cx="1" cy="105286"/>
            </a:xfrm>
            <a:custGeom>
              <a:avLst/>
              <a:gdLst/>
              <a:ahLst/>
              <a:cxnLst/>
              <a:rect l="0" t="0" r="0" b="0"/>
              <a:pathLst>
                <a:path w="1" h="105286">
                  <a:moveTo>
                    <a:pt x="0" y="0"/>
                  </a:moveTo>
                  <a:lnTo>
                    <a:pt x="0" y="54144"/>
                  </a:lnTo>
                  <a:lnTo>
                    <a:pt x="0" y="1052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Freeform 725"/>
            <p:cNvSpPr/>
            <p:nvPr/>
          </p:nvSpPr>
          <p:spPr>
            <a:xfrm>
              <a:off x="8801824" y="14998898"/>
              <a:ext cx="21058" cy="242156"/>
            </a:xfrm>
            <a:custGeom>
              <a:avLst/>
              <a:gdLst/>
              <a:ahLst/>
              <a:cxnLst/>
              <a:rect l="0" t="0" r="0" b="0"/>
              <a:pathLst>
                <a:path w="21058" h="242156">
                  <a:moveTo>
                    <a:pt x="21057" y="0"/>
                  </a:moveTo>
                  <a:lnTo>
                    <a:pt x="9878" y="22357"/>
                  </a:lnTo>
                  <a:lnTo>
                    <a:pt x="2927" y="69795"/>
                  </a:lnTo>
                  <a:lnTo>
                    <a:pt x="6457" y="128304"/>
                  </a:lnTo>
                  <a:lnTo>
                    <a:pt x="9323" y="178915"/>
                  </a:lnTo>
                  <a:lnTo>
                    <a:pt x="0" y="2421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Freeform 726"/>
            <p:cNvSpPr/>
            <p:nvPr/>
          </p:nvSpPr>
          <p:spPr>
            <a:xfrm>
              <a:off x="8717597" y="15093654"/>
              <a:ext cx="189513" cy="42115"/>
            </a:xfrm>
            <a:custGeom>
              <a:avLst/>
              <a:gdLst/>
              <a:ahLst/>
              <a:cxnLst/>
              <a:rect l="0" t="0" r="0" b="0"/>
              <a:pathLst>
                <a:path w="189513" h="42115">
                  <a:moveTo>
                    <a:pt x="0" y="42114"/>
                  </a:moveTo>
                  <a:lnTo>
                    <a:pt x="54144" y="38994"/>
                  </a:lnTo>
                  <a:lnTo>
                    <a:pt x="114624" y="24157"/>
                  </a:lnTo>
                  <a:lnTo>
                    <a:pt x="175369" y="4643"/>
                  </a:lnTo>
                  <a:lnTo>
                    <a:pt x="18951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Freeform 727"/>
            <p:cNvSpPr/>
            <p:nvPr/>
          </p:nvSpPr>
          <p:spPr>
            <a:xfrm>
              <a:off x="8889778" y="15056478"/>
              <a:ext cx="196316" cy="170555"/>
            </a:xfrm>
            <a:custGeom>
              <a:avLst/>
              <a:gdLst/>
              <a:ahLst/>
              <a:cxnLst/>
              <a:rect l="0" t="0" r="0" b="0"/>
              <a:pathLst>
                <a:path w="196316" h="170555">
                  <a:moveTo>
                    <a:pt x="122616" y="5590"/>
                  </a:moveTo>
                  <a:lnTo>
                    <a:pt x="105848" y="0"/>
                  </a:lnTo>
                  <a:lnTo>
                    <a:pt x="98569" y="694"/>
                  </a:lnTo>
                  <a:lnTo>
                    <a:pt x="84242" y="7703"/>
                  </a:lnTo>
                  <a:lnTo>
                    <a:pt x="41918" y="44689"/>
                  </a:lnTo>
                  <a:lnTo>
                    <a:pt x="8850" y="101008"/>
                  </a:lnTo>
                  <a:lnTo>
                    <a:pt x="0" y="137719"/>
                  </a:lnTo>
                  <a:lnTo>
                    <a:pt x="4169" y="158289"/>
                  </a:lnTo>
                  <a:lnTo>
                    <a:pt x="8556" y="167052"/>
                  </a:lnTo>
                  <a:lnTo>
                    <a:pt x="17330" y="170554"/>
                  </a:lnTo>
                  <a:lnTo>
                    <a:pt x="42678" y="168205"/>
                  </a:lnTo>
                  <a:lnTo>
                    <a:pt x="70320" y="153124"/>
                  </a:lnTo>
                  <a:lnTo>
                    <a:pt x="95863" y="129654"/>
                  </a:lnTo>
                  <a:lnTo>
                    <a:pt x="115016" y="99724"/>
                  </a:lnTo>
                  <a:lnTo>
                    <a:pt x="127773" y="55579"/>
                  </a:lnTo>
                  <a:lnTo>
                    <a:pt x="128394" y="49445"/>
                  </a:lnTo>
                  <a:lnTo>
                    <a:pt x="127637" y="48864"/>
                  </a:lnTo>
                  <a:lnTo>
                    <a:pt x="125964" y="51987"/>
                  </a:lnTo>
                  <a:lnTo>
                    <a:pt x="130344" y="64816"/>
                  </a:lnTo>
                  <a:lnTo>
                    <a:pt x="152218" y="101648"/>
                  </a:lnTo>
                  <a:lnTo>
                    <a:pt x="168528" y="115743"/>
                  </a:lnTo>
                  <a:lnTo>
                    <a:pt x="196315" y="13193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Freeform 728"/>
            <p:cNvSpPr/>
            <p:nvPr/>
          </p:nvSpPr>
          <p:spPr>
            <a:xfrm>
              <a:off x="9128641" y="15051540"/>
              <a:ext cx="115381" cy="144315"/>
            </a:xfrm>
            <a:custGeom>
              <a:avLst/>
              <a:gdLst/>
              <a:ahLst/>
              <a:cxnLst/>
              <a:rect l="0" t="0" r="0" b="0"/>
              <a:pathLst>
                <a:path w="115381" h="144315">
                  <a:moveTo>
                    <a:pt x="10095" y="0"/>
                  </a:moveTo>
                  <a:lnTo>
                    <a:pt x="1762" y="37479"/>
                  </a:lnTo>
                  <a:lnTo>
                    <a:pt x="0" y="94492"/>
                  </a:lnTo>
                  <a:lnTo>
                    <a:pt x="5718" y="144314"/>
                  </a:lnTo>
                  <a:lnTo>
                    <a:pt x="4837" y="143002"/>
                  </a:lnTo>
                  <a:lnTo>
                    <a:pt x="3080" y="137449"/>
                  </a:lnTo>
                  <a:lnTo>
                    <a:pt x="8666" y="86510"/>
                  </a:lnTo>
                  <a:lnTo>
                    <a:pt x="20070" y="40709"/>
                  </a:lnTo>
                  <a:lnTo>
                    <a:pt x="35586" y="19653"/>
                  </a:lnTo>
                  <a:lnTo>
                    <a:pt x="57299" y="8735"/>
                  </a:lnTo>
                  <a:lnTo>
                    <a:pt x="1153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Freeform 729"/>
            <p:cNvSpPr/>
            <p:nvPr/>
          </p:nvSpPr>
          <p:spPr>
            <a:xfrm>
              <a:off x="9349306" y="15030483"/>
              <a:ext cx="73700" cy="157929"/>
            </a:xfrm>
            <a:custGeom>
              <a:avLst/>
              <a:gdLst/>
              <a:ahLst/>
              <a:cxnLst/>
              <a:rect l="0" t="0" r="0" b="0"/>
              <a:pathLst>
                <a:path w="73700" h="157929">
                  <a:moveTo>
                    <a:pt x="0" y="0"/>
                  </a:moveTo>
                  <a:lnTo>
                    <a:pt x="14654" y="55140"/>
                  </a:lnTo>
                  <a:lnTo>
                    <a:pt x="36603" y="110935"/>
                  </a:lnTo>
                  <a:lnTo>
                    <a:pt x="55429" y="142444"/>
                  </a:lnTo>
                  <a:lnTo>
                    <a:pt x="73699" y="1579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Freeform 730"/>
            <p:cNvSpPr/>
            <p:nvPr/>
          </p:nvSpPr>
          <p:spPr>
            <a:xfrm>
              <a:off x="9370363" y="14998898"/>
              <a:ext cx="105286" cy="357970"/>
            </a:xfrm>
            <a:custGeom>
              <a:avLst/>
              <a:gdLst/>
              <a:ahLst/>
              <a:cxnLst/>
              <a:rect l="0" t="0" r="0" b="0"/>
              <a:pathLst>
                <a:path w="105286" h="357970">
                  <a:moveTo>
                    <a:pt x="105285" y="0"/>
                  </a:moveTo>
                  <a:lnTo>
                    <a:pt x="85041" y="55141"/>
                  </a:lnTo>
                  <a:lnTo>
                    <a:pt x="74770" y="112104"/>
                  </a:lnTo>
                  <a:lnTo>
                    <a:pt x="62689" y="168417"/>
                  </a:lnTo>
                  <a:lnTo>
                    <a:pt x="49038" y="224599"/>
                  </a:lnTo>
                  <a:lnTo>
                    <a:pt x="33906" y="280758"/>
                  </a:lnTo>
                  <a:lnTo>
                    <a:pt x="12720" y="330673"/>
                  </a:lnTo>
                  <a:lnTo>
                    <a:pt x="0" y="3579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Freeform 731"/>
            <p:cNvSpPr/>
            <p:nvPr/>
          </p:nvSpPr>
          <p:spPr>
            <a:xfrm>
              <a:off x="4721728" y="15751035"/>
              <a:ext cx="152967" cy="130059"/>
            </a:xfrm>
            <a:custGeom>
              <a:avLst/>
              <a:gdLst/>
              <a:ahLst/>
              <a:cxnLst/>
              <a:rect l="0" t="0" r="0" b="0"/>
              <a:pathLst>
                <a:path w="152967" h="130059">
                  <a:moveTo>
                    <a:pt x="142438" y="79614"/>
                  </a:moveTo>
                  <a:lnTo>
                    <a:pt x="123310" y="26909"/>
                  </a:lnTo>
                  <a:lnTo>
                    <a:pt x="112100" y="10956"/>
                  </a:lnTo>
                  <a:lnTo>
                    <a:pt x="89960" y="2306"/>
                  </a:lnTo>
                  <a:lnTo>
                    <a:pt x="75867" y="0"/>
                  </a:lnTo>
                  <a:lnTo>
                    <a:pt x="50850" y="3676"/>
                  </a:lnTo>
                  <a:lnTo>
                    <a:pt x="39266" y="7932"/>
                  </a:lnTo>
                  <a:lnTo>
                    <a:pt x="20155" y="25137"/>
                  </a:lnTo>
                  <a:lnTo>
                    <a:pt x="11783" y="36277"/>
                  </a:lnTo>
                  <a:lnTo>
                    <a:pt x="2481" y="64254"/>
                  </a:lnTo>
                  <a:lnTo>
                    <a:pt x="0" y="79903"/>
                  </a:lnTo>
                  <a:lnTo>
                    <a:pt x="6602" y="106648"/>
                  </a:lnTo>
                  <a:lnTo>
                    <a:pt x="13276" y="118694"/>
                  </a:lnTo>
                  <a:lnTo>
                    <a:pt x="23575" y="125556"/>
                  </a:lnTo>
                  <a:lnTo>
                    <a:pt x="50615" y="130058"/>
                  </a:lnTo>
                  <a:lnTo>
                    <a:pt x="87545" y="126016"/>
                  </a:lnTo>
                  <a:lnTo>
                    <a:pt x="106733" y="114274"/>
                  </a:lnTo>
                  <a:lnTo>
                    <a:pt x="152966" y="690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Freeform 732"/>
            <p:cNvSpPr/>
            <p:nvPr/>
          </p:nvSpPr>
          <p:spPr>
            <a:xfrm>
              <a:off x="4906280" y="15588493"/>
              <a:ext cx="10529" cy="252685"/>
            </a:xfrm>
            <a:custGeom>
              <a:avLst/>
              <a:gdLst/>
              <a:ahLst/>
              <a:cxnLst/>
              <a:rect l="0" t="0" r="0" b="0"/>
              <a:pathLst>
                <a:path w="10529" h="252685">
                  <a:moveTo>
                    <a:pt x="0" y="0"/>
                  </a:moveTo>
                  <a:lnTo>
                    <a:pt x="8333" y="60383"/>
                  </a:lnTo>
                  <a:lnTo>
                    <a:pt x="9878" y="118106"/>
                  </a:lnTo>
                  <a:lnTo>
                    <a:pt x="10336" y="176543"/>
                  </a:lnTo>
                  <a:lnTo>
                    <a:pt x="10471" y="221545"/>
                  </a:lnTo>
                  <a:lnTo>
                    <a:pt x="10528" y="2526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Freeform 733"/>
            <p:cNvSpPr/>
            <p:nvPr/>
          </p:nvSpPr>
          <p:spPr>
            <a:xfrm>
              <a:off x="4969451" y="15704307"/>
              <a:ext cx="1" cy="136871"/>
            </a:xfrm>
            <a:custGeom>
              <a:avLst/>
              <a:gdLst/>
              <a:ahLst/>
              <a:cxnLst/>
              <a:rect l="0" t="0" r="0" b="0"/>
              <a:pathLst>
                <a:path w="1" h="136871">
                  <a:moveTo>
                    <a:pt x="0" y="0"/>
                  </a:moveTo>
                  <a:lnTo>
                    <a:pt x="0" y="57264"/>
                  </a:lnTo>
                  <a:lnTo>
                    <a:pt x="0" y="100415"/>
                  </a:lnTo>
                  <a:lnTo>
                    <a:pt x="0" y="1368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Freeform 734"/>
            <p:cNvSpPr/>
            <p:nvPr/>
          </p:nvSpPr>
          <p:spPr>
            <a:xfrm>
              <a:off x="4969451" y="15683250"/>
              <a:ext cx="10529" cy="1"/>
            </a:xfrm>
            <a:custGeom>
              <a:avLst/>
              <a:gdLst/>
              <a:ahLst/>
              <a:cxnLst/>
              <a:rect l="0" t="0" r="0" b="0"/>
              <a:pathLst>
                <a:path w="10529" h="1">
                  <a:moveTo>
                    <a:pt x="0" y="0"/>
                  </a:moveTo>
                  <a:lnTo>
                    <a:pt x="1052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Freeform 735"/>
            <p:cNvSpPr/>
            <p:nvPr/>
          </p:nvSpPr>
          <p:spPr>
            <a:xfrm>
              <a:off x="5095082" y="15704307"/>
              <a:ext cx="113098" cy="168457"/>
            </a:xfrm>
            <a:custGeom>
              <a:avLst/>
              <a:gdLst/>
              <a:ahLst/>
              <a:cxnLst/>
              <a:rect l="0" t="0" r="0" b="0"/>
              <a:pathLst>
                <a:path w="113098" h="168457">
                  <a:moveTo>
                    <a:pt x="42825" y="0"/>
                  </a:moveTo>
                  <a:lnTo>
                    <a:pt x="18778" y="9576"/>
                  </a:lnTo>
                  <a:lnTo>
                    <a:pt x="4452" y="20243"/>
                  </a:lnTo>
                  <a:lnTo>
                    <a:pt x="865" y="27533"/>
                  </a:lnTo>
                  <a:lnTo>
                    <a:pt x="0" y="44992"/>
                  </a:lnTo>
                  <a:lnTo>
                    <a:pt x="3746" y="52221"/>
                  </a:lnTo>
                  <a:lnTo>
                    <a:pt x="17268" y="63374"/>
                  </a:lnTo>
                  <a:lnTo>
                    <a:pt x="80529" y="87447"/>
                  </a:lnTo>
                  <a:lnTo>
                    <a:pt x="109628" y="103768"/>
                  </a:lnTo>
                  <a:lnTo>
                    <a:pt x="113097" y="111294"/>
                  </a:lnTo>
                  <a:lnTo>
                    <a:pt x="113069" y="119819"/>
                  </a:lnTo>
                  <a:lnTo>
                    <a:pt x="110711" y="129012"/>
                  </a:lnTo>
                  <a:lnTo>
                    <a:pt x="105630" y="136311"/>
                  </a:lnTo>
                  <a:lnTo>
                    <a:pt x="90626" y="147541"/>
                  </a:lnTo>
                  <a:lnTo>
                    <a:pt x="46331" y="163112"/>
                  </a:lnTo>
                  <a:lnTo>
                    <a:pt x="11239" y="1684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Freeform 736"/>
            <p:cNvSpPr/>
            <p:nvPr/>
          </p:nvSpPr>
          <p:spPr>
            <a:xfrm>
              <a:off x="5300297" y="15620079"/>
              <a:ext cx="16595" cy="231627"/>
            </a:xfrm>
            <a:custGeom>
              <a:avLst/>
              <a:gdLst/>
              <a:ahLst/>
              <a:cxnLst/>
              <a:rect l="0" t="0" r="0" b="0"/>
              <a:pathLst>
                <a:path w="16595" h="231627">
                  <a:moveTo>
                    <a:pt x="6066" y="0"/>
                  </a:moveTo>
                  <a:lnTo>
                    <a:pt x="0" y="44366"/>
                  </a:lnTo>
                  <a:lnTo>
                    <a:pt x="3749" y="105432"/>
                  </a:lnTo>
                  <a:lnTo>
                    <a:pt x="6549" y="164990"/>
                  </a:lnTo>
                  <a:lnTo>
                    <a:pt x="14263" y="212094"/>
                  </a:lnTo>
                  <a:lnTo>
                    <a:pt x="16594" y="2316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Freeform 737"/>
            <p:cNvSpPr/>
            <p:nvPr/>
          </p:nvSpPr>
          <p:spPr>
            <a:xfrm>
              <a:off x="5222135" y="15704307"/>
              <a:ext cx="273742" cy="115910"/>
            </a:xfrm>
            <a:custGeom>
              <a:avLst/>
              <a:gdLst/>
              <a:ahLst/>
              <a:cxnLst/>
              <a:rect l="0" t="0" r="0" b="0"/>
              <a:pathLst>
                <a:path w="273742" h="115910">
                  <a:moveTo>
                    <a:pt x="0" y="42115"/>
                  </a:moveTo>
                  <a:lnTo>
                    <a:pt x="17981" y="57754"/>
                  </a:lnTo>
                  <a:lnTo>
                    <a:pt x="34898" y="65833"/>
                  </a:lnTo>
                  <a:lnTo>
                    <a:pt x="57234" y="67082"/>
                  </a:lnTo>
                  <a:lnTo>
                    <a:pt x="109701" y="58354"/>
                  </a:lnTo>
                  <a:lnTo>
                    <a:pt x="155550" y="41639"/>
                  </a:lnTo>
                  <a:lnTo>
                    <a:pt x="172859" y="46194"/>
                  </a:lnTo>
                  <a:lnTo>
                    <a:pt x="179580" y="53023"/>
                  </a:lnTo>
                  <a:lnTo>
                    <a:pt x="194629" y="84991"/>
                  </a:lnTo>
                  <a:lnTo>
                    <a:pt x="204157" y="115909"/>
                  </a:lnTo>
                  <a:lnTo>
                    <a:pt x="203955" y="115878"/>
                  </a:lnTo>
                  <a:lnTo>
                    <a:pt x="202651" y="112346"/>
                  </a:lnTo>
                  <a:lnTo>
                    <a:pt x="200815" y="85021"/>
                  </a:lnTo>
                  <a:lnTo>
                    <a:pt x="206624" y="63523"/>
                  </a:lnTo>
                  <a:lnTo>
                    <a:pt x="223049" y="34810"/>
                  </a:lnTo>
                  <a:lnTo>
                    <a:pt x="237173" y="20150"/>
                  </a:lnTo>
                  <a:lnTo>
                    <a:pt x="27374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Freeform 738"/>
            <p:cNvSpPr/>
            <p:nvPr/>
          </p:nvSpPr>
          <p:spPr>
            <a:xfrm>
              <a:off x="5537990" y="15704307"/>
              <a:ext cx="10529" cy="115814"/>
            </a:xfrm>
            <a:custGeom>
              <a:avLst/>
              <a:gdLst/>
              <a:ahLst/>
              <a:cxnLst/>
              <a:rect l="0" t="0" r="0" b="0"/>
              <a:pathLst>
                <a:path w="10529" h="115814">
                  <a:moveTo>
                    <a:pt x="0" y="0"/>
                  </a:moveTo>
                  <a:lnTo>
                    <a:pt x="8333" y="37478"/>
                  </a:lnTo>
                  <a:lnTo>
                    <a:pt x="10239" y="97871"/>
                  </a:lnTo>
                  <a:lnTo>
                    <a:pt x="10528" y="1158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Freeform 739"/>
            <p:cNvSpPr/>
            <p:nvPr/>
          </p:nvSpPr>
          <p:spPr>
            <a:xfrm>
              <a:off x="5569576" y="1567272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Freeform 740"/>
            <p:cNvSpPr/>
            <p:nvPr/>
          </p:nvSpPr>
          <p:spPr>
            <a:xfrm>
              <a:off x="5657983" y="15688190"/>
              <a:ext cx="90578" cy="144783"/>
            </a:xfrm>
            <a:custGeom>
              <a:avLst/>
              <a:gdLst/>
              <a:ahLst/>
              <a:cxnLst/>
              <a:rect l="0" t="0" r="0" b="0"/>
              <a:pathLst>
                <a:path w="90578" h="144783">
                  <a:moveTo>
                    <a:pt x="69520" y="5589"/>
                  </a:moveTo>
                  <a:lnTo>
                    <a:pt x="52752" y="0"/>
                  </a:lnTo>
                  <a:lnTo>
                    <a:pt x="45473" y="1862"/>
                  </a:lnTo>
                  <a:lnTo>
                    <a:pt x="31146" y="13290"/>
                  </a:lnTo>
                  <a:lnTo>
                    <a:pt x="9927" y="45047"/>
                  </a:lnTo>
                  <a:lnTo>
                    <a:pt x="0" y="84091"/>
                  </a:lnTo>
                  <a:lnTo>
                    <a:pt x="3917" y="111447"/>
                  </a:lnTo>
                  <a:lnTo>
                    <a:pt x="8237" y="125294"/>
                  </a:lnTo>
                  <a:lnTo>
                    <a:pt x="15797" y="134525"/>
                  </a:lnTo>
                  <a:lnTo>
                    <a:pt x="36674" y="144782"/>
                  </a:lnTo>
                  <a:lnTo>
                    <a:pt x="47623" y="144008"/>
                  </a:lnTo>
                  <a:lnTo>
                    <a:pt x="90577" y="1214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Freeform 741"/>
            <p:cNvSpPr/>
            <p:nvPr/>
          </p:nvSpPr>
          <p:spPr>
            <a:xfrm>
              <a:off x="5811731" y="15609550"/>
              <a:ext cx="21058" cy="210571"/>
            </a:xfrm>
            <a:custGeom>
              <a:avLst/>
              <a:gdLst/>
              <a:ahLst/>
              <a:cxnLst/>
              <a:rect l="0" t="0" r="0" b="0"/>
              <a:pathLst>
                <a:path w="21058" h="210571">
                  <a:moveTo>
                    <a:pt x="0" y="0"/>
                  </a:moveTo>
                  <a:lnTo>
                    <a:pt x="3119" y="42692"/>
                  </a:lnTo>
                  <a:lnTo>
                    <a:pt x="9065" y="101111"/>
                  </a:lnTo>
                  <a:lnTo>
                    <a:pt x="15684" y="154221"/>
                  </a:lnTo>
                  <a:lnTo>
                    <a:pt x="21057" y="210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Freeform 742"/>
            <p:cNvSpPr/>
            <p:nvPr/>
          </p:nvSpPr>
          <p:spPr>
            <a:xfrm>
              <a:off x="5780145" y="15683250"/>
              <a:ext cx="63172" cy="10530"/>
            </a:xfrm>
            <a:custGeom>
              <a:avLst/>
              <a:gdLst/>
              <a:ahLst/>
              <a:cxnLst/>
              <a:rect l="0" t="0" r="0" b="0"/>
              <a:pathLst>
                <a:path w="63172" h="10530">
                  <a:moveTo>
                    <a:pt x="0" y="0"/>
                  </a:moveTo>
                  <a:lnTo>
                    <a:pt x="34359" y="8333"/>
                  </a:lnTo>
                  <a:lnTo>
                    <a:pt x="63171" y="105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Freeform 743"/>
            <p:cNvSpPr/>
            <p:nvPr/>
          </p:nvSpPr>
          <p:spPr>
            <a:xfrm>
              <a:off x="5965206" y="15630607"/>
              <a:ext cx="97251" cy="189514"/>
            </a:xfrm>
            <a:custGeom>
              <a:avLst/>
              <a:gdLst/>
              <a:ahLst/>
              <a:cxnLst/>
              <a:rect l="0" t="0" r="0" b="0"/>
              <a:pathLst>
                <a:path w="97251" h="189514">
                  <a:moveTo>
                    <a:pt x="88680" y="0"/>
                  </a:moveTo>
                  <a:lnTo>
                    <a:pt x="44717" y="20244"/>
                  </a:lnTo>
                  <a:lnTo>
                    <a:pt x="14433" y="39404"/>
                  </a:lnTo>
                  <a:lnTo>
                    <a:pt x="7597" y="48496"/>
                  </a:lnTo>
                  <a:lnTo>
                    <a:pt x="0" y="71076"/>
                  </a:lnTo>
                  <a:lnTo>
                    <a:pt x="1484" y="80141"/>
                  </a:lnTo>
                  <a:lnTo>
                    <a:pt x="5983" y="87351"/>
                  </a:lnTo>
                  <a:lnTo>
                    <a:pt x="12492" y="93329"/>
                  </a:lnTo>
                  <a:lnTo>
                    <a:pt x="74820" y="115165"/>
                  </a:lnTo>
                  <a:lnTo>
                    <a:pt x="86459" y="118891"/>
                  </a:lnTo>
                  <a:lnTo>
                    <a:pt x="93048" y="126054"/>
                  </a:lnTo>
                  <a:lnTo>
                    <a:pt x="96271" y="135508"/>
                  </a:lnTo>
                  <a:lnTo>
                    <a:pt x="97250" y="146490"/>
                  </a:lnTo>
                  <a:lnTo>
                    <a:pt x="94394" y="156152"/>
                  </a:lnTo>
                  <a:lnTo>
                    <a:pt x="81861" y="173126"/>
                  </a:lnTo>
                  <a:lnTo>
                    <a:pt x="70831" y="182229"/>
                  </a:lnTo>
                  <a:lnTo>
                    <a:pt x="57095" y="1895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Freeform 744"/>
            <p:cNvSpPr/>
            <p:nvPr/>
          </p:nvSpPr>
          <p:spPr>
            <a:xfrm>
              <a:off x="6310878" y="15641135"/>
              <a:ext cx="111507" cy="176983"/>
            </a:xfrm>
            <a:custGeom>
              <a:avLst/>
              <a:gdLst/>
              <a:ahLst/>
              <a:cxnLst/>
              <a:rect l="0" t="0" r="0" b="0"/>
              <a:pathLst>
                <a:path w="111507" h="176983">
                  <a:moveTo>
                    <a:pt x="79920" y="0"/>
                  </a:moveTo>
                  <a:lnTo>
                    <a:pt x="57564" y="0"/>
                  </a:lnTo>
                  <a:lnTo>
                    <a:pt x="40348" y="6239"/>
                  </a:lnTo>
                  <a:lnTo>
                    <a:pt x="32482" y="11179"/>
                  </a:lnTo>
                  <a:lnTo>
                    <a:pt x="10232" y="40488"/>
                  </a:lnTo>
                  <a:lnTo>
                    <a:pt x="0" y="84397"/>
                  </a:lnTo>
                  <a:lnTo>
                    <a:pt x="2558" y="128862"/>
                  </a:lnTo>
                  <a:lnTo>
                    <a:pt x="13951" y="154369"/>
                  </a:lnTo>
                  <a:lnTo>
                    <a:pt x="21903" y="166085"/>
                  </a:lnTo>
                  <a:lnTo>
                    <a:pt x="30714" y="172725"/>
                  </a:lnTo>
                  <a:lnTo>
                    <a:pt x="40097" y="175980"/>
                  </a:lnTo>
                  <a:lnTo>
                    <a:pt x="49862" y="176982"/>
                  </a:lnTo>
                  <a:lnTo>
                    <a:pt x="73190" y="168736"/>
                  </a:lnTo>
                  <a:lnTo>
                    <a:pt x="111506" y="1473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Freeform 745"/>
            <p:cNvSpPr/>
            <p:nvPr/>
          </p:nvSpPr>
          <p:spPr>
            <a:xfrm>
              <a:off x="6453969" y="15619588"/>
              <a:ext cx="274376" cy="160437"/>
            </a:xfrm>
            <a:custGeom>
              <a:avLst/>
              <a:gdLst/>
              <a:ahLst/>
              <a:cxnLst/>
              <a:rect l="0" t="0" r="0" b="0"/>
              <a:pathLst>
                <a:path w="274376" h="160437">
                  <a:moveTo>
                    <a:pt x="0" y="42605"/>
                  </a:moveTo>
                  <a:lnTo>
                    <a:pt x="8333" y="99868"/>
                  </a:lnTo>
                  <a:lnTo>
                    <a:pt x="16305" y="159764"/>
                  </a:lnTo>
                  <a:lnTo>
                    <a:pt x="15550" y="159314"/>
                  </a:lnTo>
                  <a:lnTo>
                    <a:pt x="13876" y="155506"/>
                  </a:lnTo>
                  <a:lnTo>
                    <a:pt x="19303" y="103082"/>
                  </a:lnTo>
                  <a:lnTo>
                    <a:pt x="19887" y="89941"/>
                  </a:lnTo>
                  <a:lnTo>
                    <a:pt x="23787" y="80012"/>
                  </a:lnTo>
                  <a:lnTo>
                    <a:pt x="37478" y="65859"/>
                  </a:lnTo>
                  <a:lnTo>
                    <a:pt x="58381" y="58790"/>
                  </a:lnTo>
                  <a:lnTo>
                    <a:pt x="109928" y="54249"/>
                  </a:lnTo>
                  <a:lnTo>
                    <a:pt x="165170" y="53353"/>
                  </a:lnTo>
                  <a:lnTo>
                    <a:pt x="218024" y="56297"/>
                  </a:lnTo>
                  <a:lnTo>
                    <a:pt x="229577" y="58751"/>
                  </a:lnTo>
                  <a:lnTo>
                    <a:pt x="239619" y="58049"/>
                  </a:lnTo>
                  <a:lnTo>
                    <a:pt x="257017" y="51029"/>
                  </a:lnTo>
                  <a:lnTo>
                    <a:pt x="269428" y="36990"/>
                  </a:lnTo>
                  <a:lnTo>
                    <a:pt x="274375" y="28333"/>
                  </a:lnTo>
                  <a:lnTo>
                    <a:pt x="274164" y="20222"/>
                  </a:lnTo>
                  <a:lnTo>
                    <a:pt x="270514" y="12475"/>
                  </a:lnTo>
                  <a:lnTo>
                    <a:pt x="264571" y="4970"/>
                  </a:lnTo>
                  <a:lnTo>
                    <a:pt x="255929" y="1138"/>
                  </a:lnTo>
                  <a:lnTo>
                    <a:pt x="233849" y="0"/>
                  </a:lnTo>
                  <a:lnTo>
                    <a:pt x="223750" y="3672"/>
                  </a:lnTo>
                  <a:lnTo>
                    <a:pt x="206289" y="17112"/>
                  </a:lnTo>
                  <a:lnTo>
                    <a:pt x="183306" y="50000"/>
                  </a:lnTo>
                  <a:lnTo>
                    <a:pt x="172856" y="94969"/>
                  </a:lnTo>
                  <a:lnTo>
                    <a:pt x="175349" y="134159"/>
                  </a:lnTo>
                  <a:lnTo>
                    <a:pt x="180070" y="143416"/>
                  </a:lnTo>
                  <a:lnTo>
                    <a:pt x="194674" y="156820"/>
                  </a:lnTo>
                  <a:lnTo>
                    <a:pt x="215984" y="160436"/>
                  </a:lnTo>
                  <a:lnTo>
                    <a:pt x="248050" y="155896"/>
                  </a:lnTo>
                  <a:lnTo>
                    <a:pt x="273741" y="1478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Freeform 746"/>
            <p:cNvSpPr/>
            <p:nvPr/>
          </p:nvSpPr>
          <p:spPr>
            <a:xfrm>
              <a:off x="6820263" y="15593433"/>
              <a:ext cx="149603" cy="163518"/>
            </a:xfrm>
            <a:custGeom>
              <a:avLst/>
              <a:gdLst/>
              <a:ahLst/>
              <a:cxnLst/>
              <a:rect l="0" t="0" r="0" b="0"/>
              <a:pathLst>
                <a:path w="149603" h="163518">
                  <a:moveTo>
                    <a:pt x="107489" y="5588"/>
                  </a:moveTo>
                  <a:lnTo>
                    <a:pt x="90721" y="0"/>
                  </a:lnTo>
                  <a:lnTo>
                    <a:pt x="73130" y="375"/>
                  </a:lnTo>
                  <a:lnTo>
                    <a:pt x="54783" y="5612"/>
                  </a:lnTo>
                  <a:lnTo>
                    <a:pt x="38830" y="15738"/>
                  </a:lnTo>
                  <a:lnTo>
                    <a:pt x="16696" y="40182"/>
                  </a:lnTo>
                  <a:lnTo>
                    <a:pt x="908" y="80829"/>
                  </a:lnTo>
                  <a:lnTo>
                    <a:pt x="0" y="124329"/>
                  </a:lnTo>
                  <a:lnTo>
                    <a:pt x="7464" y="146490"/>
                  </a:lnTo>
                  <a:lnTo>
                    <a:pt x="12729" y="155675"/>
                  </a:lnTo>
                  <a:lnTo>
                    <a:pt x="19749" y="159458"/>
                  </a:lnTo>
                  <a:lnTo>
                    <a:pt x="27938" y="159641"/>
                  </a:lnTo>
                  <a:lnTo>
                    <a:pt x="36908" y="157424"/>
                  </a:lnTo>
                  <a:lnTo>
                    <a:pt x="53113" y="145602"/>
                  </a:lnTo>
                  <a:lnTo>
                    <a:pt x="82579" y="115004"/>
                  </a:lnTo>
                  <a:lnTo>
                    <a:pt x="100185" y="70572"/>
                  </a:lnTo>
                  <a:lnTo>
                    <a:pt x="100280" y="69968"/>
                  </a:lnTo>
                  <a:lnTo>
                    <a:pt x="99173" y="73074"/>
                  </a:lnTo>
                  <a:lnTo>
                    <a:pt x="108705" y="129496"/>
                  </a:lnTo>
                  <a:lnTo>
                    <a:pt x="111809" y="140836"/>
                  </a:lnTo>
                  <a:lnTo>
                    <a:pt x="117388" y="148397"/>
                  </a:lnTo>
                  <a:lnTo>
                    <a:pt x="124616" y="153437"/>
                  </a:lnTo>
                  <a:lnTo>
                    <a:pt x="149602" y="1635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Freeform 747"/>
            <p:cNvSpPr/>
            <p:nvPr/>
          </p:nvSpPr>
          <p:spPr>
            <a:xfrm>
              <a:off x="7011980" y="15504266"/>
              <a:ext cx="31586" cy="263213"/>
            </a:xfrm>
            <a:custGeom>
              <a:avLst/>
              <a:gdLst/>
              <a:ahLst/>
              <a:cxnLst/>
              <a:rect l="0" t="0" r="0" b="0"/>
              <a:pathLst>
                <a:path w="31586" h="263213">
                  <a:moveTo>
                    <a:pt x="31585" y="0"/>
                  </a:moveTo>
                  <a:lnTo>
                    <a:pt x="20406" y="11178"/>
                  </a:lnTo>
                  <a:lnTo>
                    <a:pt x="14918" y="32265"/>
                  </a:lnTo>
                  <a:lnTo>
                    <a:pt x="11828" y="83259"/>
                  </a:lnTo>
                  <a:lnTo>
                    <a:pt x="11105" y="125910"/>
                  </a:lnTo>
                  <a:lnTo>
                    <a:pt x="10698" y="187046"/>
                  </a:lnTo>
                  <a:lnTo>
                    <a:pt x="7442" y="241452"/>
                  </a:lnTo>
                  <a:lnTo>
                    <a:pt x="0" y="2632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Freeform 748"/>
            <p:cNvSpPr/>
            <p:nvPr/>
          </p:nvSpPr>
          <p:spPr>
            <a:xfrm>
              <a:off x="7001451" y="15574293"/>
              <a:ext cx="157929" cy="161600"/>
            </a:xfrm>
            <a:custGeom>
              <a:avLst/>
              <a:gdLst/>
              <a:ahLst/>
              <a:cxnLst/>
              <a:rect l="0" t="0" r="0" b="0"/>
              <a:pathLst>
                <a:path w="157929" h="161600">
                  <a:moveTo>
                    <a:pt x="0" y="24728"/>
                  </a:moveTo>
                  <a:lnTo>
                    <a:pt x="11178" y="41496"/>
                  </a:lnTo>
                  <a:lnTo>
                    <a:pt x="40487" y="63101"/>
                  </a:lnTo>
                  <a:lnTo>
                    <a:pt x="62448" y="67909"/>
                  </a:lnTo>
                  <a:lnTo>
                    <a:pt x="110731" y="61464"/>
                  </a:lnTo>
                  <a:lnTo>
                    <a:pt x="140304" y="46662"/>
                  </a:lnTo>
                  <a:lnTo>
                    <a:pt x="146179" y="38180"/>
                  </a:lnTo>
                  <a:lnTo>
                    <a:pt x="152705" y="16279"/>
                  </a:lnTo>
                  <a:lnTo>
                    <a:pt x="149767" y="8568"/>
                  </a:lnTo>
                  <a:lnTo>
                    <a:pt x="143128" y="3427"/>
                  </a:lnTo>
                  <a:lnTo>
                    <a:pt x="134024" y="0"/>
                  </a:lnTo>
                  <a:lnTo>
                    <a:pt x="125614" y="1223"/>
                  </a:lnTo>
                  <a:lnTo>
                    <a:pt x="110030" y="11942"/>
                  </a:lnTo>
                  <a:lnTo>
                    <a:pt x="82133" y="61891"/>
                  </a:lnTo>
                  <a:lnTo>
                    <a:pt x="72378" y="85698"/>
                  </a:lnTo>
                  <a:lnTo>
                    <a:pt x="70382" y="111098"/>
                  </a:lnTo>
                  <a:lnTo>
                    <a:pt x="71489" y="124423"/>
                  </a:lnTo>
                  <a:lnTo>
                    <a:pt x="82076" y="145467"/>
                  </a:lnTo>
                  <a:lnTo>
                    <a:pt x="89812" y="154355"/>
                  </a:lnTo>
                  <a:lnTo>
                    <a:pt x="100819" y="159109"/>
                  </a:lnTo>
                  <a:lnTo>
                    <a:pt x="157928" y="1615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Freeform 749"/>
            <p:cNvSpPr/>
            <p:nvPr/>
          </p:nvSpPr>
          <p:spPr>
            <a:xfrm>
              <a:off x="7243120" y="15441095"/>
              <a:ext cx="179472" cy="230425"/>
            </a:xfrm>
            <a:custGeom>
              <a:avLst/>
              <a:gdLst/>
              <a:ahLst/>
              <a:cxnLst/>
              <a:rect l="0" t="0" r="0" b="0"/>
              <a:pathLst>
                <a:path w="179472" h="230425">
                  <a:moveTo>
                    <a:pt x="179471" y="0"/>
                  </a:moveTo>
                  <a:lnTo>
                    <a:pt x="168293" y="16766"/>
                  </a:lnTo>
                  <a:lnTo>
                    <a:pt x="160365" y="76752"/>
                  </a:lnTo>
                  <a:lnTo>
                    <a:pt x="158993" y="123997"/>
                  </a:lnTo>
                  <a:lnTo>
                    <a:pt x="158586" y="181409"/>
                  </a:lnTo>
                  <a:lnTo>
                    <a:pt x="157295" y="230004"/>
                  </a:lnTo>
                  <a:lnTo>
                    <a:pt x="155328" y="229375"/>
                  </a:lnTo>
                  <a:lnTo>
                    <a:pt x="132055" y="181764"/>
                  </a:lnTo>
                  <a:lnTo>
                    <a:pt x="119013" y="164232"/>
                  </a:lnTo>
                  <a:lnTo>
                    <a:pt x="92928" y="146797"/>
                  </a:lnTo>
                  <a:lnTo>
                    <a:pt x="57382" y="139811"/>
                  </a:lnTo>
                  <a:lnTo>
                    <a:pt x="37082" y="144416"/>
                  </a:lnTo>
                  <a:lnTo>
                    <a:pt x="4986" y="166438"/>
                  </a:lnTo>
                  <a:lnTo>
                    <a:pt x="1146" y="175299"/>
                  </a:lnTo>
                  <a:lnTo>
                    <a:pt x="0" y="197623"/>
                  </a:lnTo>
                  <a:lnTo>
                    <a:pt x="3672" y="207787"/>
                  </a:lnTo>
                  <a:lnTo>
                    <a:pt x="17110" y="225321"/>
                  </a:lnTo>
                  <a:lnTo>
                    <a:pt x="27946" y="229762"/>
                  </a:lnTo>
                  <a:lnTo>
                    <a:pt x="68803" y="230424"/>
                  </a:lnTo>
                  <a:lnTo>
                    <a:pt x="112117" y="220168"/>
                  </a:lnTo>
                  <a:lnTo>
                    <a:pt x="137357" y="210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Freeform 750"/>
            <p:cNvSpPr/>
            <p:nvPr/>
          </p:nvSpPr>
          <p:spPr>
            <a:xfrm>
              <a:off x="7601576" y="15504266"/>
              <a:ext cx="10529" cy="210571"/>
            </a:xfrm>
            <a:custGeom>
              <a:avLst/>
              <a:gdLst/>
              <a:ahLst/>
              <a:cxnLst/>
              <a:rect l="0" t="0" r="0" b="0"/>
              <a:pathLst>
                <a:path w="10529" h="210571">
                  <a:moveTo>
                    <a:pt x="0" y="0"/>
                  </a:moveTo>
                  <a:lnTo>
                    <a:pt x="7235" y="27556"/>
                  </a:lnTo>
                  <a:lnTo>
                    <a:pt x="9877" y="90016"/>
                  </a:lnTo>
                  <a:lnTo>
                    <a:pt x="10335" y="145994"/>
                  </a:lnTo>
                  <a:lnTo>
                    <a:pt x="10471" y="187147"/>
                  </a:lnTo>
                  <a:lnTo>
                    <a:pt x="10528" y="210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Freeform 751"/>
            <p:cNvSpPr/>
            <p:nvPr/>
          </p:nvSpPr>
          <p:spPr>
            <a:xfrm>
              <a:off x="7601576" y="15525322"/>
              <a:ext cx="73700" cy="63172"/>
            </a:xfrm>
            <a:custGeom>
              <a:avLst/>
              <a:gdLst/>
              <a:ahLst/>
              <a:cxnLst/>
              <a:rect l="0" t="0" r="0" b="0"/>
              <a:pathLst>
                <a:path w="73700" h="63172">
                  <a:moveTo>
                    <a:pt x="73699" y="0"/>
                  </a:moveTo>
                  <a:lnTo>
                    <a:pt x="15946" y="49422"/>
                  </a:lnTo>
                  <a:lnTo>
                    <a:pt x="0" y="631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Freeform 752"/>
            <p:cNvSpPr/>
            <p:nvPr/>
          </p:nvSpPr>
          <p:spPr>
            <a:xfrm>
              <a:off x="7696332" y="15504266"/>
              <a:ext cx="200042" cy="176026"/>
            </a:xfrm>
            <a:custGeom>
              <a:avLst/>
              <a:gdLst/>
              <a:ahLst/>
              <a:cxnLst/>
              <a:rect l="0" t="0" r="0" b="0"/>
              <a:pathLst>
                <a:path w="200042" h="176026">
                  <a:moveTo>
                    <a:pt x="0" y="0"/>
                  </a:moveTo>
                  <a:lnTo>
                    <a:pt x="17958" y="61109"/>
                  </a:lnTo>
                  <a:lnTo>
                    <a:pt x="28547" y="111116"/>
                  </a:lnTo>
                  <a:lnTo>
                    <a:pt x="30985" y="171036"/>
                  </a:lnTo>
                  <a:lnTo>
                    <a:pt x="31185" y="176025"/>
                  </a:lnTo>
                  <a:lnTo>
                    <a:pt x="43015" y="121920"/>
                  </a:lnTo>
                  <a:lnTo>
                    <a:pt x="51873" y="97470"/>
                  </a:lnTo>
                  <a:lnTo>
                    <a:pt x="67508" y="74906"/>
                  </a:lnTo>
                  <a:lnTo>
                    <a:pt x="89275" y="62536"/>
                  </a:lnTo>
                  <a:lnTo>
                    <a:pt x="101631" y="59238"/>
                  </a:lnTo>
                  <a:lnTo>
                    <a:pt x="124718" y="61812"/>
                  </a:lnTo>
                  <a:lnTo>
                    <a:pt x="146677" y="71926"/>
                  </a:lnTo>
                  <a:lnTo>
                    <a:pt x="168135" y="88119"/>
                  </a:lnTo>
                  <a:lnTo>
                    <a:pt x="183131" y="110133"/>
                  </a:lnTo>
                  <a:lnTo>
                    <a:pt x="200041" y="1579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Freeform 753"/>
            <p:cNvSpPr/>
            <p:nvPr/>
          </p:nvSpPr>
          <p:spPr>
            <a:xfrm>
              <a:off x="7909767" y="15543361"/>
              <a:ext cx="197177" cy="148688"/>
            </a:xfrm>
            <a:custGeom>
              <a:avLst/>
              <a:gdLst/>
              <a:ahLst/>
              <a:cxnLst/>
              <a:rect l="0" t="0" r="0" b="0"/>
              <a:pathLst>
                <a:path w="197177" h="148688">
                  <a:moveTo>
                    <a:pt x="123477" y="13547"/>
                  </a:moveTo>
                  <a:lnTo>
                    <a:pt x="106709" y="2369"/>
                  </a:lnTo>
                  <a:lnTo>
                    <a:pt x="89118" y="0"/>
                  </a:lnTo>
                  <a:lnTo>
                    <a:pt x="69603" y="4017"/>
                  </a:lnTo>
                  <a:lnTo>
                    <a:pt x="49229" y="13601"/>
                  </a:lnTo>
                  <a:lnTo>
                    <a:pt x="31597" y="31898"/>
                  </a:lnTo>
                  <a:lnTo>
                    <a:pt x="11636" y="68506"/>
                  </a:lnTo>
                  <a:lnTo>
                    <a:pt x="1432" y="108989"/>
                  </a:lnTo>
                  <a:lnTo>
                    <a:pt x="0" y="122799"/>
                  </a:lnTo>
                  <a:lnTo>
                    <a:pt x="3724" y="133175"/>
                  </a:lnTo>
                  <a:lnTo>
                    <a:pt x="10887" y="141261"/>
                  </a:lnTo>
                  <a:lnTo>
                    <a:pt x="20340" y="147822"/>
                  </a:lnTo>
                  <a:lnTo>
                    <a:pt x="31323" y="148687"/>
                  </a:lnTo>
                  <a:lnTo>
                    <a:pt x="56003" y="140289"/>
                  </a:lnTo>
                  <a:lnTo>
                    <a:pt x="73211" y="124859"/>
                  </a:lnTo>
                  <a:lnTo>
                    <a:pt x="113157" y="71008"/>
                  </a:lnTo>
                  <a:lnTo>
                    <a:pt x="120107" y="58873"/>
                  </a:lnTo>
                  <a:lnTo>
                    <a:pt x="124709" y="36032"/>
                  </a:lnTo>
                  <a:lnTo>
                    <a:pt x="124025" y="22371"/>
                  </a:lnTo>
                  <a:lnTo>
                    <a:pt x="126705" y="54848"/>
                  </a:lnTo>
                  <a:lnTo>
                    <a:pt x="138081" y="94413"/>
                  </a:lnTo>
                  <a:lnTo>
                    <a:pt x="143741" y="106062"/>
                  </a:lnTo>
                  <a:lnTo>
                    <a:pt x="159390" y="122125"/>
                  </a:lnTo>
                  <a:lnTo>
                    <a:pt x="175703" y="130823"/>
                  </a:lnTo>
                  <a:lnTo>
                    <a:pt x="181691" y="131505"/>
                  </a:lnTo>
                  <a:lnTo>
                    <a:pt x="197176" y="1293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Freeform 754"/>
            <p:cNvSpPr/>
            <p:nvPr/>
          </p:nvSpPr>
          <p:spPr>
            <a:xfrm>
              <a:off x="8159586" y="15472680"/>
              <a:ext cx="21058" cy="221100"/>
            </a:xfrm>
            <a:custGeom>
              <a:avLst/>
              <a:gdLst/>
              <a:ahLst/>
              <a:cxnLst/>
              <a:rect l="0" t="0" r="0" b="0"/>
              <a:pathLst>
                <a:path w="21058" h="221100">
                  <a:moveTo>
                    <a:pt x="0" y="0"/>
                  </a:moveTo>
                  <a:lnTo>
                    <a:pt x="3119" y="48932"/>
                  </a:lnTo>
                  <a:lnTo>
                    <a:pt x="11452" y="99895"/>
                  </a:lnTo>
                  <a:lnTo>
                    <a:pt x="18211" y="153211"/>
                  </a:lnTo>
                  <a:lnTo>
                    <a:pt x="20213" y="192404"/>
                  </a:lnTo>
                  <a:lnTo>
                    <a:pt x="21057" y="2210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Freeform 755"/>
            <p:cNvSpPr/>
            <p:nvPr/>
          </p:nvSpPr>
          <p:spPr>
            <a:xfrm>
              <a:off x="8106943" y="15556908"/>
              <a:ext cx="126343" cy="13547"/>
            </a:xfrm>
            <a:custGeom>
              <a:avLst/>
              <a:gdLst/>
              <a:ahLst/>
              <a:cxnLst/>
              <a:rect l="0" t="0" r="0" b="0"/>
              <a:pathLst>
                <a:path w="126343" h="13547">
                  <a:moveTo>
                    <a:pt x="0" y="0"/>
                  </a:moveTo>
                  <a:lnTo>
                    <a:pt x="22358" y="11179"/>
                  </a:lnTo>
                  <a:lnTo>
                    <a:pt x="48931" y="13546"/>
                  </a:lnTo>
                  <a:lnTo>
                    <a:pt x="90538" y="11424"/>
                  </a:lnTo>
                  <a:lnTo>
                    <a:pt x="126342" y="105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Freeform 756"/>
            <p:cNvSpPr/>
            <p:nvPr/>
          </p:nvSpPr>
          <p:spPr>
            <a:xfrm>
              <a:off x="8391213" y="15483208"/>
              <a:ext cx="221100" cy="155736"/>
            </a:xfrm>
            <a:custGeom>
              <a:avLst/>
              <a:gdLst/>
              <a:ahLst/>
              <a:cxnLst/>
              <a:rect l="0" t="0" r="0" b="0"/>
              <a:pathLst>
                <a:path w="221100" h="155736">
                  <a:moveTo>
                    <a:pt x="0" y="10528"/>
                  </a:moveTo>
                  <a:lnTo>
                    <a:pt x="11452" y="67793"/>
                  </a:lnTo>
                  <a:lnTo>
                    <a:pt x="24748" y="128686"/>
                  </a:lnTo>
                  <a:lnTo>
                    <a:pt x="29368" y="134922"/>
                  </a:lnTo>
                  <a:lnTo>
                    <a:pt x="34786" y="135572"/>
                  </a:lnTo>
                  <a:lnTo>
                    <a:pt x="40738" y="132495"/>
                  </a:lnTo>
                  <a:lnTo>
                    <a:pt x="50471" y="113479"/>
                  </a:lnTo>
                  <a:lnTo>
                    <a:pt x="66251" y="59200"/>
                  </a:lnTo>
                  <a:lnTo>
                    <a:pt x="71074" y="53506"/>
                  </a:lnTo>
                  <a:lnTo>
                    <a:pt x="76628" y="53217"/>
                  </a:lnTo>
                  <a:lnTo>
                    <a:pt x="82671" y="56535"/>
                  </a:lnTo>
                  <a:lnTo>
                    <a:pt x="92505" y="69581"/>
                  </a:lnTo>
                  <a:lnTo>
                    <a:pt x="107737" y="93536"/>
                  </a:lnTo>
                  <a:lnTo>
                    <a:pt x="154561" y="152884"/>
                  </a:lnTo>
                  <a:lnTo>
                    <a:pt x="161532" y="155735"/>
                  </a:lnTo>
                  <a:lnTo>
                    <a:pt x="168520" y="155296"/>
                  </a:lnTo>
                  <a:lnTo>
                    <a:pt x="175517" y="152664"/>
                  </a:lnTo>
                  <a:lnTo>
                    <a:pt x="180182" y="145060"/>
                  </a:lnTo>
                  <a:lnTo>
                    <a:pt x="190789" y="90829"/>
                  </a:lnTo>
                  <a:lnTo>
                    <a:pt x="203803" y="34970"/>
                  </a:lnTo>
                  <a:lnTo>
                    <a:pt x="22109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Freeform 757"/>
            <p:cNvSpPr/>
            <p:nvPr/>
          </p:nvSpPr>
          <p:spPr>
            <a:xfrm>
              <a:off x="8612312" y="15481122"/>
              <a:ext cx="157939" cy="156128"/>
            </a:xfrm>
            <a:custGeom>
              <a:avLst/>
              <a:gdLst/>
              <a:ahLst/>
              <a:cxnLst/>
              <a:rect l="0" t="0" r="0" b="0"/>
              <a:pathLst>
                <a:path w="157939" h="156128">
                  <a:moveTo>
                    <a:pt x="0" y="65258"/>
                  </a:moveTo>
                  <a:lnTo>
                    <a:pt x="26386" y="80899"/>
                  </a:lnTo>
                  <a:lnTo>
                    <a:pt x="49552" y="88977"/>
                  </a:lnTo>
                  <a:lnTo>
                    <a:pt x="88901" y="88923"/>
                  </a:lnTo>
                  <a:lnTo>
                    <a:pt x="124607" y="75908"/>
                  </a:lnTo>
                  <a:lnTo>
                    <a:pt x="151824" y="51646"/>
                  </a:lnTo>
                  <a:lnTo>
                    <a:pt x="156198" y="42146"/>
                  </a:lnTo>
                  <a:lnTo>
                    <a:pt x="157938" y="22229"/>
                  </a:lnTo>
                  <a:lnTo>
                    <a:pt x="154424" y="14346"/>
                  </a:lnTo>
                  <a:lnTo>
                    <a:pt x="141162" y="2466"/>
                  </a:lnTo>
                  <a:lnTo>
                    <a:pt x="132712" y="0"/>
                  </a:lnTo>
                  <a:lnTo>
                    <a:pt x="113965" y="380"/>
                  </a:lnTo>
                  <a:lnTo>
                    <a:pt x="78091" y="12760"/>
                  </a:lnTo>
                  <a:lnTo>
                    <a:pt x="57713" y="31006"/>
                  </a:lnTo>
                  <a:lnTo>
                    <a:pt x="43197" y="54714"/>
                  </a:lnTo>
                  <a:lnTo>
                    <a:pt x="36745" y="80849"/>
                  </a:lnTo>
                  <a:lnTo>
                    <a:pt x="40118" y="108061"/>
                  </a:lnTo>
                  <a:lnTo>
                    <a:pt x="44292" y="121870"/>
                  </a:lnTo>
                  <a:lnTo>
                    <a:pt x="58289" y="140331"/>
                  </a:lnTo>
                  <a:lnTo>
                    <a:pt x="66935" y="146892"/>
                  </a:lnTo>
                  <a:lnTo>
                    <a:pt x="89020" y="154183"/>
                  </a:lnTo>
                  <a:lnTo>
                    <a:pt x="101461" y="156127"/>
                  </a:lnTo>
                  <a:lnTo>
                    <a:pt x="124642" y="152048"/>
                  </a:lnTo>
                  <a:lnTo>
                    <a:pt x="157926" y="1389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Freeform 758"/>
            <p:cNvSpPr/>
            <p:nvPr/>
          </p:nvSpPr>
          <p:spPr>
            <a:xfrm>
              <a:off x="8865252" y="15462151"/>
              <a:ext cx="83973" cy="103036"/>
            </a:xfrm>
            <a:custGeom>
              <a:avLst/>
              <a:gdLst/>
              <a:ahLst/>
              <a:cxnLst/>
              <a:rect l="0" t="0" r="0" b="0"/>
              <a:pathLst>
                <a:path w="83973" h="103036">
                  <a:moveTo>
                    <a:pt x="20800" y="10529"/>
                  </a:moveTo>
                  <a:lnTo>
                    <a:pt x="9622" y="21707"/>
                  </a:lnTo>
                  <a:lnTo>
                    <a:pt x="4134" y="42794"/>
                  </a:lnTo>
                  <a:lnTo>
                    <a:pt x="322" y="103035"/>
                  </a:lnTo>
                  <a:lnTo>
                    <a:pt x="0" y="95707"/>
                  </a:lnTo>
                  <a:lnTo>
                    <a:pt x="14420" y="32209"/>
                  </a:lnTo>
                  <a:lnTo>
                    <a:pt x="21226" y="23812"/>
                  </a:lnTo>
                  <a:lnTo>
                    <a:pt x="41266" y="11363"/>
                  </a:lnTo>
                  <a:lnTo>
                    <a:pt x="8397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Freeform 759"/>
            <p:cNvSpPr/>
            <p:nvPr/>
          </p:nvSpPr>
          <p:spPr>
            <a:xfrm>
              <a:off x="9022870" y="15446952"/>
              <a:ext cx="200095" cy="175773"/>
            </a:xfrm>
            <a:custGeom>
              <a:avLst/>
              <a:gdLst/>
              <a:ahLst/>
              <a:cxnLst/>
              <a:rect l="0" t="0" r="0" b="0"/>
              <a:pathLst>
                <a:path w="200095" h="175773">
                  <a:moveTo>
                    <a:pt x="10581" y="78370"/>
                  </a:moveTo>
                  <a:lnTo>
                    <a:pt x="53273" y="75251"/>
                  </a:lnTo>
                  <a:lnTo>
                    <a:pt x="100513" y="63717"/>
                  </a:lnTo>
                  <a:lnTo>
                    <a:pt x="121131" y="50800"/>
                  </a:lnTo>
                  <a:lnTo>
                    <a:pt x="129905" y="42444"/>
                  </a:lnTo>
                  <a:lnTo>
                    <a:pt x="133414" y="33362"/>
                  </a:lnTo>
                  <a:lnTo>
                    <a:pt x="133414" y="23798"/>
                  </a:lnTo>
                  <a:lnTo>
                    <a:pt x="131074" y="13912"/>
                  </a:lnTo>
                  <a:lnTo>
                    <a:pt x="124835" y="7323"/>
                  </a:lnTo>
                  <a:lnTo>
                    <a:pt x="105424" y="0"/>
                  </a:lnTo>
                  <a:lnTo>
                    <a:pt x="81199" y="2986"/>
                  </a:lnTo>
                  <a:lnTo>
                    <a:pt x="68188" y="7057"/>
                  </a:lnTo>
                  <a:lnTo>
                    <a:pt x="44373" y="24059"/>
                  </a:lnTo>
                  <a:lnTo>
                    <a:pt x="14354" y="59939"/>
                  </a:lnTo>
                  <a:lnTo>
                    <a:pt x="6077" y="73101"/>
                  </a:lnTo>
                  <a:lnTo>
                    <a:pt x="0" y="103324"/>
                  </a:lnTo>
                  <a:lnTo>
                    <a:pt x="18" y="119572"/>
                  </a:lnTo>
                  <a:lnTo>
                    <a:pt x="4709" y="132745"/>
                  </a:lnTo>
                  <a:lnTo>
                    <a:pt x="22399" y="153620"/>
                  </a:lnTo>
                  <a:lnTo>
                    <a:pt x="53078" y="172936"/>
                  </a:lnTo>
                  <a:lnTo>
                    <a:pt x="73922" y="175772"/>
                  </a:lnTo>
                  <a:lnTo>
                    <a:pt x="132667" y="168061"/>
                  </a:lnTo>
                  <a:lnTo>
                    <a:pt x="188789" y="146651"/>
                  </a:lnTo>
                  <a:lnTo>
                    <a:pt x="200094" y="1415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Freeform 760"/>
            <p:cNvSpPr/>
            <p:nvPr/>
          </p:nvSpPr>
          <p:spPr>
            <a:xfrm>
              <a:off x="4582467" y="16029550"/>
              <a:ext cx="234781" cy="332522"/>
            </a:xfrm>
            <a:custGeom>
              <a:avLst/>
              <a:gdLst/>
              <a:ahLst/>
              <a:cxnLst/>
              <a:rect l="0" t="0" r="0" b="0"/>
              <a:pathLst>
                <a:path w="234781" h="332522">
                  <a:moveTo>
                    <a:pt x="165885" y="64311"/>
                  </a:moveTo>
                  <a:lnTo>
                    <a:pt x="160296" y="47545"/>
                  </a:lnTo>
                  <a:lnTo>
                    <a:pt x="148194" y="33073"/>
                  </a:lnTo>
                  <a:lnTo>
                    <a:pt x="111828" y="4718"/>
                  </a:lnTo>
                  <a:lnTo>
                    <a:pt x="91557" y="0"/>
                  </a:lnTo>
                  <a:lnTo>
                    <a:pt x="81239" y="380"/>
                  </a:lnTo>
                  <a:lnTo>
                    <a:pt x="44359" y="17681"/>
                  </a:lnTo>
                  <a:lnTo>
                    <a:pt x="26866" y="35398"/>
                  </a:lnTo>
                  <a:lnTo>
                    <a:pt x="6104" y="75368"/>
                  </a:lnTo>
                  <a:lnTo>
                    <a:pt x="0" y="117759"/>
                  </a:lnTo>
                  <a:lnTo>
                    <a:pt x="4811" y="141099"/>
                  </a:lnTo>
                  <a:lnTo>
                    <a:pt x="9369" y="150597"/>
                  </a:lnTo>
                  <a:lnTo>
                    <a:pt x="23793" y="164271"/>
                  </a:lnTo>
                  <a:lnTo>
                    <a:pt x="32553" y="169556"/>
                  </a:lnTo>
                  <a:lnTo>
                    <a:pt x="51644" y="172308"/>
                  </a:lnTo>
                  <a:lnTo>
                    <a:pt x="61649" y="171404"/>
                  </a:lnTo>
                  <a:lnTo>
                    <a:pt x="79004" y="164159"/>
                  </a:lnTo>
                  <a:lnTo>
                    <a:pt x="130635" y="120145"/>
                  </a:lnTo>
                  <a:lnTo>
                    <a:pt x="146213" y="93723"/>
                  </a:lnTo>
                  <a:lnTo>
                    <a:pt x="158237" y="58079"/>
                  </a:lnTo>
                  <a:lnTo>
                    <a:pt x="160786" y="54307"/>
                  </a:lnTo>
                  <a:lnTo>
                    <a:pt x="162486" y="56471"/>
                  </a:lnTo>
                  <a:lnTo>
                    <a:pt x="182249" y="114449"/>
                  </a:lnTo>
                  <a:lnTo>
                    <a:pt x="205339" y="177896"/>
                  </a:lnTo>
                  <a:lnTo>
                    <a:pt x="220860" y="224698"/>
                  </a:lnTo>
                  <a:lnTo>
                    <a:pt x="234037" y="272491"/>
                  </a:lnTo>
                  <a:lnTo>
                    <a:pt x="234780" y="299556"/>
                  </a:lnTo>
                  <a:lnTo>
                    <a:pt x="227311" y="319382"/>
                  </a:lnTo>
                  <a:lnTo>
                    <a:pt x="219704" y="325605"/>
                  </a:lnTo>
                  <a:lnTo>
                    <a:pt x="198773" y="332521"/>
                  </a:lnTo>
                  <a:lnTo>
                    <a:pt x="155093" y="330823"/>
                  </a:lnTo>
                  <a:lnTo>
                    <a:pt x="110695" y="317324"/>
                  </a:lnTo>
                  <a:lnTo>
                    <a:pt x="91444" y="305053"/>
                  </a:lnTo>
                  <a:lnTo>
                    <a:pt x="71129" y="2854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Freeform 761"/>
            <p:cNvSpPr/>
            <p:nvPr/>
          </p:nvSpPr>
          <p:spPr>
            <a:xfrm>
              <a:off x="4850975" y="16072805"/>
              <a:ext cx="111513" cy="121739"/>
            </a:xfrm>
            <a:custGeom>
              <a:avLst/>
              <a:gdLst/>
              <a:ahLst/>
              <a:cxnLst/>
              <a:rect l="0" t="0" r="0" b="0"/>
              <a:pathLst>
                <a:path w="111513" h="121739">
                  <a:moveTo>
                    <a:pt x="23719" y="0"/>
                  </a:moveTo>
                  <a:lnTo>
                    <a:pt x="12541" y="11178"/>
                  </a:lnTo>
                  <a:lnTo>
                    <a:pt x="0" y="40486"/>
                  </a:lnTo>
                  <a:lnTo>
                    <a:pt x="54" y="84396"/>
                  </a:lnTo>
                  <a:lnTo>
                    <a:pt x="10862" y="108090"/>
                  </a:lnTo>
                  <a:lnTo>
                    <a:pt x="18657" y="117683"/>
                  </a:lnTo>
                  <a:lnTo>
                    <a:pt x="29703" y="121738"/>
                  </a:lnTo>
                  <a:lnTo>
                    <a:pt x="57575" y="120007"/>
                  </a:lnTo>
                  <a:lnTo>
                    <a:pt x="83220" y="108317"/>
                  </a:lnTo>
                  <a:lnTo>
                    <a:pt x="94972" y="100287"/>
                  </a:lnTo>
                  <a:lnTo>
                    <a:pt x="102807" y="90255"/>
                  </a:lnTo>
                  <a:lnTo>
                    <a:pt x="111512" y="66630"/>
                  </a:lnTo>
                  <a:lnTo>
                    <a:pt x="111493" y="56117"/>
                  </a:lnTo>
                  <a:lnTo>
                    <a:pt x="105234" y="38199"/>
                  </a:lnTo>
                  <a:lnTo>
                    <a:pt x="91534" y="25555"/>
                  </a:lnTo>
                  <a:lnTo>
                    <a:pt x="82967" y="20546"/>
                  </a:lnTo>
                  <a:lnTo>
                    <a:pt x="60970" y="18101"/>
                  </a:lnTo>
                  <a:lnTo>
                    <a:pt x="23719" y="210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Freeform 762"/>
            <p:cNvSpPr/>
            <p:nvPr/>
          </p:nvSpPr>
          <p:spPr>
            <a:xfrm>
              <a:off x="5011565" y="16009634"/>
              <a:ext cx="94757" cy="181058"/>
            </a:xfrm>
            <a:custGeom>
              <a:avLst/>
              <a:gdLst/>
              <a:ahLst/>
              <a:cxnLst/>
              <a:rect l="0" t="0" r="0" b="0"/>
              <a:pathLst>
                <a:path w="94757" h="181058">
                  <a:moveTo>
                    <a:pt x="0" y="52641"/>
                  </a:moveTo>
                  <a:lnTo>
                    <a:pt x="20243" y="111258"/>
                  </a:lnTo>
                  <a:lnTo>
                    <a:pt x="41545" y="167855"/>
                  </a:lnTo>
                  <a:lnTo>
                    <a:pt x="45244" y="178584"/>
                  </a:lnTo>
                  <a:lnTo>
                    <a:pt x="48880" y="181057"/>
                  </a:lnTo>
                  <a:lnTo>
                    <a:pt x="52474" y="178026"/>
                  </a:lnTo>
                  <a:lnTo>
                    <a:pt x="56040" y="171326"/>
                  </a:lnTo>
                  <a:lnTo>
                    <a:pt x="62932" y="119716"/>
                  </a:lnTo>
                  <a:lnTo>
                    <a:pt x="74345" y="63248"/>
                  </a:lnTo>
                  <a:lnTo>
                    <a:pt x="9475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Freeform 763"/>
            <p:cNvSpPr/>
            <p:nvPr/>
          </p:nvSpPr>
          <p:spPr>
            <a:xfrm>
              <a:off x="5158964" y="16051364"/>
              <a:ext cx="168835" cy="160531"/>
            </a:xfrm>
            <a:custGeom>
              <a:avLst/>
              <a:gdLst/>
              <a:ahLst/>
              <a:cxnLst/>
              <a:rect l="0" t="0" r="0" b="0"/>
              <a:pathLst>
                <a:path w="168835" h="160531">
                  <a:moveTo>
                    <a:pt x="0" y="63555"/>
                  </a:moveTo>
                  <a:lnTo>
                    <a:pt x="17981" y="79196"/>
                  </a:lnTo>
                  <a:lnTo>
                    <a:pt x="34898" y="87274"/>
                  </a:lnTo>
                  <a:lnTo>
                    <a:pt x="69742" y="92809"/>
                  </a:lnTo>
                  <a:lnTo>
                    <a:pt x="109701" y="83271"/>
                  </a:lnTo>
                  <a:lnTo>
                    <a:pt x="145588" y="60039"/>
                  </a:lnTo>
                  <a:lnTo>
                    <a:pt x="161412" y="40934"/>
                  </a:lnTo>
                  <a:lnTo>
                    <a:pt x="167269" y="30927"/>
                  </a:lnTo>
                  <a:lnTo>
                    <a:pt x="168834" y="21915"/>
                  </a:lnTo>
                  <a:lnTo>
                    <a:pt x="167538" y="13569"/>
                  </a:lnTo>
                  <a:lnTo>
                    <a:pt x="164335" y="5664"/>
                  </a:lnTo>
                  <a:lnTo>
                    <a:pt x="158689" y="1565"/>
                  </a:lnTo>
                  <a:lnTo>
                    <a:pt x="151417" y="0"/>
                  </a:lnTo>
                  <a:lnTo>
                    <a:pt x="132807" y="2552"/>
                  </a:lnTo>
                  <a:lnTo>
                    <a:pt x="74782" y="29670"/>
                  </a:lnTo>
                  <a:lnTo>
                    <a:pt x="59363" y="49275"/>
                  </a:lnTo>
                  <a:lnTo>
                    <a:pt x="49780" y="73585"/>
                  </a:lnTo>
                  <a:lnTo>
                    <a:pt x="45555" y="112409"/>
                  </a:lnTo>
                  <a:lnTo>
                    <a:pt x="48713" y="135570"/>
                  </a:lnTo>
                  <a:lnTo>
                    <a:pt x="53532" y="144320"/>
                  </a:lnTo>
                  <a:lnTo>
                    <a:pt x="68246" y="157163"/>
                  </a:lnTo>
                  <a:lnTo>
                    <a:pt x="89603" y="160530"/>
                  </a:lnTo>
                  <a:lnTo>
                    <a:pt x="121695" y="155850"/>
                  </a:lnTo>
                  <a:lnTo>
                    <a:pt x="147399" y="1477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Freeform 764"/>
            <p:cNvSpPr/>
            <p:nvPr/>
          </p:nvSpPr>
          <p:spPr>
            <a:xfrm>
              <a:off x="5390591" y="16051747"/>
              <a:ext cx="105286" cy="113962"/>
            </a:xfrm>
            <a:custGeom>
              <a:avLst/>
              <a:gdLst/>
              <a:ahLst/>
              <a:cxnLst/>
              <a:rect l="0" t="0" r="0" b="0"/>
              <a:pathLst>
                <a:path w="105286" h="113962">
                  <a:moveTo>
                    <a:pt x="0" y="10528"/>
                  </a:moveTo>
                  <a:lnTo>
                    <a:pt x="2340" y="44151"/>
                  </a:lnTo>
                  <a:lnTo>
                    <a:pt x="19786" y="95852"/>
                  </a:lnTo>
                  <a:lnTo>
                    <a:pt x="23719" y="109525"/>
                  </a:lnTo>
                  <a:lnTo>
                    <a:pt x="26341" y="113961"/>
                  </a:lnTo>
                  <a:lnTo>
                    <a:pt x="28089" y="112238"/>
                  </a:lnTo>
                  <a:lnTo>
                    <a:pt x="36484" y="70264"/>
                  </a:lnTo>
                  <a:lnTo>
                    <a:pt x="48970" y="48387"/>
                  </a:lnTo>
                  <a:lnTo>
                    <a:pt x="10528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Freeform 765"/>
            <p:cNvSpPr/>
            <p:nvPr/>
          </p:nvSpPr>
          <p:spPr>
            <a:xfrm>
              <a:off x="5537990" y="16055001"/>
              <a:ext cx="147400" cy="112560"/>
            </a:xfrm>
            <a:custGeom>
              <a:avLst/>
              <a:gdLst/>
              <a:ahLst/>
              <a:cxnLst/>
              <a:rect l="0" t="0" r="0" b="0"/>
              <a:pathLst>
                <a:path w="147400" h="112560">
                  <a:moveTo>
                    <a:pt x="0" y="38860"/>
                  </a:moveTo>
                  <a:lnTo>
                    <a:pt x="3119" y="81552"/>
                  </a:lnTo>
                  <a:lnTo>
                    <a:pt x="5589" y="91888"/>
                  </a:lnTo>
                  <a:lnTo>
                    <a:pt x="7235" y="94099"/>
                  </a:lnTo>
                  <a:lnTo>
                    <a:pt x="24908" y="37882"/>
                  </a:lnTo>
                  <a:lnTo>
                    <a:pt x="30643" y="27679"/>
                  </a:lnTo>
                  <a:lnTo>
                    <a:pt x="46375" y="13223"/>
                  </a:lnTo>
                  <a:lnTo>
                    <a:pt x="66234" y="4070"/>
                  </a:lnTo>
                  <a:lnTo>
                    <a:pt x="90659" y="0"/>
                  </a:lnTo>
                  <a:lnTo>
                    <a:pt x="101383" y="3596"/>
                  </a:lnTo>
                  <a:lnTo>
                    <a:pt x="119538" y="20067"/>
                  </a:lnTo>
                  <a:lnTo>
                    <a:pt x="137324" y="55650"/>
                  </a:lnTo>
                  <a:lnTo>
                    <a:pt x="147399" y="1125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Freeform 766"/>
            <p:cNvSpPr/>
            <p:nvPr/>
          </p:nvSpPr>
          <p:spPr>
            <a:xfrm>
              <a:off x="5716974" y="16030268"/>
              <a:ext cx="168457" cy="165690"/>
            </a:xfrm>
            <a:custGeom>
              <a:avLst/>
              <a:gdLst/>
              <a:ahLst/>
              <a:cxnLst/>
              <a:rect l="0" t="0" r="0" b="0"/>
              <a:pathLst>
                <a:path w="168457" h="165690">
                  <a:moveTo>
                    <a:pt x="0" y="53065"/>
                  </a:moveTo>
                  <a:lnTo>
                    <a:pt x="55045" y="69855"/>
                  </a:lnTo>
                  <a:lnTo>
                    <a:pt x="92999" y="71689"/>
                  </a:lnTo>
                  <a:lnTo>
                    <a:pt x="131541" y="64173"/>
                  </a:lnTo>
                  <a:lnTo>
                    <a:pt x="150490" y="53711"/>
                  </a:lnTo>
                  <a:lnTo>
                    <a:pt x="155309" y="46478"/>
                  </a:lnTo>
                  <a:lnTo>
                    <a:pt x="157543" y="29080"/>
                  </a:lnTo>
                  <a:lnTo>
                    <a:pt x="152993" y="20698"/>
                  </a:lnTo>
                  <a:lnTo>
                    <a:pt x="135457" y="5144"/>
                  </a:lnTo>
                  <a:lnTo>
                    <a:pt x="125400" y="1229"/>
                  </a:lnTo>
                  <a:lnTo>
                    <a:pt x="104866" y="0"/>
                  </a:lnTo>
                  <a:lnTo>
                    <a:pt x="84042" y="9593"/>
                  </a:lnTo>
                  <a:lnTo>
                    <a:pt x="64258" y="26726"/>
                  </a:lnTo>
                  <a:lnTo>
                    <a:pt x="47667" y="49938"/>
                  </a:lnTo>
                  <a:lnTo>
                    <a:pt x="36351" y="94901"/>
                  </a:lnTo>
                  <a:lnTo>
                    <a:pt x="39943" y="121962"/>
                  </a:lnTo>
                  <a:lnTo>
                    <a:pt x="50508" y="144517"/>
                  </a:lnTo>
                  <a:lnTo>
                    <a:pt x="66902" y="162341"/>
                  </a:lnTo>
                  <a:lnTo>
                    <a:pt x="76187" y="165689"/>
                  </a:lnTo>
                  <a:lnTo>
                    <a:pt x="85886" y="165582"/>
                  </a:lnTo>
                  <a:lnTo>
                    <a:pt x="122544" y="151135"/>
                  </a:lnTo>
                  <a:lnTo>
                    <a:pt x="168456" y="1267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Freeform 767"/>
            <p:cNvSpPr/>
            <p:nvPr/>
          </p:nvSpPr>
          <p:spPr>
            <a:xfrm>
              <a:off x="5935663" y="15904349"/>
              <a:ext cx="164336" cy="284033"/>
            </a:xfrm>
            <a:custGeom>
              <a:avLst/>
              <a:gdLst/>
              <a:ahLst/>
              <a:cxnLst/>
              <a:rect l="0" t="0" r="0" b="0"/>
              <a:pathLst>
                <a:path w="164336" h="284033">
                  <a:moveTo>
                    <a:pt x="139280" y="0"/>
                  </a:moveTo>
                  <a:lnTo>
                    <a:pt x="139280" y="48928"/>
                  </a:lnTo>
                  <a:lnTo>
                    <a:pt x="144869" y="108060"/>
                  </a:lnTo>
                  <a:lnTo>
                    <a:pt x="148345" y="161869"/>
                  </a:lnTo>
                  <a:lnTo>
                    <a:pt x="157926" y="217718"/>
                  </a:lnTo>
                  <a:lnTo>
                    <a:pt x="164335" y="240652"/>
                  </a:lnTo>
                  <a:lnTo>
                    <a:pt x="164172" y="244662"/>
                  </a:lnTo>
                  <a:lnTo>
                    <a:pt x="161724" y="243827"/>
                  </a:lnTo>
                  <a:lnTo>
                    <a:pt x="157752" y="239760"/>
                  </a:lnTo>
                  <a:lnTo>
                    <a:pt x="127949" y="184793"/>
                  </a:lnTo>
                  <a:lnTo>
                    <a:pt x="121198" y="175837"/>
                  </a:lnTo>
                  <a:lnTo>
                    <a:pt x="101218" y="162768"/>
                  </a:lnTo>
                  <a:lnTo>
                    <a:pt x="89339" y="157644"/>
                  </a:lnTo>
                  <a:lnTo>
                    <a:pt x="77910" y="156568"/>
                  </a:lnTo>
                  <a:lnTo>
                    <a:pt x="55853" y="161613"/>
                  </a:lnTo>
                  <a:lnTo>
                    <a:pt x="23703" y="183196"/>
                  </a:lnTo>
                  <a:lnTo>
                    <a:pt x="3130" y="211818"/>
                  </a:lnTo>
                  <a:lnTo>
                    <a:pt x="0" y="235300"/>
                  </a:lnTo>
                  <a:lnTo>
                    <a:pt x="803" y="248113"/>
                  </a:lnTo>
                  <a:lnTo>
                    <a:pt x="11054" y="268589"/>
                  </a:lnTo>
                  <a:lnTo>
                    <a:pt x="18701" y="277325"/>
                  </a:lnTo>
                  <a:lnTo>
                    <a:pt x="29648" y="281979"/>
                  </a:lnTo>
                  <a:lnTo>
                    <a:pt x="57409" y="284032"/>
                  </a:lnTo>
                  <a:lnTo>
                    <a:pt x="86126" y="274805"/>
                  </a:lnTo>
                  <a:lnTo>
                    <a:pt x="144845" y="241126"/>
                  </a:lnTo>
                  <a:lnTo>
                    <a:pt x="160337" y="2316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Freeform 768"/>
            <p:cNvSpPr/>
            <p:nvPr/>
          </p:nvSpPr>
          <p:spPr>
            <a:xfrm>
              <a:off x="6265910" y="15893821"/>
              <a:ext cx="141374" cy="231962"/>
            </a:xfrm>
            <a:custGeom>
              <a:avLst/>
              <a:gdLst/>
              <a:ahLst/>
              <a:cxnLst/>
              <a:rect l="0" t="0" r="0" b="0"/>
              <a:pathLst>
                <a:path w="141374" h="231962">
                  <a:moveTo>
                    <a:pt x="30132" y="0"/>
                  </a:moveTo>
                  <a:lnTo>
                    <a:pt x="18953" y="11177"/>
                  </a:lnTo>
                  <a:lnTo>
                    <a:pt x="6413" y="40485"/>
                  </a:lnTo>
                  <a:lnTo>
                    <a:pt x="877" y="89983"/>
                  </a:lnTo>
                  <a:lnTo>
                    <a:pt x="6242" y="146715"/>
                  </a:lnTo>
                  <a:lnTo>
                    <a:pt x="8516" y="208702"/>
                  </a:lnTo>
                  <a:lnTo>
                    <a:pt x="8826" y="228457"/>
                  </a:lnTo>
                  <a:lnTo>
                    <a:pt x="7831" y="213270"/>
                  </a:lnTo>
                  <a:lnTo>
                    <a:pt x="0" y="152924"/>
                  </a:lnTo>
                  <a:lnTo>
                    <a:pt x="5432" y="131916"/>
                  </a:lnTo>
                  <a:lnTo>
                    <a:pt x="10155" y="123039"/>
                  </a:lnTo>
                  <a:lnTo>
                    <a:pt x="24763" y="110055"/>
                  </a:lnTo>
                  <a:lnTo>
                    <a:pt x="33571" y="104954"/>
                  </a:lnTo>
                  <a:lnTo>
                    <a:pt x="58957" y="102407"/>
                  </a:lnTo>
                  <a:lnTo>
                    <a:pt x="86227" y="106345"/>
                  </a:lnTo>
                  <a:lnTo>
                    <a:pt x="106146" y="115893"/>
                  </a:lnTo>
                  <a:lnTo>
                    <a:pt x="130513" y="145602"/>
                  </a:lnTo>
                  <a:lnTo>
                    <a:pt x="139087" y="170777"/>
                  </a:lnTo>
                  <a:lnTo>
                    <a:pt x="141373" y="184041"/>
                  </a:lnTo>
                  <a:lnTo>
                    <a:pt x="137674" y="205018"/>
                  </a:lnTo>
                  <a:lnTo>
                    <a:pt x="133412" y="213887"/>
                  </a:lnTo>
                  <a:lnTo>
                    <a:pt x="116198" y="226863"/>
                  </a:lnTo>
                  <a:lnTo>
                    <a:pt x="105057" y="231961"/>
                  </a:lnTo>
                  <a:lnTo>
                    <a:pt x="77080" y="231385"/>
                  </a:lnTo>
                  <a:lnTo>
                    <a:pt x="48658" y="223330"/>
                  </a:lnTo>
                  <a:lnTo>
                    <a:pt x="21843" y="206812"/>
                  </a:lnTo>
                  <a:lnTo>
                    <a:pt x="9075" y="1895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Freeform 769"/>
            <p:cNvSpPr/>
            <p:nvPr/>
          </p:nvSpPr>
          <p:spPr>
            <a:xfrm>
              <a:off x="6443441" y="15999104"/>
              <a:ext cx="126343" cy="126344"/>
            </a:xfrm>
            <a:custGeom>
              <a:avLst/>
              <a:gdLst/>
              <a:ahLst/>
              <a:cxnLst/>
              <a:rect l="0" t="0" r="0" b="0"/>
              <a:pathLst>
                <a:path w="126343" h="126344">
                  <a:moveTo>
                    <a:pt x="0" y="0"/>
                  </a:moveTo>
                  <a:lnTo>
                    <a:pt x="20243" y="43962"/>
                  </a:lnTo>
                  <a:lnTo>
                    <a:pt x="59898" y="90795"/>
                  </a:lnTo>
                  <a:lnTo>
                    <a:pt x="101085" y="116895"/>
                  </a:lnTo>
                  <a:lnTo>
                    <a:pt x="126342" y="1263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Freeform 770"/>
            <p:cNvSpPr/>
            <p:nvPr/>
          </p:nvSpPr>
          <p:spPr>
            <a:xfrm>
              <a:off x="6517140" y="15967520"/>
              <a:ext cx="73701" cy="273741"/>
            </a:xfrm>
            <a:custGeom>
              <a:avLst/>
              <a:gdLst/>
              <a:ahLst/>
              <a:cxnLst/>
              <a:rect l="0" t="0" r="0" b="0"/>
              <a:pathLst>
                <a:path w="73701" h="273741">
                  <a:moveTo>
                    <a:pt x="73700" y="0"/>
                  </a:moveTo>
                  <a:lnTo>
                    <a:pt x="59045" y="55139"/>
                  </a:lnTo>
                  <a:lnTo>
                    <a:pt x="42033" y="117875"/>
                  </a:lnTo>
                  <a:lnTo>
                    <a:pt x="31561" y="164777"/>
                  </a:lnTo>
                  <a:lnTo>
                    <a:pt x="17931" y="216887"/>
                  </a:lnTo>
                  <a:lnTo>
                    <a:pt x="0" y="2737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Freeform 771"/>
            <p:cNvSpPr/>
            <p:nvPr/>
          </p:nvSpPr>
          <p:spPr>
            <a:xfrm>
              <a:off x="6804802" y="15975031"/>
              <a:ext cx="186122" cy="139084"/>
            </a:xfrm>
            <a:custGeom>
              <a:avLst/>
              <a:gdLst/>
              <a:ahLst/>
              <a:cxnLst/>
              <a:rect l="0" t="0" r="0" b="0"/>
              <a:pathLst>
                <a:path w="186122" h="139084">
                  <a:moveTo>
                    <a:pt x="112421" y="13545"/>
                  </a:moveTo>
                  <a:lnTo>
                    <a:pt x="95654" y="2367"/>
                  </a:lnTo>
                  <a:lnTo>
                    <a:pt x="74943" y="0"/>
                  </a:lnTo>
                  <a:lnTo>
                    <a:pt x="62870" y="1005"/>
                  </a:lnTo>
                  <a:lnTo>
                    <a:pt x="40096" y="14601"/>
                  </a:lnTo>
                  <a:lnTo>
                    <a:pt x="29110" y="24777"/>
                  </a:lnTo>
                  <a:lnTo>
                    <a:pt x="13783" y="51682"/>
                  </a:lnTo>
                  <a:lnTo>
                    <a:pt x="1696" y="96596"/>
                  </a:lnTo>
                  <a:lnTo>
                    <a:pt x="0" y="111026"/>
                  </a:lnTo>
                  <a:lnTo>
                    <a:pt x="2379" y="121817"/>
                  </a:lnTo>
                  <a:lnTo>
                    <a:pt x="7474" y="130180"/>
                  </a:lnTo>
                  <a:lnTo>
                    <a:pt x="14380" y="136925"/>
                  </a:lnTo>
                  <a:lnTo>
                    <a:pt x="22494" y="139083"/>
                  </a:lnTo>
                  <a:lnTo>
                    <a:pt x="40868" y="135240"/>
                  </a:lnTo>
                  <a:lnTo>
                    <a:pt x="57612" y="122614"/>
                  </a:lnTo>
                  <a:lnTo>
                    <a:pt x="87427" y="80324"/>
                  </a:lnTo>
                  <a:lnTo>
                    <a:pt x="107440" y="35099"/>
                  </a:lnTo>
                  <a:lnTo>
                    <a:pt x="111440" y="34933"/>
                  </a:lnTo>
                  <a:lnTo>
                    <a:pt x="115276" y="38331"/>
                  </a:lnTo>
                  <a:lnTo>
                    <a:pt x="142520" y="97562"/>
                  </a:lnTo>
                  <a:lnTo>
                    <a:pt x="158554" y="112497"/>
                  </a:lnTo>
                  <a:lnTo>
                    <a:pt x="186121" y="1293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7" name="Group 786"/>
          <p:cNvGrpSpPr/>
          <p:nvPr/>
        </p:nvGrpSpPr>
        <p:grpSpPr>
          <a:xfrm>
            <a:off x="7143694" y="15767478"/>
            <a:ext cx="2258256" cy="433557"/>
            <a:chOff x="7143694" y="15767478"/>
            <a:chExt cx="2258256" cy="433557"/>
          </a:xfrm>
        </p:grpSpPr>
        <p:sp>
          <p:nvSpPr>
            <p:cNvPr id="774" name="Freeform 773"/>
            <p:cNvSpPr/>
            <p:nvPr/>
          </p:nvSpPr>
          <p:spPr>
            <a:xfrm>
              <a:off x="7143694" y="15914877"/>
              <a:ext cx="194670" cy="200043"/>
            </a:xfrm>
            <a:custGeom>
              <a:avLst/>
              <a:gdLst/>
              <a:ahLst/>
              <a:cxnLst/>
              <a:rect l="0" t="0" r="0" b="0"/>
              <a:pathLst>
                <a:path w="194670" h="200043">
                  <a:moveTo>
                    <a:pt x="15685" y="0"/>
                  </a:moveTo>
                  <a:lnTo>
                    <a:pt x="7351" y="48930"/>
                  </a:lnTo>
                  <a:lnTo>
                    <a:pt x="0" y="108061"/>
                  </a:lnTo>
                  <a:lnTo>
                    <a:pt x="1809" y="145102"/>
                  </a:lnTo>
                  <a:lnTo>
                    <a:pt x="9753" y="178303"/>
                  </a:lnTo>
                  <a:lnTo>
                    <a:pt x="16409" y="182041"/>
                  </a:lnTo>
                  <a:lnTo>
                    <a:pt x="25527" y="181023"/>
                  </a:lnTo>
                  <a:lnTo>
                    <a:pt x="54475" y="165940"/>
                  </a:lnTo>
                  <a:lnTo>
                    <a:pt x="106737" y="119175"/>
                  </a:lnTo>
                  <a:lnTo>
                    <a:pt x="133799" y="74407"/>
                  </a:lnTo>
                  <a:lnTo>
                    <a:pt x="148504" y="20504"/>
                  </a:lnTo>
                  <a:lnTo>
                    <a:pt x="150755" y="2094"/>
                  </a:lnTo>
                  <a:lnTo>
                    <a:pt x="151355" y="3736"/>
                  </a:lnTo>
                  <a:lnTo>
                    <a:pt x="152397" y="53568"/>
                  </a:lnTo>
                  <a:lnTo>
                    <a:pt x="153678" y="100620"/>
                  </a:lnTo>
                  <a:lnTo>
                    <a:pt x="163999" y="162683"/>
                  </a:lnTo>
                  <a:lnTo>
                    <a:pt x="167203" y="175136"/>
                  </a:lnTo>
                  <a:lnTo>
                    <a:pt x="171679" y="183438"/>
                  </a:lnTo>
                  <a:lnTo>
                    <a:pt x="177003" y="188973"/>
                  </a:lnTo>
                  <a:lnTo>
                    <a:pt x="194669" y="2000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Freeform 774"/>
            <p:cNvSpPr/>
            <p:nvPr/>
          </p:nvSpPr>
          <p:spPr>
            <a:xfrm>
              <a:off x="7385416" y="15978048"/>
              <a:ext cx="142461" cy="147400"/>
            </a:xfrm>
            <a:custGeom>
              <a:avLst/>
              <a:gdLst/>
              <a:ahLst/>
              <a:cxnLst/>
              <a:rect l="0" t="0" r="0" b="0"/>
              <a:pathLst>
                <a:path w="142461" h="147400">
                  <a:moveTo>
                    <a:pt x="5589" y="0"/>
                  </a:moveTo>
                  <a:lnTo>
                    <a:pt x="5589" y="54146"/>
                  </a:lnTo>
                  <a:lnTo>
                    <a:pt x="4419" y="114843"/>
                  </a:lnTo>
                  <a:lnTo>
                    <a:pt x="2469" y="115165"/>
                  </a:lnTo>
                  <a:lnTo>
                    <a:pt x="0" y="111872"/>
                  </a:lnTo>
                  <a:lnTo>
                    <a:pt x="375" y="95734"/>
                  </a:lnTo>
                  <a:lnTo>
                    <a:pt x="2114" y="84880"/>
                  </a:lnTo>
                  <a:lnTo>
                    <a:pt x="7951" y="75304"/>
                  </a:lnTo>
                  <a:lnTo>
                    <a:pt x="26916" y="58424"/>
                  </a:lnTo>
                  <a:lnTo>
                    <a:pt x="50943" y="49363"/>
                  </a:lnTo>
                  <a:lnTo>
                    <a:pt x="63901" y="46946"/>
                  </a:lnTo>
                  <a:lnTo>
                    <a:pt x="87657" y="50501"/>
                  </a:lnTo>
                  <a:lnTo>
                    <a:pt x="98906" y="54724"/>
                  </a:lnTo>
                  <a:lnTo>
                    <a:pt x="117644" y="71895"/>
                  </a:lnTo>
                  <a:lnTo>
                    <a:pt x="131431" y="95124"/>
                  </a:lnTo>
                  <a:lnTo>
                    <a:pt x="142460" y="1473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Freeform 775"/>
            <p:cNvSpPr/>
            <p:nvPr/>
          </p:nvSpPr>
          <p:spPr>
            <a:xfrm>
              <a:off x="7569990" y="15999104"/>
              <a:ext cx="1" cy="84230"/>
            </a:xfrm>
            <a:custGeom>
              <a:avLst/>
              <a:gdLst/>
              <a:ahLst/>
              <a:cxnLst/>
              <a:rect l="0" t="0" r="0" b="0"/>
              <a:pathLst>
                <a:path w="1" h="84230">
                  <a:moveTo>
                    <a:pt x="0" y="0"/>
                  </a:moveTo>
                  <a:lnTo>
                    <a:pt x="0" y="51025"/>
                  </a:lnTo>
                  <a:lnTo>
                    <a:pt x="0" y="842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Freeform 776"/>
            <p:cNvSpPr/>
            <p:nvPr/>
          </p:nvSpPr>
          <p:spPr>
            <a:xfrm>
              <a:off x="7601576" y="15967520"/>
              <a:ext cx="1" cy="10529"/>
            </a:xfrm>
            <a:custGeom>
              <a:avLst/>
              <a:gdLst/>
              <a:ahLst/>
              <a:cxnLst/>
              <a:rect l="0" t="0" r="0" b="0"/>
              <a:pathLst>
                <a:path w="1" h="10529">
                  <a:moveTo>
                    <a:pt x="0" y="0"/>
                  </a:moveTo>
                  <a:lnTo>
                    <a:pt x="0" y="10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Freeform 777"/>
            <p:cNvSpPr/>
            <p:nvPr/>
          </p:nvSpPr>
          <p:spPr>
            <a:xfrm>
              <a:off x="7615302" y="16004911"/>
              <a:ext cx="124537" cy="120354"/>
            </a:xfrm>
            <a:custGeom>
              <a:avLst/>
              <a:gdLst/>
              <a:ahLst/>
              <a:cxnLst/>
              <a:rect l="0" t="0" r="0" b="0"/>
              <a:pathLst>
                <a:path w="124537" h="120354">
                  <a:moveTo>
                    <a:pt x="49444" y="15251"/>
                  </a:moveTo>
                  <a:lnTo>
                    <a:pt x="27087" y="26430"/>
                  </a:lnTo>
                  <a:lnTo>
                    <a:pt x="12992" y="41275"/>
                  </a:lnTo>
                  <a:lnTo>
                    <a:pt x="3997" y="60742"/>
                  </a:lnTo>
                  <a:lnTo>
                    <a:pt x="0" y="84994"/>
                  </a:lnTo>
                  <a:lnTo>
                    <a:pt x="2443" y="95671"/>
                  </a:lnTo>
                  <a:lnTo>
                    <a:pt x="14517" y="113775"/>
                  </a:lnTo>
                  <a:lnTo>
                    <a:pt x="22650" y="118368"/>
                  </a:lnTo>
                  <a:lnTo>
                    <a:pt x="41045" y="120353"/>
                  </a:lnTo>
                  <a:lnTo>
                    <a:pt x="57800" y="114215"/>
                  </a:lnTo>
                  <a:lnTo>
                    <a:pt x="108979" y="71033"/>
                  </a:lnTo>
                  <a:lnTo>
                    <a:pt x="124536" y="44646"/>
                  </a:lnTo>
                  <a:lnTo>
                    <a:pt x="124072" y="34848"/>
                  </a:lnTo>
                  <a:lnTo>
                    <a:pt x="114198" y="14601"/>
                  </a:lnTo>
                  <a:lnTo>
                    <a:pt x="105481" y="7798"/>
                  </a:lnTo>
                  <a:lnTo>
                    <a:pt x="83319" y="239"/>
                  </a:lnTo>
                  <a:lnTo>
                    <a:pt x="67229" y="0"/>
                  </a:lnTo>
                  <a:lnTo>
                    <a:pt x="49444" y="472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Freeform 778"/>
            <p:cNvSpPr/>
            <p:nvPr/>
          </p:nvSpPr>
          <p:spPr>
            <a:xfrm>
              <a:off x="7791088" y="15978048"/>
              <a:ext cx="168457" cy="147400"/>
            </a:xfrm>
            <a:custGeom>
              <a:avLst/>
              <a:gdLst/>
              <a:ahLst/>
              <a:cxnLst/>
              <a:rect l="0" t="0" r="0" b="0"/>
              <a:pathLst>
                <a:path w="168457" h="147400">
                  <a:moveTo>
                    <a:pt x="0" y="0"/>
                  </a:moveTo>
                  <a:lnTo>
                    <a:pt x="5590" y="58617"/>
                  </a:lnTo>
                  <a:lnTo>
                    <a:pt x="15619" y="111838"/>
                  </a:lnTo>
                  <a:lnTo>
                    <a:pt x="15093" y="113164"/>
                  </a:lnTo>
                  <a:lnTo>
                    <a:pt x="13571" y="110537"/>
                  </a:lnTo>
                  <a:lnTo>
                    <a:pt x="11430" y="84485"/>
                  </a:lnTo>
                  <a:lnTo>
                    <a:pt x="16385" y="47129"/>
                  </a:lnTo>
                  <a:lnTo>
                    <a:pt x="30852" y="12015"/>
                  </a:lnTo>
                  <a:lnTo>
                    <a:pt x="41625" y="5669"/>
                  </a:lnTo>
                  <a:lnTo>
                    <a:pt x="72313" y="1741"/>
                  </a:lnTo>
                  <a:lnTo>
                    <a:pt x="99989" y="10133"/>
                  </a:lnTo>
                  <a:lnTo>
                    <a:pt x="112283" y="17284"/>
                  </a:lnTo>
                  <a:lnTo>
                    <a:pt x="132182" y="40827"/>
                  </a:lnTo>
                  <a:lnTo>
                    <a:pt x="158431" y="98013"/>
                  </a:lnTo>
                  <a:lnTo>
                    <a:pt x="168456" y="1473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Freeform 779"/>
            <p:cNvSpPr/>
            <p:nvPr/>
          </p:nvSpPr>
          <p:spPr>
            <a:xfrm>
              <a:off x="8138529" y="15913883"/>
              <a:ext cx="161470" cy="287152"/>
            </a:xfrm>
            <a:custGeom>
              <a:avLst/>
              <a:gdLst/>
              <a:ahLst/>
              <a:cxnLst/>
              <a:rect l="0" t="0" r="0" b="0"/>
              <a:pathLst>
                <a:path w="161470" h="287152">
                  <a:moveTo>
                    <a:pt x="105285" y="43107"/>
                  </a:moveTo>
                  <a:lnTo>
                    <a:pt x="105285" y="20751"/>
                  </a:lnTo>
                  <a:lnTo>
                    <a:pt x="101775" y="12994"/>
                  </a:lnTo>
                  <a:lnTo>
                    <a:pt x="88517" y="1257"/>
                  </a:lnTo>
                  <a:lnTo>
                    <a:pt x="80069" y="0"/>
                  </a:lnTo>
                  <a:lnTo>
                    <a:pt x="61322" y="4841"/>
                  </a:lnTo>
                  <a:lnTo>
                    <a:pt x="44411" y="17912"/>
                  </a:lnTo>
                  <a:lnTo>
                    <a:pt x="36626" y="26310"/>
                  </a:lnTo>
                  <a:lnTo>
                    <a:pt x="27977" y="48119"/>
                  </a:lnTo>
                  <a:lnTo>
                    <a:pt x="22424" y="100250"/>
                  </a:lnTo>
                  <a:lnTo>
                    <a:pt x="27817" y="108108"/>
                  </a:lnTo>
                  <a:lnTo>
                    <a:pt x="37262" y="112178"/>
                  </a:lnTo>
                  <a:lnTo>
                    <a:pt x="49408" y="113720"/>
                  </a:lnTo>
                  <a:lnTo>
                    <a:pt x="59845" y="111240"/>
                  </a:lnTo>
                  <a:lnTo>
                    <a:pt x="77680" y="99124"/>
                  </a:lnTo>
                  <a:lnTo>
                    <a:pt x="107024" y="62751"/>
                  </a:lnTo>
                  <a:lnTo>
                    <a:pt x="116976" y="42479"/>
                  </a:lnTo>
                  <a:lnTo>
                    <a:pt x="120099" y="40349"/>
                  </a:lnTo>
                  <a:lnTo>
                    <a:pt x="122179" y="43610"/>
                  </a:lnTo>
                  <a:lnTo>
                    <a:pt x="137429" y="102958"/>
                  </a:lnTo>
                  <a:lnTo>
                    <a:pt x="151019" y="156186"/>
                  </a:lnTo>
                  <a:lnTo>
                    <a:pt x="161469" y="195286"/>
                  </a:lnTo>
                  <a:lnTo>
                    <a:pt x="159112" y="222656"/>
                  </a:lnTo>
                  <a:lnTo>
                    <a:pt x="149095" y="248079"/>
                  </a:lnTo>
                  <a:lnTo>
                    <a:pt x="132945" y="267177"/>
                  </a:lnTo>
                  <a:lnTo>
                    <a:pt x="98533" y="285494"/>
                  </a:lnTo>
                  <a:lnTo>
                    <a:pt x="53111" y="287151"/>
                  </a:lnTo>
                  <a:lnTo>
                    <a:pt x="29064" y="276743"/>
                  </a:lnTo>
                  <a:lnTo>
                    <a:pt x="12918" y="261589"/>
                  </a:lnTo>
                  <a:lnTo>
                    <a:pt x="0" y="2326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Freeform 780"/>
            <p:cNvSpPr/>
            <p:nvPr/>
          </p:nvSpPr>
          <p:spPr>
            <a:xfrm>
              <a:off x="8338570" y="15908437"/>
              <a:ext cx="143506" cy="138040"/>
            </a:xfrm>
            <a:custGeom>
              <a:avLst/>
              <a:gdLst/>
              <a:ahLst/>
              <a:cxnLst/>
              <a:rect l="0" t="0" r="0" b="0"/>
              <a:pathLst>
                <a:path w="143506" h="138040">
                  <a:moveTo>
                    <a:pt x="0" y="69611"/>
                  </a:moveTo>
                  <a:lnTo>
                    <a:pt x="48931" y="66492"/>
                  </a:lnTo>
                  <a:lnTo>
                    <a:pt x="108062" y="49367"/>
                  </a:lnTo>
                  <a:lnTo>
                    <a:pt x="139513" y="30209"/>
                  </a:lnTo>
                  <a:lnTo>
                    <a:pt x="143312" y="23456"/>
                  </a:lnTo>
                  <a:lnTo>
                    <a:pt x="143505" y="16613"/>
                  </a:lnTo>
                  <a:lnTo>
                    <a:pt x="141293" y="9712"/>
                  </a:lnTo>
                  <a:lnTo>
                    <a:pt x="135140" y="5113"/>
                  </a:lnTo>
                  <a:lnTo>
                    <a:pt x="115825" y="0"/>
                  </a:lnTo>
                  <a:lnTo>
                    <a:pt x="94762" y="3968"/>
                  </a:lnTo>
                  <a:lnTo>
                    <a:pt x="66292" y="19355"/>
                  </a:lnTo>
                  <a:lnTo>
                    <a:pt x="50520" y="34407"/>
                  </a:lnTo>
                  <a:lnTo>
                    <a:pt x="29657" y="69189"/>
                  </a:lnTo>
                  <a:lnTo>
                    <a:pt x="19811" y="95549"/>
                  </a:lnTo>
                  <a:lnTo>
                    <a:pt x="19056" y="106790"/>
                  </a:lnTo>
                  <a:lnTo>
                    <a:pt x="24458" y="125519"/>
                  </a:lnTo>
                  <a:lnTo>
                    <a:pt x="31513" y="131449"/>
                  </a:lnTo>
                  <a:lnTo>
                    <a:pt x="51830" y="138039"/>
                  </a:lnTo>
                  <a:lnTo>
                    <a:pt x="112485" y="125949"/>
                  </a:lnTo>
                  <a:lnTo>
                    <a:pt x="126342" y="12225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Freeform 781"/>
            <p:cNvSpPr/>
            <p:nvPr/>
          </p:nvSpPr>
          <p:spPr>
            <a:xfrm>
              <a:off x="8564608" y="15904349"/>
              <a:ext cx="152990" cy="136871"/>
            </a:xfrm>
            <a:custGeom>
              <a:avLst/>
              <a:gdLst/>
              <a:ahLst/>
              <a:cxnLst/>
              <a:rect l="0" t="0" r="0" b="0"/>
              <a:pathLst>
                <a:path w="152990" h="136871">
                  <a:moveTo>
                    <a:pt x="5589" y="0"/>
                  </a:moveTo>
                  <a:lnTo>
                    <a:pt x="0" y="16766"/>
                  </a:lnTo>
                  <a:lnTo>
                    <a:pt x="3272" y="69516"/>
                  </a:lnTo>
                  <a:lnTo>
                    <a:pt x="8251" y="123088"/>
                  </a:lnTo>
                  <a:lnTo>
                    <a:pt x="10873" y="134701"/>
                  </a:lnTo>
                  <a:lnTo>
                    <a:pt x="12621" y="136594"/>
                  </a:lnTo>
                  <a:lnTo>
                    <a:pt x="15427" y="97604"/>
                  </a:lnTo>
                  <a:lnTo>
                    <a:pt x="18150" y="70285"/>
                  </a:lnTo>
                  <a:lnTo>
                    <a:pt x="27160" y="50345"/>
                  </a:lnTo>
                  <a:lnTo>
                    <a:pt x="42082" y="36804"/>
                  </a:lnTo>
                  <a:lnTo>
                    <a:pt x="50975" y="31554"/>
                  </a:lnTo>
                  <a:lnTo>
                    <a:pt x="73335" y="28841"/>
                  </a:lnTo>
                  <a:lnTo>
                    <a:pt x="85848" y="29756"/>
                  </a:lnTo>
                  <a:lnTo>
                    <a:pt x="109110" y="40130"/>
                  </a:lnTo>
                  <a:lnTo>
                    <a:pt x="120226" y="47811"/>
                  </a:lnTo>
                  <a:lnTo>
                    <a:pt x="135697" y="68822"/>
                  </a:lnTo>
                  <a:lnTo>
                    <a:pt x="145304" y="93758"/>
                  </a:lnTo>
                  <a:lnTo>
                    <a:pt x="152989" y="1368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Freeform 782"/>
            <p:cNvSpPr/>
            <p:nvPr/>
          </p:nvSpPr>
          <p:spPr>
            <a:xfrm>
              <a:off x="8759710" y="15890991"/>
              <a:ext cx="147400" cy="139759"/>
            </a:xfrm>
            <a:custGeom>
              <a:avLst/>
              <a:gdLst/>
              <a:ahLst/>
              <a:cxnLst/>
              <a:rect l="0" t="0" r="0" b="0"/>
              <a:pathLst>
                <a:path w="147400" h="139759">
                  <a:moveTo>
                    <a:pt x="0" y="44943"/>
                  </a:moveTo>
                  <a:lnTo>
                    <a:pt x="16768" y="56121"/>
                  </a:lnTo>
                  <a:lnTo>
                    <a:pt x="55142" y="63072"/>
                  </a:lnTo>
                  <a:lnTo>
                    <a:pt x="97966" y="59542"/>
                  </a:lnTo>
                  <a:lnTo>
                    <a:pt x="134702" y="45500"/>
                  </a:lnTo>
                  <a:lnTo>
                    <a:pt x="141275" y="38296"/>
                  </a:lnTo>
                  <a:lnTo>
                    <a:pt x="144486" y="29983"/>
                  </a:lnTo>
                  <a:lnTo>
                    <a:pt x="145457" y="20932"/>
                  </a:lnTo>
                  <a:lnTo>
                    <a:pt x="141425" y="13728"/>
                  </a:lnTo>
                  <a:lnTo>
                    <a:pt x="124467" y="2603"/>
                  </a:lnTo>
                  <a:lnTo>
                    <a:pt x="104452" y="0"/>
                  </a:lnTo>
                  <a:lnTo>
                    <a:pt x="82688" y="3912"/>
                  </a:lnTo>
                  <a:lnTo>
                    <a:pt x="57417" y="13449"/>
                  </a:lnTo>
                  <a:lnTo>
                    <a:pt x="36827" y="28605"/>
                  </a:lnTo>
                  <a:lnTo>
                    <a:pt x="21047" y="48210"/>
                  </a:lnTo>
                  <a:lnTo>
                    <a:pt x="10135" y="72521"/>
                  </a:lnTo>
                  <a:lnTo>
                    <a:pt x="9096" y="84386"/>
                  </a:lnTo>
                  <a:lnTo>
                    <a:pt x="14181" y="106927"/>
                  </a:lnTo>
                  <a:lnTo>
                    <a:pt x="27360" y="125524"/>
                  </a:lnTo>
                  <a:lnTo>
                    <a:pt x="35788" y="133758"/>
                  </a:lnTo>
                  <a:lnTo>
                    <a:pt x="46086" y="138079"/>
                  </a:lnTo>
                  <a:lnTo>
                    <a:pt x="70005" y="139758"/>
                  </a:lnTo>
                  <a:lnTo>
                    <a:pt x="113914" y="131305"/>
                  </a:lnTo>
                  <a:lnTo>
                    <a:pt x="147399" y="1186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Freeform 783"/>
            <p:cNvSpPr/>
            <p:nvPr/>
          </p:nvSpPr>
          <p:spPr>
            <a:xfrm>
              <a:off x="8972476" y="15883291"/>
              <a:ext cx="124147" cy="107016"/>
            </a:xfrm>
            <a:custGeom>
              <a:avLst/>
              <a:gdLst/>
              <a:ahLst/>
              <a:cxnLst/>
              <a:rect l="0" t="0" r="0" b="0"/>
              <a:pathLst>
                <a:path w="124147" h="107016">
                  <a:moveTo>
                    <a:pt x="8332" y="21058"/>
                  </a:moveTo>
                  <a:lnTo>
                    <a:pt x="0" y="58536"/>
                  </a:lnTo>
                  <a:lnTo>
                    <a:pt x="1574" y="93383"/>
                  </a:lnTo>
                  <a:lnTo>
                    <a:pt x="3826" y="104370"/>
                  </a:lnTo>
                  <a:lnTo>
                    <a:pt x="5329" y="107015"/>
                  </a:lnTo>
                  <a:lnTo>
                    <a:pt x="6330" y="104099"/>
                  </a:lnTo>
                  <a:lnTo>
                    <a:pt x="10408" y="55562"/>
                  </a:lnTo>
                  <a:lnTo>
                    <a:pt x="19394" y="37953"/>
                  </a:lnTo>
                  <a:lnTo>
                    <a:pt x="34305" y="25448"/>
                  </a:lnTo>
                  <a:lnTo>
                    <a:pt x="78064" y="7886"/>
                  </a:lnTo>
                  <a:lnTo>
                    <a:pt x="12414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Freeform 784"/>
            <p:cNvSpPr/>
            <p:nvPr/>
          </p:nvSpPr>
          <p:spPr>
            <a:xfrm>
              <a:off x="9125358" y="15860266"/>
              <a:ext cx="213420" cy="172170"/>
            </a:xfrm>
            <a:custGeom>
              <a:avLst/>
              <a:gdLst/>
              <a:ahLst/>
              <a:cxnLst/>
              <a:rect l="0" t="0" r="0" b="0"/>
              <a:pathLst>
                <a:path w="213420" h="172170">
                  <a:moveTo>
                    <a:pt x="129192" y="33555"/>
                  </a:moveTo>
                  <a:lnTo>
                    <a:pt x="123602" y="16788"/>
                  </a:lnTo>
                  <a:lnTo>
                    <a:pt x="111500" y="5435"/>
                  </a:lnTo>
                  <a:lnTo>
                    <a:pt x="103359" y="771"/>
                  </a:lnTo>
                  <a:lnTo>
                    <a:pt x="94423" y="0"/>
                  </a:lnTo>
                  <a:lnTo>
                    <a:pt x="75134" y="5383"/>
                  </a:lnTo>
                  <a:lnTo>
                    <a:pt x="42561" y="27904"/>
                  </a:lnTo>
                  <a:lnTo>
                    <a:pt x="21895" y="49168"/>
                  </a:lnTo>
                  <a:lnTo>
                    <a:pt x="3839" y="90320"/>
                  </a:lnTo>
                  <a:lnTo>
                    <a:pt x="0" y="102984"/>
                  </a:lnTo>
                  <a:lnTo>
                    <a:pt x="1973" y="126412"/>
                  </a:lnTo>
                  <a:lnTo>
                    <a:pt x="5775" y="137573"/>
                  </a:lnTo>
                  <a:lnTo>
                    <a:pt x="12989" y="143844"/>
                  </a:lnTo>
                  <a:lnTo>
                    <a:pt x="22477" y="146855"/>
                  </a:lnTo>
                  <a:lnTo>
                    <a:pt x="33482" y="147693"/>
                  </a:lnTo>
                  <a:lnTo>
                    <a:pt x="55068" y="139264"/>
                  </a:lnTo>
                  <a:lnTo>
                    <a:pt x="97522" y="105259"/>
                  </a:lnTo>
                  <a:lnTo>
                    <a:pt x="117988" y="75076"/>
                  </a:lnTo>
                  <a:lnTo>
                    <a:pt x="122892" y="72934"/>
                  </a:lnTo>
                  <a:lnTo>
                    <a:pt x="127332" y="76185"/>
                  </a:lnTo>
                  <a:lnTo>
                    <a:pt x="139170" y="103118"/>
                  </a:lnTo>
                  <a:lnTo>
                    <a:pt x="153649" y="148549"/>
                  </a:lnTo>
                  <a:lnTo>
                    <a:pt x="166968" y="163821"/>
                  </a:lnTo>
                  <a:lnTo>
                    <a:pt x="175432" y="169532"/>
                  </a:lnTo>
                  <a:lnTo>
                    <a:pt x="183416" y="172169"/>
                  </a:lnTo>
                  <a:lnTo>
                    <a:pt x="213419" y="1704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Freeform 785"/>
            <p:cNvSpPr/>
            <p:nvPr/>
          </p:nvSpPr>
          <p:spPr>
            <a:xfrm>
              <a:off x="9386399" y="15767478"/>
              <a:ext cx="15551" cy="221099"/>
            </a:xfrm>
            <a:custGeom>
              <a:avLst/>
              <a:gdLst/>
              <a:ahLst/>
              <a:cxnLst/>
              <a:rect l="0" t="0" r="0" b="0"/>
              <a:pathLst>
                <a:path w="15551" h="221099">
                  <a:moveTo>
                    <a:pt x="15550" y="0"/>
                  </a:moveTo>
                  <a:lnTo>
                    <a:pt x="7216" y="57263"/>
                  </a:lnTo>
                  <a:lnTo>
                    <a:pt x="2552" y="109773"/>
                  </a:lnTo>
                  <a:lnTo>
                    <a:pt x="0" y="160427"/>
                  </a:lnTo>
                  <a:lnTo>
                    <a:pt x="5021" y="2210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0" name="Group 789"/>
          <p:cNvGrpSpPr/>
          <p:nvPr/>
        </p:nvGrpSpPr>
        <p:grpSpPr>
          <a:xfrm>
            <a:off x="9559876" y="15862235"/>
            <a:ext cx="1" cy="126342"/>
            <a:chOff x="9559876" y="15862235"/>
            <a:chExt cx="1" cy="126342"/>
          </a:xfrm>
        </p:grpSpPr>
        <p:sp>
          <p:nvSpPr>
            <p:cNvPr id="788" name="Freeform 787"/>
            <p:cNvSpPr/>
            <p:nvPr/>
          </p:nvSpPr>
          <p:spPr>
            <a:xfrm>
              <a:off x="9559876" y="15862235"/>
              <a:ext cx="1" cy="21057"/>
            </a:xfrm>
            <a:custGeom>
              <a:avLst/>
              <a:gdLst/>
              <a:ahLst/>
              <a:cxnLst/>
              <a:rect l="0" t="0" r="0" b="0"/>
              <a:pathLst>
                <a:path w="1" h="21057">
                  <a:moveTo>
                    <a:pt x="0" y="0"/>
                  </a:moveTo>
                  <a:lnTo>
                    <a:pt x="0" y="210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Freeform 788"/>
            <p:cNvSpPr/>
            <p:nvPr/>
          </p:nvSpPr>
          <p:spPr>
            <a:xfrm>
              <a:off x="9559876" y="15978048"/>
              <a:ext cx="1" cy="10529"/>
            </a:xfrm>
            <a:custGeom>
              <a:avLst/>
              <a:gdLst/>
              <a:ahLst/>
              <a:cxnLst/>
              <a:rect l="0" t="0" r="0" b="0"/>
              <a:pathLst>
                <a:path w="1" h="10529">
                  <a:moveTo>
                    <a:pt x="0" y="0"/>
                  </a:moveTo>
                  <a:lnTo>
                    <a:pt x="0" y="10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8" name="Group 817"/>
          <p:cNvGrpSpPr/>
          <p:nvPr/>
        </p:nvGrpSpPr>
        <p:grpSpPr>
          <a:xfrm>
            <a:off x="4390384" y="16209604"/>
            <a:ext cx="5222136" cy="423279"/>
            <a:chOff x="4390384" y="16209604"/>
            <a:chExt cx="5222136" cy="423279"/>
          </a:xfrm>
        </p:grpSpPr>
        <p:sp>
          <p:nvSpPr>
            <p:cNvPr id="791" name="Freeform 790"/>
            <p:cNvSpPr/>
            <p:nvPr/>
          </p:nvSpPr>
          <p:spPr>
            <a:xfrm>
              <a:off x="4390384" y="16325489"/>
              <a:ext cx="157928" cy="232480"/>
            </a:xfrm>
            <a:custGeom>
              <a:avLst/>
              <a:gdLst/>
              <a:ahLst/>
              <a:cxnLst/>
              <a:rect l="0" t="0" r="0" b="0"/>
              <a:pathLst>
                <a:path w="157928" h="232480">
                  <a:moveTo>
                    <a:pt x="0" y="84227"/>
                  </a:moveTo>
                  <a:lnTo>
                    <a:pt x="43152" y="136956"/>
                  </a:lnTo>
                  <a:lnTo>
                    <a:pt x="80393" y="198434"/>
                  </a:lnTo>
                  <a:lnTo>
                    <a:pt x="96089" y="231150"/>
                  </a:lnTo>
                  <a:lnTo>
                    <a:pt x="99155" y="232479"/>
                  </a:lnTo>
                  <a:lnTo>
                    <a:pt x="101198" y="227516"/>
                  </a:lnTo>
                  <a:lnTo>
                    <a:pt x="110066" y="166343"/>
                  </a:lnTo>
                  <a:lnTo>
                    <a:pt x="119700" y="104659"/>
                  </a:lnTo>
                  <a:lnTo>
                    <a:pt x="134605" y="46149"/>
                  </a:lnTo>
                  <a:lnTo>
                    <a:pt x="15792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Freeform 791"/>
            <p:cNvSpPr/>
            <p:nvPr/>
          </p:nvSpPr>
          <p:spPr>
            <a:xfrm>
              <a:off x="4594219" y="16399188"/>
              <a:ext cx="157008" cy="176587"/>
            </a:xfrm>
            <a:custGeom>
              <a:avLst/>
              <a:gdLst/>
              <a:ahLst/>
              <a:cxnLst/>
              <a:rect l="0" t="0" r="0" b="0"/>
              <a:pathLst>
                <a:path w="157008" h="176587">
                  <a:moveTo>
                    <a:pt x="38320" y="0"/>
                  </a:moveTo>
                  <a:lnTo>
                    <a:pt x="9012" y="34897"/>
                  </a:lnTo>
                  <a:lnTo>
                    <a:pt x="0" y="75330"/>
                  </a:lnTo>
                  <a:lnTo>
                    <a:pt x="2919" y="124355"/>
                  </a:lnTo>
                  <a:lnTo>
                    <a:pt x="14397" y="152366"/>
                  </a:lnTo>
                  <a:lnTo>
                    <a:pt x="22372" y="164748"/>
                  </a:lnTo>
                  <a:lnTo>
                    <a:pt x="32367" y="171833"/>
                  </a:lnTo>
                  <a:lnTo>
                    <a:pt x="55951" y="176586"/>
                  </a:lnTo>
                  <a:lnTo>
                    <a:pt x="82031" y="165440"/>
                  </a:lnTo>
                  <a:lnTo>
                    <a:pt x="125723" y="131335"/>
                  </a:lnTo>
                  <a:lnTo>
                    <a:pt x="143896" y="103645"/>
                  </a:lnTo>
                  <a:lnTo>
                    <a:pt x="156689" y="73213"/>
                  </a:lnTo>
                  <a:lnTo>
                    <a:pt x="157007" y="62846"/>
                  </a:lnTo>
                  <a:lnTo>
                    <a:pt x="151122" y="41970"/>
                  </a:lnTo>
                  <a:lnTo>
                    <a:pt x="143937" y="33829"/>
                  </a:lnTo>
                  <a:lnTo>
                    <a:pt x="123475" y="21664"/>
                  </a:lnTo>
                  <a:lnTo>
                    <a:pt x="98783" y="18596"/>
                  </a:lnTo>
                  <a:lnTo>
                    <a:pt x="73381" y="22303"/>
                  </a:lnTo>
                  <a:lnTo>
                    <a:pt x="27792" y="421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Freeform 792"/>
            <p:cNvSpPr/>
            <p:nvPr/>
          </p:nvSpPr>
          <p:spPr>
            <a:xfrm>
              <a:off x="4868628" y="16272845"/>
              <a:ext cx="16596" cy="284271"/>
            </a:xfrm>
            <a:custGeom>
              <a:avLst/>
              <a:gdLst/>
              <a:ahLst/>
              <a:cxnLst/>
              <a:rect l="0" t="0" r="0" b="0"/>
              <a:pathLst>
                <a:path w="16596" h="284271">
                  <a:moveTo>
                    <a:pt x="6066" y="0"/>
                  </a:moveTo>
                  <a:lnTo>
                    <a:pt x="0" y="34792"/>
                  </a:lnTo>
                  <a:lnTo>
                    <a:pt x="3749" y="81409"/>
                  </a:lnTo>
                  <a:lnTo>
                    <a:pt x="6550" y="135646"/>
                  </a:lnTo>
                  <a:lnTo>
                    <a:pt x="14264" y="193431"/>
                  </a:lnTo>
                  <a:lnTo>
                    <a:pt x="16135" y="254889"/>
                  </a:lnTo>
                  <a:lnTo>
                    <a:pt x="16595" y="2842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Freeform 793"/>
            <p:cNvSpPr/>
            <p:nvPr/>
          </p:nvSpPr>
          <p:spPr>
            <a:xfrm>
              <a:off x="4811523" y="16387989"/>
              <a:ext cx="252686" cy="157833"/>
            </a:xfrm>
            <a:custGeom>
              <a:avLst/>
              <a:gdLst/>
              <a:ahLst/>
              <a:cxnLst/>
              <a:rect l="0" t="0" r="0" b="0"/>
              <a:pathLst>
                <a:path w="252686" h="157833">
                  <a:moveTo>
                    <a:pt x="0" y="63841"/>
                  </a:moveTo>
                  <a:lnTo>
                    <a:pt x="17981" y="79483"/>
                  </a:lnTo>
                  <a:lnTo>
                    <a:pt x="69742" y="98685"/>
                  </a:lnTo>
                  <a:lnTo>
                    <a:pt x="92998" y="99606"/>
                  </a:lnTo>
                  <a:lnTo>
                    <a:pt x="147702" y="90663"/>
                  </a:lnTo>
                  <a:lnTo>
                    <a:pt x="180894" y="75428"/>
                  </a:lnTo>
                  <a:lnTo>
                    <a:pt x="236734" y="26485"/>
                  </a:lnTo>
                  <a:lnTo>
                    <a:pt x="239711" y="19050"/>
                  </a:lnTo>
                  <a:lnTo>
                    <a:pt x="239356" y="11753"/>
                  </a:lnTo>
                  <a:lnTo>
                    <a:pt x="236780" y="4548"/>
                  </a:lnTo>
                  <a:lnTo>
                    <a:pt x="229213" y="916"/>
                  </a:lnTo>
                  <a:lnTo>
                    <a:pt x="205208" y="0"/>
                  </a:lnTo>
                  <a:lnTo>
                    <a:pt x="169987" y="11650"/>
                  </a:lnTo>
                  <a:lnTo>
                    <a:pt x="142914" y="29920"/>
                  </a:lnTo>
                  <a:lnTo>
                    <a:pt x="130588" y="52663"/>
                  </a:lnTo>
                  <a:lnTo>
                    <a:pt x="123550" y="79930"/>
                  </a:lnTo>
                  <a:lnTo>
                    <a:pt x="124321" y="103747"/>
                  </a:lnTo>
                  <a:lnTo>
                    <a:pt x="136922" y="136886"/>
                  </a:lnTo>
                  <a:lnTo>
                    <a:pt x="155221" y="152068"/>
                  </a:lnTo>
                  <a:lnTo>
                    <a:pt x="166652" y="157753"/>
                  </a:lnTo>
                  <a:lnTo>
                    <a:pt x="191831" y="157832"/>
                  </a:lnTo>
                  <a:lnTo>
                    <a:pt x="216280" y="150068"/>
                  </a:lnTo>
                  <a:lnTo>
                    <a:pt x="252685" y="1270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Freeform 794"/>
            <p:cNvSpPr/>
            <p:nvPr/>
          </p:nvSpPr>
          <p:spPr>
            <a:xfrm>
              <a:off x="5121789" y="16367602"/>
              <a:ext cx="58233" cy="124490"/>
            </a:xfrm>
            <a:custGeom>
              <a:avLst/>
              <a:gdLst/>
              <a:ahLst/>
              <a:cxnLst/>
              <a:rect l="0" t="0" r="0" b="0"/>
              <a:pathLst>
                <a:path w="58233" h="124490">
                  <a:moveTo>
                    <a:pt x="5590" y="21057"/>
                  </a:moveTo>
                  <a:lnTo>
                    <a:pt x="5590" y="79675"/>
                  </a:lnTo>
                  <a:lnTo>
                    <a:pt x="5590" y="120054"/>
                  </a:lnTo>
                  <a:lnTo>
                    <a:pt x="4419" y="124489"/>
                  </a:lnTo>
                  <a:lnTo>
                    <a:pt x="2470" y="122768"/>
                  </a:lnTo>
                  <a:lnTo>
                    <a:pt x="0" y="116941"/>
                  </a:lnTo>
                  <a:lnTo>
                    <a:pt x="2114" y="86383"/>
                  </a:lnTo>
                  <a:lnTo>
                    <a:pt x="10149" y="47692"/>
                  </a:lnTo>
                  <a:lnTo>
                    <a:pt x="25943" y="26655"/>
                  </a:lnTo>
                  <a:lnTo>
                    <a:pt x="5823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Freeform 795"/>
            <p:cNvSpPr/>
            <p:nvPr/>
          </p:nvSpPr>
          <p:spPr>
            <a:xfrm>
              <a:off x="5316565" y="16314961"/>
              <a:ext cx="99939" cy="182131"/>
            </a:xfrm>
            <a:custGeom>
              <a:avLst/>
              <a:gdLst/>
              <a:ahLst/>
              <a:cxnLst/>
              <a:rect l="0" t="0" r="0" b="0"/>
              <a:pathLst>
                <a:path w="99939" h="182131">
                  <a:moveTo>
                    <a:pt x="74026" y="0"/>
                  </a:moveTo>
                  <a:lnTo>
                    <a:pt x="13153" y="50992"/>
                  </a:lnTo>
                  <a:lnTo>
                    <a:pt x="5368" y="58561"/>
                  </a:lnTo>
                  <a:lnTo>
                    <a:pt x="1348" y="67117"/>
                  </a:lnTo>
                  <a:lnTo>
                    <a:pt x="0" y="85981"/>
                  </a:lnTo>
                  <a:lnTo>
                    <a:pt x="4788" y="93585"/>
                  </a:lnTo>
                  <a:lnTo>
                    <a:pt x="22587" y="105155"/>
                  </a:lnTo>
                  <a:lnTo>
                    <a:pt x="82518" y="117529"/>
                  </a:lnTo>
                  <a:lnTo>
                    <a:pt x="93725" y="120465"/>
                  </a:lnTo>
                  <a:lnTo>
                    <a:pt x="98857" y="125933"/>
                  </a:lnTo>
                  <a:lnTo>
                    <a:pt x="99938" y="133089"/>
                  </a:lnTo>
                  <a:lnTo>
                    <a:pt x="98320" y="141368"/>
                  </a:lnTo>
                  <a:lnTo>
                    <a:pt x="84043" y="156807"/>
                  </a:lnTo>
                  <a:lnTo>
                    <a:pt x="49698" y="175533"/>
                  </a:lnTo>
                  <a:lnTo>
                    <a:pt x="26949" y="182130"/>
                  </a:lnTo>
                  <a:lnTo>
                    <a:pt x="326" y="1789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Freeform 796"/>
            <p:cNvSpPr/>
            <p:nvPr/>
          </p:nvSpPr>
          <p:spPr>
            <a:xfrm>
              <a:off x="5569576" y="16380763"/>
              <a:ext cx="147399" cy="149562"/>
            </a:xfrm>
            <a:custGeom>
              <a:avLst/>
              <a:gdLst/>
              <a:ahLst/>
              <a:cxnLst/>
              <a:rect l="0" t="0" r="0" b="0"/>
              <a:pathLst>
                <a:path w="147399" h="149562">
                  <a:moveTo>
                    <a:pt x="0" y="81596"/>
                  </a:moveTo>
                  <a:lnTo>
                    <a:pt x="16767" y="87187"/>
                  </a:lnTo>
                  <a:lnTo>
                    <a:pt x="34358" y="86810"/>
                  </a:lnTo>
                  <a:lnTo>
                    <a:pt x="43962" y="85072"/>
                  </a:lnTo>
                  <a:lnTo>
                    <a:pt x="74247" y="65858"/>
                  </a:lnTo>
                  <a:lnTo>
                    <a:pt x="99857" y="43528"/>
                  </a:lnTo>
                  <a:lnTo>
                    <a:pt x="104006" y="33990"/>
                  </a:lnTo>
                  <a:lnTo>
                    <a:pt x="105496" y="10914"/>
                  </a:lnTo>
                  <a:lnTo>
                    <a:pt x="100746" y="4059"/>
                  </a:lnTo>
                  <a:lnTo>
                    <a:pt x="92900" y="657"/>
                  </a:lnTo>
                  <a:lnTo>
                    <a:pt x="72874" y="0"/>
                  </a:lnTo>
                  <a:lnTo>
                    <a:pt x="52275" y="3606"/>
                  </a:lnTo>
                  <a:lnTo>
                    <a:pt x="34542" y="15348"/>
                  </a:lnTo>
                  <a:lnTo>
                    <a:pt x="20031" y="33435"/>
                  </a:lnTo>
                  <a:lnTo>
                    <a:pt x="9682" y="57071"/>
                  </a:lnTo>
                  <a:lnTo>
                    <a:pt x="2868" y="102276"/>
                  </a:lnTo>
                  <a:lnTo>
                    <a:pt x="5422" y="115269"/>
                  </a:lnTo>
                  <a:lnTo>
                    <a:pt x="17617" y="135945"/>
                  </a:lnTo>
                  <a:lnTo>
                    <a:pt x="26953" y="142396"/>
                  </a:lnTo>
                  <a:lnTo>
                    <a:pt x="49803" y="149561"/>
                  </a:lnTo>
                  <a:lnTo>
                    <a:pt x="78676" y="143388"/>
                  </a:lnTo>
                  <a:lnTo>
                    <a:pt x="118457" y="123301"/>
                  </a:lnTo>
                  <a:lnTo>
                    <a:pt x="147398" y="10265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Freeform 797"/>
            <p:cNvSpPr/>
            <p:nvPr/>
          </p:nvSpPr>
          <p:spPr>
            <a:xfrm>
              <a:off x="5813926" y="16262317"/>
              <a:ext cx="8334" cy="252685"/>
            </a:xfrm>
            <a:custGeom>
              <a:avLst/>
              <a:gdLst/>
              <a:ahLst/>
              <a:cxnLst/>
              <a:rect l="0" t="0" r="0" b="0"/>
              <a:pathLst>
                <a:path w="8334" h="252685">
                  <a:moveTo>
                    <a:pt x="8333" y="0"/>
                  </a:moveTo>
                  <a:lnTo>
                    <a:pt x="0" y="48931"/>
                  </a:lnTo>
                  <a:lnTo>
                    <a:pt x="1575" y="99895"/>
                  </a:lnTo>
                  <a:lnTo>
                    <a:pt x="6331" y="156330"/>
                  </a:lnTo>
                  <a:lnTo>
                    <a:pt x="7740" y="206977"/>
                  </a:lnTo>
                  <a:lnTo>
                    <a:pt x="8333" y="2526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Freeform 798"/>
            <p:cNvSpPr/>
            <p:nvPr/>
          </p:nvSpPr>
          <p:spPr>
            <a:xfrm>
              <a:off x="5885430" y="16361637"/>
              <a:ext cx="179279" cy="158579"/>
            </a:xfrm>
            <a:custGeom>
              <a:avLst/>
              <a:gdLst/>
              <a:ahLst/>
              <a:cxnLst/>
              <a:rect l="0" t="0" r="0" b="0"/>
              <a:pathLst>
                <a:path w="179279" h="158579">
                  <a:moveTo>
                    <a:pt x="0" y="58607"/>
                  </a:moveTo>
                  <a:lnTo>
                    <a:pt x="34898" y="87917"/>
                  </a:lnTo>
                  <a:lnTo>
                    <a:pt x="60354" y="91912"/>
                  </a:lnTo>
                  <a:lnTo>
                    <a:pt x="89995" y="88618"/>
                  </a:lnTo>
                  <a:lnTo>
                    <a:pt x="144032" y="67439"/>
                  </a:lnTo>
                  <a:lnTo>
                    <a:pt x="164620" y="53173"/>
                  </a:lnTo>
                  <a:lnTo>
                    <a:pt x="177670" y="35136"/>
                  </a:lnTo>
                  <a:lnTo>
                    <a:pt x="179278" y="26581"/>
                  </a:lnTo>
                  <a:lnTo>
                    <a:pt x="178010" y="18540"/>
                  </a:lnTo>
                  <a:lnTo>
                    <a:pt x="174826" y="10838"/>
                  </a:lnTo>
                  <a:lnTo>
                    <a:pt x="168023" y="5705"/>
                  </a:lnTo>
                  <a:lnTo>
                    <a:pt x="147987" y="0"/>
                  </a:lnTo>
                  <a:lnTo>
                    <a:pt x="110398" y="2377"/>
                  </a:lnTo>
                  <a:lnTo>
                    <a:pt x="89620" y="10609"/>
                  </a:lnTo>
                  <a:lnTo>
                    <a:pt x="72587" y="23236"/>
                  </a:lnTo>
                  <a:lnTo>
                    <a:pt x="57217" y="40548"/>
                  </a:lnTo>
                  <a:lnTo>
                    <a:pt x="41001" y="75614"/>
                  </a:lnTo>
                  <a:lnTo>
                    <a:pt x="38890" y="102042"/>
                  </a:lnTo>
                  <a:lnTo>
                    <a:pt x="39965" y="115639"/>
                  </a:lnTo>
                  <a:lnTo>
                    <a:pt x="50518" y="136987"/>
                  </a:lnTo>
                  <a:lnTo>
                    <a:pt x="58245" y="145955"/>
                  </a:lnTo>
                  <a:lnTo>
                    <a:pt x="79309" y="155921"/>
                  </a:lnTo>
                  <a:lnTo>
                    <a:pt x="91477" y="158578"/>
                  </a:lnTo>
                  <a:lnTo>
                    <a:pt x="154276" y="146526"/>
                  </a:lnTo>
                  <a:lnTo>
                    <a:pt x="168456" y="14283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Freeform 799"/>
            <p:cNvSpPr/>
            <p:nvPr/>
          </p:nvSpPr>
          <p:spPr>
            <a:xfrm>
              <a:off x="6131446" y="16325489"/>
              <a:ext cx="90897" cy="189600"/>
            </a:xfrm>
            <a:custGeom>
              <a:avLst/>
              <a:gdLst/>
              <a:ahLst/>
              <a:cxnLst/>
              <a:rect l="0" t="0" r="0" b="0"/>
              <a:pathLst>
                <a:path w="90897" h="189600">
                  <a:moveTo>
                    <a:pt x="90896" y="0"/>
                  </a:moveTo>
                  <a:lnTo>
                    <a:pt x="46933" y="20244"/>
                  </a:lnTo>
                  <a:lnTo>
                    <a:pt x="33143" y="35901"/>
                  </a:lnTo>
                  <a:lnTo>
                    <a:pt x="9168" y="80141"/>
                  </a:lnTo>
                  <a:lnTo>
                    <a:pt x="0" y="125780"/>
                  </a:lnTo>
                  <a:lnTo>
                    <a:pt x="2873" y="165170"/>
                  </a:lnTo>
                  <a:lnTo>
                    <a:pt x="8817" y="174453"/>
                  </a:lnTo>
                  <a:lnTo>
                    <a:pt x="27901" y="187889"/>
                  </a:lnTo>
                  <a:lnTo>
                    <a:pt x="39541" y="189599"/>
                  </a:lnTo>
                  <a:lnTo>
                    <a:pt x="90896" y="1789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Freeform 800"/>
            <p:cNvSpPr/>
            <p:nvPr/>
          </p:nvSpPr>
          <p:spPr>
            <a:xfrm>
              <a:off x="6317099" y="16262317"/>
              <a:ext cx="21058" cy="231629"/>
            </a:xfrm>
            <a:custGeom>
              <a:avLst/>
              <a:gdLst/>
              <a:ahLst/>
              <a:cxnLst/>
              <a:rect l="0" t="0" r="0" b="0"/>
              <a:pathLst>
                <a:path w="21058" h="231629">
                  <a:moveTo>
                    <a:pt x="0" y="0"/>
                  </a:moveTo>
                  <a:lnTo>
                    <a:pt x="5589" y="62093"/>
                  </a:lnTo>
                  <a:lnTo>
                    <a:pt x="9065" y="111206"/>
                  </a:lnTo>
                  <a:lnTo>
                    <a:pt x="15684" y="164621"/>
                  </a:lnTo>
                  <a:lnTo>
                    <a:pt x="18669" y="193658"/>
                  </a:lnTo>
                  <a:lnTo>
                    <a:pt x="21057" y="2316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Freeform 801"/>
            <p:cNvSpPr/>
            <p:nvPr/>
          </p:nvSpPr>
          <p:spPr>
            <a:xfrm>
              <a:off x="6274985" y="16343202"/>
              <a:ext cx="216978" cy="155958"/>
            </a:xfrm>
            <a:custGeom>
              <a:avLst/>
              <a:gdLst/>
              <a:ahLst/>
              <a:cxnLst/>
              <a:rect l="0" t="0" r="0" b="0"/>
              <a:pathLst>
                <a:path w="216978" h="155958">
                  <a:moveTo>
                    <a:pt x="0" y="45457"/>
                  </a:moveTo>
                  <a:lnTo>
                    <a:pt x="17980" y="61097"/>
                  </a:lnTo>
                  <a:lnTo>
                    <a:pt x="34898" y="69176"/>
                  </a:lnTo>
                  <a:lnTo>
                    <a:pt x="69741" y="74712"/>
                  </a:lnTo>
                  <a:lnTo>
                    <a:pt x="109701" y="70764"/>
                  </a:lnTo>
                  <a:lnTo>
                    <a:pt x="163956" y="50542"/>
                  </a:lnTo>
                  <a:lnTo>
                    <a:pt x="214916" y="17127"/>
                  </a:lnTo>
                  <a:lnTo>
                    <a:pt x="216977" y="11363"/>
                  </a:lnTo>
                  <a:lnTo>
                    <a:pt x="214841" y="6350"/>
                  </a:lnTo>
                  <a:lnTo>
                    <a:pt x="209908" y="1839"/>
                  </a:lnTo>
                  <a:lnTo>
                    <a:pt x="203110" y="0"/>
                  </a:lnTo>
                  <a:lnTo>
                    <a:pt x="186197" y="1078"/>
                  </a:lnTo>
                  <a:lnTo>
                    <a:pt x="156944" y="13851"/>
                  </a:lnTo>
                  <a:lnTo>
                    <a:pt x="131640" y="38042"/>
                  </a:lnTo>
                  <a:lnTo>
                    <a:pt x="114913" y="73025"/>
                  </a:lnTo>
                  <a:lnTo>
                    <a:pt x="115803" y="99435"/>
                  </a:lnTo>
                  <a:lnTo>
                    <a:pt x="123997" y="124428"/>
                  </a:lnTo>
                  <a:lnTo>
                    <a:pt x="135438" y="143337"/>
                  </a:lnTo>
                  <a:lnTo>
                    <a:pt x="144104" y="149315"/>
                  </a:lnTo>
                  <a:lnTo>
                    <a:pt x="166211" y="155957"/>
                  </a:lnTo>
                  <a:lnTo>
                    <a:pt x="185396" y="155791"/>
                  </a:lnTo>
                  <a:lnTo>
                    <a:pt x="210570" y="1507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Freeform 802"/>
            <p:cNvSpPr/>
            <p:nvPr/>
          </p:nvSpPr>
          <p:spPr>
            <a:xfrm>
              <a:off x="6517936" y="16220204"/>
              <a:ext cx="199246" cy="278229"/>
            </a:xfrm>
            <a:custGeom>
              <a:avLst/>
              <a:gdLst/>
              <a:ahLst/>
              <a:cxnLst/>
              <a:rect l="0" t="0" r="0" b="0"/>
              <a:pathLst>
                <a:path w="199246" h="278229">
                  <a:moveTo>
                    <a:pt x="199245" y="0"/>
                  </a:moveTo>
                  <a:lnTo>
                    <a:pt x="190913" y="37477"/>
                  </a:lnTo>
                  <a:lnTo>
                    <a:pt x="189152" y="94490"/>
                  </a:lnTo>
                  <a:lnTo>
                    <a:pt x="194435" y="150439"/>
                  </a:lnTo>
                  <a:lnTo>
                    <a:pt x="197821" y="200291"/>
                  </a:lnTo>
                  <a:lnTo>
                    <a:pt x="197794" y="250871"/>
                  </a:lnTo>
                  <a:lnTo>
                    <a:pt x="195939" y="251476"/>
                  </a:lnTo>
                  <a:lnTo>
                    <a:pt x="151912" y="189813"/>
                  </a:lnTo>
                  <a:lnTo>
                    <a:pt x="133754" y="173657"/>
                  </a:lnTo>
                  <a:lnTo>
                    <a:pt x="110866" y="164918"/>
                  </a:lnTo>
                  <a:lnTo>
                    <a:pt x="98212" y="162587"/>
                  </a:lnTo>
                  <a:lnTo>
                    <a:pt x="71674" y="166238"/>
                  </a:lnTo>
                  <a:lnTo>
                    <a:pt x="45451" y="176828"/>
                  </a:lnTo>
                  <a:lnTo>
                    <a:pt x="22098" y="193234"/>
                  </a:lnTo>
                  <a:lnTo>
                    <a:pt x="6260" y="215343"/>
                  </a:lnTo>
                  <a:lnTo>
                    <a:pt x="398" y="227790"/>
                  </a:lnTo>
                  <a:lnTo>
                    <a:pt x="0" y="239598"/>
                  </a:lnTo>
                  <a:lnTo>
                    <a:pt x="8917" y="262075"/>
                  </a:lnTo>
                  <a:lnTo>
                    <a:pt x="17377" y="269473"/>
                  </a:lnTo>
                  <a:lnTo>
                    <a:pt x="39257" y="277693"/>
                  </a:lnTo>
                  <a:lnTo>
                    <a:pt x="61459" y="278228"/>
                  </a:lnTo>
                  <a:lnTo>
                    <a:pt x="116107" y="265801"/>
                  </a:lnTo>
                  <a:lnTo>
                    <a:pt x="125546" y="2632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Freeform 803"/>
            <p:cNvSpPr/>
            <p:nvPr/>
          </p:nvSpPr>
          <p:spPr>
            <a:xfrm>
              <a:off x="6853202" y="16209604"/>
              <a:ext cx="169307" cy="285996"/>
            </a:xfrm>
            <a:custGeom>
              <a:avLst/>
              <a:gdLst/>
              <a:ahLst/>
              <a:cxnLst/>
              <a:rect l="0" t="0" r="0" b="0"/>
              <a:pathLst>
                <a:path w="169307" h="285996">
                  <a:moveTo>
                    <a:pt x="127192" y="221170"/>
                  </a:moveTo>
                  <a:lnTo>
                    <a:pt x="121602" y="198813"/>
                  </a:lnTo>
                  <a:lnTo>
                    <a:pt x="101360" y="168141"/>
                  </a:lnTo>
                  <a:lnTo>
                    <a:pt x="92423" y="162420"/>
                  </a:lnTo>
                  <a:lnTo>
                    <a:pt x="73134" y="159184"/>
                  </a:lnTo>
                  <a:lnTo>
                    <a:pt x="42545" y="163938"/>
                  </a:lnTo>
                  <a:lnTo>
                    <a:pt x="24840" y="175845"/>
                  </a:lnTo>
                  <a:lnTo>
                    <a:pt x="10343" y="194007"/>
                  </a:lnTo>
                  <a:lnTo>
                    <a:pt x="0" y="217675"/>
                  </a:lnTo>
                  <a:lnTo>
                    <a:pt x="862" y="243793"/>
                  </a:lnTo>
                  <a:lnTo>
                    <a:pt x="4367" y="257309"/>
                  </a:lnTo>
                  <a:lnTo>
                    <a:pt x="10214" y="267489"/>
                  </a:lnTo>
                  <a:lnTo>
                    <a:pt x="26069" y="281921"/>
                  </a:lnTo>
                  <a:lnTo>
                    <a:pt x="47933" y="285995"/>
                  </a:lnTo>
                  <a:lnTo>
                    <a:pt x="70909" y="282737"/>
                  </a:lnTo>
                  <a:lnTo>
                    <a:pt x="88920" y="273489"/>
                  </a:lnTo>
                  <a:lnTo>
                    <a:pt x="117802" y="238361"/>
                  </a:lnTo>
                  <a:lnTo>
                    <a:pt x="142191" y="189730"/>
                  </a:lnTo>
                  <a:lnTo>
                    <a:pt x="161951" y="128050"/>
                  </a:lnTo>
                  <a:lnTo>
                    <a:pt x="167852" y="75047"/>
                  </a:lnTo>
                  <a:lnTo>
                    <a:pt x="165899" y="15705"/>
                  </a:lnTo>
                  <a:lnTo>
                    <a:pt x="163526" y="3475"/>
                  </a:lnTo>
                  <a:lnTo>
                    <a:pt x="161943" y="0"/>
                  </a:lnTo>
                  <a:lnTo>
                    <a:pt x="160888" y="2363"/>
                  </a:lnTo>
                  <a:lnTo>
                    <a:pt x="159056" y="63024"/>
                  </a:lnTo>
                  <a:lnTo>
                    <a:pt x="158860" y="125828"/>
                  </a:lnTo>
                  <a:lnTo>
                    <a:pt x="158803" y="187071"/>
                  </a:lnTo>
                  <a:lnTo>
                    <a:pt x="161902" y="244632"/>
                  </a:lnTo>
                  <a:lnTo>
                    <a:pt x="169306" y="2738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Freeform 804"/>
            <p:cNvSpPr/>
            <p:nvPr/>
          </p:nvSpPr>
          <p:spPr>
            <a:xfrm>
              <a:off x="7054093" y="16335632"/>
              <a:ext cx="145153" cy="149363"/>
            </a:xfrm>
            <a:custGeom>
              <a:avLst/>
              <a:gdLst/>
              <a:ahLst/>
              <a:cxnLst/>
              <a:rect l="0" t="0" r="0" b="0"/>
              <a:pathLst>
                <a:path w="145153" h="149363">
                  <a:moveTo>
                    <a:pt x="0" y="63556"/>
                  </a:moveTo>
                  <a:lnTo>
                    <a:pt x="16768" y="74734"/>
                  </a:lnTo>
                  <a:lnTo>
                    <a:pt x="49552" y="81685"/>
                  </a:lnTo>
                  <a:lnTo>
                    <a:pt x="94492" y="72568"/>
                  </a:lnTo>
                  <a:lnTo>
                    <a:pt x="133672" y="55047"/>
                  </a:lnTo>
                  <a:lnTo>
                    <a:pt x="140588" y="47356"/>
                  </a:lnTo>
                  <a:lnTo>
                    <a:pt x="144028" y="38717"/>
                  </a:lnTo>
                  <a:lnTo>
                    <a:pt x="145152" y="29448"/>
                  </a:lnTo>
                  <a:lnTo>
                    <a:pt x="140162" y="12913"/>
                  </a:lnTo>
                  <a:lnTo>
                    <a:pt x="135555" y="5228"/>
                  </a:lnTo>
                  <a:lnTo>
                    <a:pt x="127805" y="1273"/>
                  </a:lnTo>
                  <a:lnTo>
                    <a:pt x="106716" y="0"/>
                  </a:lnTo>
                  <a:lnTo>
                    <a:pt x="87984" y="6453"/>
                  </a:lnTo>
                  <a:lnTo>
                    <a:pt x="79713" y="11449"/>
                  </a:lnTo>
                  <a:lnTo>
                    <a:pt x="56895" y="40838"/>
                  </a:lnTo>
                  <a:lnTo>
                    <a:pt x="40905" y="79182"/>
                  </a:lnTo>
                  <a:lnTo>
                    <a:pt x="39936" y="120178"/>
                  </a:lnTo>
                  <a:lnTo>
                    <a:pt x="45342" y="130551"/>
                  </a:lnTo>
                  <a:lnTo>
                    <a:pt x="63826" y="145195"/>
                  </a:lnTo>
                  <a:lnTo>
                    <a:pt x="90758" y="149362"/>
                  </a:lnTo>
                  <a:lnTo>
                    <a:pt x="136871" y="1477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Freeform 805"/>
            <p:cNvSpPr/>
            <p:nvPr/>
          </p:nvSpPr>
          <p:spPr>
            <a:xfrm>
              <a:off x="7314288" y="16230732"/>
              <a:ext cx="24076" cy="231628"/>
            </a:xfrm>
            <a:custGeom>
              <a:avLst/>
              <a:gdLst/>
              <a:ahLst/>
              <a:cxnLst/>
              <a:rect l="0" t="0" r="0" b="0"/>
              <a:pathLst>
                <a:path w="24076" h="231628">
                  <a:moveTo>
                    <a:pt x="13546" y="0"/>
                  </a:moveTo>
                  <a:lnTo>
                    <a:pt x="2368" y="16768"/>
                  </a:lnTo>
                  <a:lnTo>
                    <a:pt x="0" y="37478"/>
                  </a:lnTo>
                  <a:lnTo>
                    <a:pt x="8011" y="100079"/>
                  </a:lnTo>
                  <a:lnTo>
                    <a:pt x="11906" y="153914"/>
                  </a:lnTo>
                  <a:lnTo>
                    <a:pt x="20458" y="211424"/>
                  </a:lnTo>
                  <a:lnTo>
                    <a:pt x="24075" y="2316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Freeform 806"/>
            <p:cNvSpPr/>
            <p:nvPr/>
          </p:nvSpPr>
          <p:spPr>
            <a:xfrm>
              <a:off x="7380477" y="16324486"/>
              <a:ext cx="136871" cy="172350"/>
            </a:xfrm>
            <a:custGeom>
              <a:avLst/>
              <a:gdLst/>
              <a:ahLst/>
              <a:cxnLst/>
              <a:rect l="0" t="0" r="0" b="0"/>
              <a:pathLst>
                <a:path w="136871" h="172350">
                  <a:moveTo>
                    <a:pt x="0" y="53645"/>
                  </a:moveTo>
                  <a:lnTo>
                    <a:pt x="43963" y="77364"/>
                  </a:lnTo>
                  <a:lnTo>
                    <a:pt x="63993" y="78614"/>
                  </a:lnTo>
                  <a:lnTo>
                    <a:pt x="105447" y="69885"/>
                  </a:lnTo>
                  <a:lnTo>
                    <a:pt x="113582" y="64472"/>
                  </a:lnTo>
                  <a:lnTo>
                    <a:pt x="125740" y="49098"/>
                  </a:lnTo>
                  <a:lnTo>
                    <a:pt x="127110" y="40084"/>
                  </a:lnTo>
                  <a:lnTo>
                    <a:pt x="122394" y="20713"/>
                  </a:lnTo>
                  <a:lnTo>
                    <a:pt x="109380" y="6643"/>
                  </a:lnTo>
                  <a:lnTo>
                    <a:pt x="100996" y="1254"/>
                  </a:lnTo>
                  <a:lnTo>
                    <a:pt x="91897" y="0"/>
                  </a:lnTo>
                  <a:lnTo>
                    <a:pt x="72429" y="4848"/>
                  </a:lnTo>
                  <a:lnTo>
                    <a:pt x="47327" y="20729"/>
                  </a:lnTo>
                  <a:lnTo>
                    <a:pt x="25071" y="51431"/>
                  </a:lnTo>
                  <a:lnTo>
                    <a:pt x="9248" y="84574"/>
                  </a:lnTo>
                  <a:lnTo>
                    <a:pt x="7229" y="109116"/>
                  </a:lnTo>
                  <a:lnTo>
                    <a:pt x="11401" y="133282"/>
                  </a:lnTo>
                  <a:lnTo>
                    <a:pt x="21055" y="151821"/>
                  </a:lnTo>
                  <a:lnTo>
                    <a:pt x="39383" y="164740"/>
                  </a:lnTo>
                  <a:lnTo>
                    <a:pt x="50822" y="169822"/>
                  </a:lnTo>
                  <a:lnTo>
                    <a:pt x="76010" y="172349"/>
                  </a:lnTo>
                  <a:lnTo>
                    <a:pt x="100462" y="168405"/>
                  </a:lnTo>
                  <a:lnTo>
                    <a:pt x="136870" y="1484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Freeform 807"/>
            <p:cNvSpPr/>
            <p:nvPr/>
          </p:nvSpPr>
          <p:spPr>
            <a:xfrm>
              <a:off x="7546642" y="16312297"/>
              <a:ext cx="157713" cy="320586"/>
            </a:xfrm>
            <a:custGeom>
              <a:avLst/>
              <a:gdLst/>
              <a:ahLst/>
              <a:cxnLst/>
              <a:rect l="0" t="0" r="0" b="0"/>
              <a:pathLst>
                <a:path w="157713" h="320586">
                  <a:moveTo>
                    <a:pt x="139162" y="23720"/>
                  </a:moveTo>
                  <a:lnTo>
                    <a:pt x="95199" y="0"/>
                  </a:lnTo>
                  <a:lnTo>
                    <a:pt x="86456" y="889"/>
                  </a:lnTo>
                  <a:lnTo>
                    <a:pt x="70503" y="11234"/>
                  </a:lnTo>
                  <a:lnTo>
                    <a:pt x="40028" y="41573"/>
                  </a:lnTo>
                  <a:lnTo>
                    <a:pt x="13862" y="84122"/>
                  </a:lnTo>
                  <a:lnTo>
                    <a:pt x="0" y="131436"/>
                  </a:lnTo>
                  <a:lnTo>
                    <a:pt x="493" y="156992"/>
                  </a:lnTo>
                  <a:lnTo>
                    <a:pt x="6942" y="164041"/>
                  </a:lnTo>
                  <a:lnTo>
                    <a:pt x="17090" y="167570"/>
                  </a:lnTo>
                  <a:lnTo>
                    <a:pt x="29705" y="168753"/>
                  </a:lnTo>
                  <a:lnTo>
                    <a:pt x="49959" y="163828"/>
                  </a:lnTo>
                  <a:lnTo>
                    <a:pt x="82026" y="141603"/>
                  </a:lnTo>
                  <a:lnTo>
                    <a:pt x="109722" y="113511"/>
                  </a:lnTo>
                  <a:lnTo>
                    <a:pt x="127671" y="72261"/>
                  </a:lnTo>
                  <a:lnTo>
                    <a:pt x="132885" y="54653"/>
                  </a:lnTo>
                  <a:lnTo>
                    <a:pt x="132638" y="54870"/>
                  </a:lnTo>
                  <a:lnTo>
                    <a:pt x="131303" y="58524"/>
                  </a:lnTo>
                  <a:lnTo>
                    <a:pt x="143521" y="120333"/>
                  </a:lnTo>
                  <a:lnTo>
                    <a:pt x="155707" y="172917"/>
                  </a:lnTo>
                  <a:lnTo>
                    <a:pt x="157712" y="225073"/>
                  </a:lnTo>
                  <a:lnTo>
                    <a:pt x="150247" y="270033"/>
                  </a:lnTo>
                  <a:lnTo>
                    <a:pt x="139799" y="294629"/>
                  </a:lnTo>
                  <a:lnTo>
                    <a:pt x="124237" y="311020"/>
                  </a:lnTo>
                  <a:lnTo>
                    <a:pt x="115174" y="317029"/>
                  </a:lnTo>
                  <a:lnTo>
                    <a:pt x="95745" y="320585"/>
                  </a:lnTo>
                  <a:lnTo>
                    <a:pt x="65462" y="3185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Freeform 808"/>
            <p:cNvSpPr/>
            <p:nvPr/>
          </p:nvSpPr>
          <p:spPr>
            <a:xfrm>
              <a:off x="7768931" y="16311697"/>
              <a:ext cx="201143" cy="175344"/>
            </a:xfrm>
            <a:custGeom>
              <a:avLst/>
              <a:gdLst/>
              <a:ahLst/>
              <a:cxnLst/>
              <a:rect l="0" t="0" r="0" b="0"/>
              <a:pathLst>
                <a:path w="201143" h="175344">
                  <a:moveTo>
                    <a:pt x="137971" y="34848"/>
                  </a:moveTo>
                  <a:lnTo>
                    <a:pt x="126792" y="18081"/>
                  </a:lnTo>
                  <a:lnTo>
                    <a:pt x="111946" y="6730"/>
                  </a:lnTo>
                  <a:lnTo>
                    <a:pt x="103074" y="2064"/>
                  </a:lnTo>
                  <a:lnTo>
                    <a:pt x="83856" y="0"/>
                  </a:lnTo>
                  <a:lnTo>
                    <a:pt x="64787" y="4154"/>
                  </a:lnTo>
                  <a:lnTo>
                    <a:pt x="48513" y="13798"/>
                  </a:lnTo>
                  <a:lnTo>
                    <a:pt x="26197" y="37969"/>
                  </a:lnTo>
                  <a:lnTo>
                    <a:pt x="4767" y="78537"/>
                  </a:lnTo>
                  <a:lnTo>
                    <a:pt x="0" y="107687"/>
                  </a:lnTo>
                  <a:lnTo>
                    <a:pt x="2951" y="135073"/>
                  </a:lnTo>
                  <a:lnTo>
                    <a:pt x="12061" y="158941"/>
                  </a:lnTo>
                  <a:lnTo>
                    <a:pt x="20106" y="166711"/>
                  </a:lnTo>
                  <a:lnTo>
                    <a:pt x="41522" y="175343"/>
                  </a:lnTo>
                  <a:lnTo>
                    <a:pt x="51445" y="175306"/>
                  </a:lnTo>
                  <a:lnTo>
                    <a:pt x="68709" y="169024"/>
                  </a:lnTo>
                  <a:lnTo>
                    <a:pt x="97172" y="141155"/>
                  </a:lnTo>
                  <a:lnTo>
                    <a:pt x="116654" y="108851"/>
                  </a:lnTo>
                  <a:lnTo>
                    <a:pt x="125311" y="67447"/>
                  </a:lnTo>
                  <a:lnTo>
                    <a:pt x="126021" y="69449"/>
                  </a:lnTo>
                  <a:lnTo>
                    <a:pt x="132751" y="106284"/>
                  </a:lnTo>
                  <a:lnTo>
                    <a:pt x="147603" y="139463"/>
                  </a:lnTo>
                  <a:lnTo>
                    <a:pt x="156091" y="146706"/>
                  </a:lnTo>
                  <a:lnTo>
                    <a:pt x="201142" y="1611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Freeform 809"/>
            <p:cNvSpPr/>
            <p:nvPr/>
          </p:nvSpPr>
          <p:spPr>
            <a:xfrm>
              <a:off x="8022716" y="16230732"/>
              <a:ext cx="21058" cy="252685"/>
            </a:xfrm>
            <a:custGeom>
              <a:avLst/>
              <a:gdLst/>
              <a:ahLst/>
              <a:cxnLst/>
              <a:rect l="0" t="0" r="0" b="0"/>
              <a:pathLst>
                <a:path w="21058" h="252685">
                  <a:moveTo>
                    <a:pt x="21057" y="0"/>
                  </a:moveTo>
                  <a:lnTo>
                    <a:pt x="9878" y="16768"/>
                  </a:lnTo>
                  <a:lnTo>
                    <a:pt x="2927" y="49552"/>
                  </a:lnTo>
                  <a:lnTo>
                    <a:pt x="867" y="100079"/>
                  </a:lnTo>
                  <a:lnTo>
                    <a:pt x="256" y="159505"/>
                  </a:lnTo>
                  <a:lnTo>
                    <a:pt x="51" y="222147"/>
                  </a:lnTo>
                  <a:lnTo>
                    <a:pt x="0" y="2526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Freeform 810"/>
            <p:cNvSpPr/>
            <p:nvPr/>
          </p:nvSpPr>
          <p:spPr>
            <a:xfrm>
              <a:off x="7959544" y="16357073"/>
              <a:ext cx="94758" cy="1"/>
            </a:xfrm>
            <a:custGeom>
              <a:avLst/>
              <a:gdLst/>
              <a:ahLst/>
              <a:cxnLst/>
              <a:rect l="0" t="0" r="0" b="0"/>
              <a:pathLst>
                <a:path w="94758" h="1">
                  <a:moveTo>
                    <a:pt x="0" y="0"/>
                  </a:moveTo>
                  <a:lnTo>
                    <a:pt x="54145" y="0"/>
                  </a:lnTo>
                  <a:lnTo>
                    <a:pt x="9475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Freeform 811"/>
            <p:cNvSpPr/>
            <p:nvPr/>
          </p:nvSpPr>
          <p:spPr>
            <a:xfrm>
              <a:off x="8128000" y="16298095"/>
              <a:ext cx="157939" cy="153861"/>
            </a:xfrm>
            <a:custGeom>
              <a:avLst/>
              <a:gdLst/>
              <a:ahLst/>
              <a:cxnLst/>
              <a:rect l="0" t="0" r="0" b="0"/>
              <a:pathLst>
                <a:path w="157939" h="153861">
                  <a:moveTo>
                    <a:pt x="0" y="80036"/>
                  </a:moveTo>
                  <a:lnTo>
                    <a:pt x="37478" y="88368"/>
                  </a:lnTo>
                  <a:lnTo>
                    <a:pt x="75447" y="86793"/>
                  </a:lnTo>
                  <a:lnTo>
                    <a:pt x="124608" y="75780"/>
                  </a:lnTo>
                  <a:lnTo>
                    <a:pt x="151825" y="60187"/>
                  </a:lnTo>
                  <a:lnTo>
                    <a:pt x="156199" y="52766"/>
                  </a:lnTo>
                  <a:lnTo>
                    <a:pt x="157938" y="35161"/>
                  </a:lnTo>
                  <a:lnTo>
                    <a:pt x="154425" y="26723"/>
                  </a:lnTo>
                  <a:lnTo>
                    <a:pt x="141163" y="11108"/>
                  </a:lnTo>
                  <a:lnTo>
                    <a:pt x="120452" y="2609"/>
                  </a:lnTo>
                  <a:lnTo>
                    <a:pt x="96818" y="0"/>
                  </a:lnTo>
                  <a:lnTo>
                    <a:pt x="74616" y="2741"/>
                  </a:lnTo>
                  <a:lnTo>
                    <a:pt x="56169" y="10978"/>
                  </a:lnTo>
                  <a:lnTo>
                    <a:pt x="47975" y="16450"/>
                  </a:lnTo>
                  <a:lnTo>
                    <a:pt x="25264" y="46507"/>
                  </a:lnTo>
                  <a:lnTo>
                    <a:pt x="20197" y="74882"/>
                  </a:lnTo>
                  <a:lnTo>
                    <a:pt x="23015" y="104651"/>
                  </a:lnTo>
                  <a:lnTo>
                    <a:pt x="32066" y="129580"/>
                  </a:lnTo>
                  <a:lnTo>
                    <a:pt x="47007" y="146118"/>
                  </a:lnTo>
                  <a:lnTo>
                    <a:pt x="55904" y="152168"/>
                  </a:lnTo>
                  <a:lnTo>
                    <a:pt x="67686" y="153860"/>
                  </a:lnTo>
                  <a:lnTo>
                    <a:pt x="126343" y="1432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Freeform 812"/>
            <p:cNvSpPr/>
            <p:nvPr/>
          </p:nvSpPr>
          <p:spPr>
            <a:xfrm>
              <a:off x="8347258" y="16262317"/>
              <a:ext cx="87036" cy="168631"/>
            </a:xfrm>
            <a:custGeom>
              <a:avLst/>
              <a:gdLst/>
              <a:ahLst/>
              <a:cxnLst/>
              <a:rect l="0" t="0" r="0" b="0"/>
              <a:pathLst>
                <a:path w="87036" h="168631">
                  <a:moveTo>
                    <a:pt x="86069" y="0"/>
                  </a:moveTo>
                  <a:lnTo>
                    <a:pt x="52447" y="2340"/>
                  </a:lnTo>
                  <a:lnTo>
                    <a:pt x="27452" y="11180"/>
                  </a:lnTo>
                  <a:lnTo>
                    <a:pt x="10104" y="26025"/>
                  </a:lnTo>
                  <a:lnTo>
                    <a:pt x="3840" y="34898"/>
                  </a:lnTo>
                  <a:lnTo>
                    <a:pt x="0" y="54115"/>
                  </a:lnTo>
                  <a:lnTo>
                    <a:pt x="613" y="64153"/>
                  </a:lnTo>
                  <a:lnTo>
                    <a:pt x="4532" y="72015"/>
                  </a:lnTo>
                  <a:lnTo>
                    <a:pt x="18245" y="83870"/>
                  </a:lnTo>
                  <a:lnTo>
                    <a:pt x="70467" y="114043"/>
                  </a:lnTo>
                  <a:lnTo>
                    <a:pt x="87035" y="139465"/>
                  </a:lnTo>
                  <a:lnTo>
                    <a:pt x="86713" y="147959"/>
                  </a:lnTo>
                  <a:lnTo>
                    <a:pt x="82989" y="155961"/>
                  </a:lnTo>
                  <a:lnTo>
                    <a:pt x="76996" y="163635"/>
                  </a:lnTo>
                  <a:lnTo>
                    <a:pt x="67152" y="167582"/>
                  </a:lnTo>
                  <a:lnTo>
                    <a:pt x="21803" y="168630"/>
                  </a:lnTo>
                  <a:lnTo>
                    <a:pt x="1841" y="1684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Freeform 813"/>
            <p:cNvSpPr/>
            <p:nvPr/>
          </p:nvSpPr>
          <p:spPr>
            <a:xfrm>
              <a:off x="8654425" y="16220204"/>
              <a:ext cx="42115" cy="242156"/>
            </a:xfrm>
            <a:custGeom>
              <a:avLst/>
              <a:gdLst/>
              <a:ahLst/>
              <a:cxnLst/>
              <a:rect l="0" t="0" r="0" b="0"/>
              <a:pathLst>
                <a:path w="42115" h="242156">
                  <a:moveTo>
                    <a:pt x="42114" y="0"/>
                  </a:moveTo>
                  <a:lnTo>
                    <a:pt x="27643" y="33621"/>
                  </a:lnTo>
                  <a:lnTo>
                    <a:pt x="19239" y="91562"/>
                  </a:lnTo>
                  <a:lnTo>
                    <a:pt x="13110" y="146451"/>
                  </a:lnTo>
                  <a:lnTo>
                    <a:pt x="5450" y="206223"/>
                  </a:lnTo>
                  <a:lnTo>
                    <a:pt x="0" y="2421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Freeform 814"/>
            <p:cNvSpPr/>
            <p:nvPr/>
          </p:nvSpPr>
          <p:spPr>
            <a:xfrm>
              <a:off x="8591254" y="16279890"/>
              <a:ext cx="373120" cy="169028"/>
            </a:xfrm>
            <a:custGeom>
              <a:avLst/>
              <a:gdLst/>
              <a:ahLst/>
              <a:cxnLst/>
              <a:rect l="0" t="0" r="0" b="0"/>
              <a:pathLst>
                <a:path w="373120" h="169028">
                  <a:moveTo>
                    <a:pt x="0" y="56127"/>
                  </a:moveTo>
                  <a:lnTo>
                    <a:pt x="48931" y="56127"/>
                  </a:lnTo>
                  <a:lnTo>
                    <a:pt x="102473" y="50538"/>
                  </a:lnTo>
                  <a:lnTo>
                    <a:pt x="157557" y="34796"/>
                  </a:lnTo>
                  <a:lnTo>
                    <a:pt x="210522" y="17486"/>
                  </a:lnTo>
                  <a:lnTo>
                    <a:pt x="231606" y="10488"/>
                  </a:lnTo>
                  <a:lnTo>
                    <a:pt x="237462" y="12833"/>
                  </a:lnTo>
                  <a:lnTo>
                    <a:pt x="240197" y="19076"/>
                  </a:lnTo>
                  <a:lnTo>
                    <a:pt x="238455" y="50219"/>
                  </a:lnTo>
                  <a:lnTo>
                    <a:pt x="232976" y="102662"/>
                  </a:lnTo>
                  <a:lnTo>
                    <a:pt x="238466" y="127113"/>
                  </a:lnTo>
                  <a:lnTo>
                    <a:pt x="249875" y="148507"/>
                  </a:lnTo>
                  <a:lnTo>
                    <a:pt x="266643" y="165816"/>
                  </a:lnTo>
                  <a:lnTo>
                    <a:pt x="277198" y="169027"/>
                  </a:lnTo>
                  <a:lnTo>
                    <a:pt x="301404" y="166356"/>
                  </a:lnTo>
                  <a:lnTo>
                    <a:pt x="330160" y="151698"/>
                  </a:lnTo>
                  <a:lnTo>
                    <a:pt x="359089" y="121358"/>
                  </a:lnTo>
                  <a:lnTo>
                    <a:pt x="370165" y="96036"/>
                  </a:lnTo>
                  <a:lnTo>
                    <a:pt x="373119" y="82733"/>
                  </a:lnTo>
                  <a:lnTo>
                    <a:pt x="370162" y="55474"/>
                  </a:lnTo>
                  <a:lnTo>
                    <a:pt x="366098" y="41653"/>
                  </a:lnTo>
                  <a:lnTo>
                    <a:pt x="352223" y="23178"/>
                  </a:lnTo>
                  <a:lnTo>
                    <a:pt x="333189" y="11068"/>
                  </a:lnTo>
                  <a:lnTo>
                    <a:pt x="309131" y="1784"/>
                  </a:lnTo>
                  <a:lnTo>
                    <a:pt x="285961" y="0"/>
                  </a:lnTo>
                  <a:lnTo>
                    <a:pt x="274868" y="1161"/>
                  </a:lnTo>
                  <a:lnTo>
                    <a:pt x="268644" y="4276"/>
                  </a:lnTo>
                  <a:lnTo>
                    <a:pt x="265664" y="8691"/>
                  </a:lnTo>
                  <a:lnTo>
                    <a:pt x="263213" y="245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Freeform 815"/>
            <p:cNvSpPr/>
            <p:nvPr/>
          </p:nvSpPr>
          <p:spPr>
            <a:xfrm>
              <a:off x="9287002" y="16209674"/>
              <a:ext cx="215962" cy="196938"/>
            </a:xfrm>
            <a:custGeom>
              <a:avLst/>
              <a:gdLst/>
              <a:ahLst/>
              <a:cxnLst/>
              <a:rect l="0" t="0" r="0" b="0"/>
              <a:pathLst>
                <a:path w="215962" h="196938">
                  <a:moveTo>
                    <a:pt x="20190" y="0"/>
                  </a:moveTo>
                  <a:lnTo>
                    <a:pt x="9012" y="22357"/>
                  </a:lnTo>
                  <a:lnTo>
                    <a:pt x="2060" y="75385"/>
                  </a:lnTo>
                  <a:lnTo>
                    <a:pt x="0" y="137370"/>
                  </a:lnTo>
                  <a:lnTo>
                    <a:pt x="4979" y="183422"/>
                  </a:lnTo>
                  <a:lnTo>
                    <a:pt x="11219" y="191302"/>
                  </a:lnTo>
                  <a:lnTo>
                    <a:pt x="20059" y="195384"/>
                  </a:lnTo>
                  <a:lnTo>
                    <a:pt x="30631" y="196937"/>
                  </a:lnTo>
                  <a:lnTo>
                    <a:pt x="48617" y="192423"/>
                  </a:lnTo>
                  <a:lnTo>
                    <a:pt x="56689" y="187944"/>
                  </a:lnTo>
                  <a:lnTo>
                    <a:pt x="68777" y="173607"/>
                  </a:lnTo>
                  <a:lnTo>
                    <a:pt x="93533" y="115342"/>
                  </a:lnTo>
                  <a:lnTo>
                    <a:pt x="109051" y="71298"/>
                  </a:lnTo>
                  <a:lnTo>
                    <a:pt x="108800" y="104335"/>
                  </a:lnTo>
                  <a:lnTo>
                    <a:pt x="119322" y="155660"/>
                  </a:lnTo>
                  <a:lnTo>
                    <a:pt x="134830" y="183253"/>
                  </a:lnTo>
                  <a:lnTo>
                    <a:pt x="142240" y="187679"/>
                  </a:lnTo>
                  <a:lnTo>
                    <a:pt x="159832" y="189479"/>
                  </a:lnTo>
                  <a:lnTo>
                    <a:pt x="176230" y="183259"/>
                  </a:lnTo>
                  <a:lnTo>
                    <a:pt x="183878" y="178324"/>
                  </a:lnTo>
                  <a:lnTo>
                    <a:pt x="205821" y="149024"/>
                  </a:lnTo>
                  <a:lnTo>
                    <a:pt x="215961" y="110707"/>
                  </a:lnTo>
                  <a:lnTo>
                    <a:pt x="213377" y="69717"/>
                  </a:lnTo>
                  <a:lnTo>
                    <a:pt x="205097" y="48143"/>
                  </a:lnTo>
                  <a:lnTo>
                    <a:pt x="188646" y="210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Freeform 816"/>
            <p:cNvSpPr/>
            <p:nvPr/>
          </p:nvSpPr>
          <p:spPr>
            <a:xfrm>
              <a:off x="9586661" y="16230732"/>
              <a:ext cx="25859" cy="94758"/>
            </a:xfrm>
            <a:custGeom>
              <a:avLst/>
              <a:gdLst/>
              <a:ahLst/>
              <a:cxnLst/>
              <a:rect l="0" t="0" r="0" b="0"/>
              <a:pathLst>
                <a:path w="25859" h="94758">
                  <a:moveTo>
                    <a:pt x="25858" y="0"/>
                  </a:moveTo>
                  <a:lnTo>
                    <a:pt x="7899" y="53874"/>
                  </a:lnTo>
                  <a:lnTo>
                    <a:pt x="0" y="79914"/>
                  </a:lnTo>
                  <a:lnTo>
                    <a:pt x="430" y="82522"/>
                  </a:lnTo>
                  <a:lnTo>
                    <a:pt x="3937" y="83892"/>
                  </a:lnTo>
                  <a:lnTo>
                    <a:pt x="4801" y="947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3" name="Group 822"/>
          <p:cNvGrpSpPr/>
          <p:nvPr/>
        </p:nvGrpSpPr>
        <p:grpSpPr>
          <a:xfrm>
            <a:off x="9566227" y="16146504"/>
            <a:ext cx="446375" cy="221099"/>
            <a:chOff x="9566227" y="16146504"/>
            <a:chExt cx="446375" cy="221099"/>
          </a:xfrm>
        </p:grpSpPr>
        <p:sp>
          <p:nvSpPr>
            <p:cNvPr id="819" name="Freeform 818"/>
            <p:cNvSpPr/>
            <p:nvPr/>
          </p:nvSpPr>
          <p:spPr>
            <a:xfrm>
              <a:off x="9566227" y="16214959"/>
              <a:ext cx="126144" cy="151263"/>
            </a:xfrm>
            <a:custGeom>
              <a:avLst/>
              <a:gdLst/>
              <a:ahLst/>
              <a:cxnLst/>
              <a:rect l="0" t="0" r="0" b="0"/>
              <a:pathLst>
                <a:path w="126144" h="151263">
                  <a:moveTo>
                    <a:pt x="35763" y="26301"/>
                  </a:moveTo>
                  <a:lnTo>
                    <a:pt x="20122" y="52687"/>
                  </a:lnTo>
                  <a:lnTo>
                    <a:pt x="919" y="109614"/>
                  </a:lnTo>
                  <a:lnTo>
                    <a:pt x="0" y="131180"/>
                  </a:lnTo>
                  <a:lnTo>
                    <a:pt x="1392" y="141844"/>
                  </a:lnTo>
                  <a:lnTo>
                    <a:pt x="8170" y="147783"/>
                  </a:lnTo>
                  <a:lnTo>
                    <a:pt x="31298" y="151262"/>
                  </a:lnTo>
                  <a:lnTo>
                    <a:pt x="54835" y="142672"/>
                  </a:lnTo>
                  <a:lnTo>
                    <a:pt x="92952" y="114150"/>
                  </a:lnTo>
                  <a:lnTo>
                    <a:pt x="115749" y="81837"/>
                  </a:lnTo>
                  <a:lnTo>
                    <a:pt x="126143" y="42627"/>
                  </a:lnTo>
                  <a:lnTo>
                    <a:pt x="122335" y="21469"/>
                  </a:lnTo>
                  <a:lnTo>
                    <a:pt x="118044" y="12551"/>
                  </a:lnTo>
                  <a:lnTo>
                    <a:pt x="110504" y="6606"/>
                  </a:lnTo>
                  <a:lnTo>
                    <a:pt x="89649" y="0"/>
                  </a:lnTo>
                  <a:lnTo>
                    <a:pt x="79876" y="578"/>
                  </a:lnTo>
                  <a:lnTo>
                    <a:pt x="62778" y="746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Freeform 819"/>
            <p:cNvSpPr/>
            <p:nvPr/>
          </p:nvSpPr>
          <p:spPr>
            <a:xfrm>
              <a:off x="9696747" y="16188618"/>
              <a:ext cx="84228" cy="132883"/>
            </a:xfrm>
            <a:custGeom>
              <a:avLst/>
              <a:gdLst/>
              <a:ahLst/>
              <a:cxnLst/>
              <a:rect l="0" t="0" r="0" b="0"/>
              <a:pathLst>
                <a:path w="84228" h="132883">
                  <a:moveTo>
                    <a:pt x="0" y="63171"/>
                  </a:moveTo>
                  <a:lnTo>
                    <a:pt x="0" y="112102"/>
                  </a:lnTo>
                  <a:lnTo>
                    <a:pt x="0" y="132882"/>
                  </a:lnTo>
                  <a:lnTo>
                    <a:pt x="2339" y="85475"/>
                  </a:lnTo>
                  <a:lnTo>
                    <a:pt x="11178" y="63725"/>
                  </a:lnTo>
                  <a:lnTo>
                    <a:pt x="34897" y="37339"/>
                  </a:lnTo>
                  <a:lnTo>
                    <a:pt x="8422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Freeform 820"/>
            <p:cNvSpPr/>
            <p:nvPr/>
          </p:nvSpPr>
          <p:spPr>
            <a:xfrm>
              <a:off x="9844146" y="16146504"/>
              <a:ext cx="10529" cy="221099"/>
            </a:xfrm>
            <a:custGeom>
              <a:avLst/>
              <a:gdLst/>
              <a:ahLst/>
              <a:cxnLst/>
              <a:rect l="0" t="0" r="0" b="0"/>
              <a:pathLst>
                <a:path w="10529" h="221099">
                  <a:moveTo>
                    <a:pt x="10528" y="0"/>
                  </a:moveTo>
                  <a:lnTo>
                    <a:pt x="1463" y="58617"/>
                  </a:lnTo>
                  <a:lnTo>
                    <a:pt x="289" y="120027"/>
                  </a:lnTo>
                  <a:lnTo>
                    <a:pt x="56" y="178431"/>
                  </a:lnTo>
                  <a:lnTo>
                    <a:pt x="0" y="2210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Freeform 821"/>
            <p:cNvSpPr/>
            <p:nvPr/>
          </p:nvSpPr>
          <p:spPr>
            <a:xfrm>
              <a:off x="9859273" y="16199146"/>
              <a:ext cx="153329" cy="163766"/>
            </a:xfrm>
            <a:custGeom>
              <a:avLst/>
              <a:gdLst/>
              <a:ahLst/>
              <a:cxnLst/>
              <a:rect l="0" t="0" r="0" b="0"/>
              <a:pathLst>
                <a:path w="153329" h="163766">
                  <a:moveTo>
                    <a:pt x="100686" y="0"/>
                  </a:moveTo>
                  <a:lnTo>
                    <a:pt x="45026" y="42661"/>
                  </a:lnTo>
                  <a:lnTo>
                    <a:pt x="26816" y="58735"/>
                  </a:lnTo>
                  <a:lnTo>
                    <a:pt x="10923" y="81476"/>
                  </a:lnTo>
                  <a:lnTo>
                    <a:pt x="0" y="120588"/>
                  </a:lnTo>
                  <a:lnTo>
                    <a:pt x="1976" y="131865"/>
                  </a:lnTo>
                  <a:lnTo>
                    <a:pt x="13531" y="150633"/>
                  </a:lnTo>
                  <a:lnTo>
                    <a:pt x="33484" y="160534"/>
                  </a:lnTo>
                  <a:lnTo>
                    <a:pt x="59121" y="163765"/>
                  </a:lnTo>
                  <a:lnTo>
                    <a:pt x="116998" y="159428"/>
                  </a:lnTo>
                  <a:lnTo>
                    <a:pt x="153328" y="1579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5" name="Group 884"/>
          <p:cNvGrpSpPr/>
          <p:nvPr/>
        </p:nvGrpSpPr>
        <p:grpSpPr>
          <a:xfrm>
            <a:off x="4221928" y="16528162"/>
            <a:ext cx="5169493" cy="1388432"/>
            <a:chOff x="4221928" y="16528162"/>
            <a:chExt cx="5169493" cy="1388432"/>
          </a:xfrm>
        </p:grpSpPr>
        <p:sp>
          <p:nvSpPr>
            <p:cNvPr id="824" name="Freeform 823"/>
            <p:cNvSpPr/>
            <p:nvPr/>
          </p:nvSpPr>
          <p:spPr>
            <a:xfrm>
              <a:off x="4249360" y="16801903"/>
              <a:ext cx="138247" cy="237517"/>
            </a:xfrm>
            <a:custGeom>
              <a:avLst/>
              <a:gdLst/>
              <a:ahLst/>
              <a:cxnLst/>
              <a:rect l="0" t="0" r="0" b="0"/>
              <a:pathLst>
                <a:path w="138247" h="237517">
                  <a:moveTo>
                    <a:pt x="109438" y="0"/>
                  </a:moveTo>
                  <a:lnTo>
                    <a:pt x="87082" y="0"/>
                  </a:lnTo>
                  <a:lnTo>
                    <a:pt x="56411" y="11178"/>
                  </a:lnTo>
                  <a:lnTo>
                    <a:pt x="30685" y="34897"/>
                  </a:lnTo>
                  <a:lnTo>
                    <a:pt x="9437" y="89995"/>
                  </a:lnTo>
                  <a:lnTo>
                    <a:pt x="0" y="131820"/>
                  </a:lnTo>
                  <a:lnTo>
                    <a:pt x="6106" y="184226"/>
                  </a:lnTo>
                  <a:lnTo>
                    <a:pt x="14379" y="212899"/>
                  </a:lnTo>
                  <a:lnTo>
                    <a:pt x="29755" y="233442"/>
                  </a:lnTo>
                  <a:lnTo>
                    <a:pt x="39938" y="237516"/>
                  </a:lnTo>
                  <a:lnTo>
                    <a:pt x="63731" y="235803"/>
                  </a:lnTo>
                  <a:lnTo>
                    <a:pt x="83665" y="227244"/>
                  </a:lnTo>
                  <a:lnTo>
                    <a:pt x="100323" y="214471"/>
                  </a:lnTo>
                  <a:lnTo>
                    <a:pt x="121685" y="187550"/>
                  </a:lnTo>
                  <a:lnTo>
                    <a:pt x="131649" y="167584"/>
                  </a:lnTo>
                  <a:lnTo>
                    <a:pt x="138246" y="125433"/>
                  </a:lnTo>
                  <a:lnTo>
                    <a:pt x="133550" y="99031"/>
                  </a:lnTo>
                  <a:lnTo>
                    <a:pt x="129022" y="87077"/>
                  </a:lnTo>
                  <a:lnTo>
                    <a:pt x="111513" y="67557"/>
                  </a:lnTo>
                  <a:lnTo>
                    <a:pt x="100293" y="59076"/>
                  </a:lnTo>
                  <a:lnTo>
                    <a:pt x="72229" y="49653"/>
                  </a:lnTo>
                  <a:lnTo>
                    <a:pt x="25210" y="421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Freeform 824"/>
            <p:cNvSpPr/>
            <p:nvPr/>
          </p:nvSpPr>
          <p:spPr>
            <a:xfrm>
              <a:off x="4466278" y="16844017"/>
              <a:ext cx="187319" cy="178985"/>
            </a:xfrm>
            <a:custGeom>
              <a:avLst/>
              <a:gdLst/>
              <a:ahLst/>
              <a:cxnLst/>
              <a:rect l="0" t="0" r="0" b="0"/>
              <a:pathLst>
                <a:path w="187319" h="178985">
                  <a:moveTo>
                    <a:pt x="8334" y="0"/>
                  </a:moveTo>
                  <a:lnTo>
                    <a:pt x="0" y="37477"/>
                  </a:lnTo>
                  <a:lnTo>
                    <a:pt x="1575" y="72326"/>
                  </a:lnTo>
                  <a:lnTo>
                    <a:pt x="6999" y="126719"/>
                  </a:lnTo>
                  <a:lnTo>
                    <a:pt x="14136" y="168790"/>
                  </a:lnTo>
                  <a:lnTo>
                    <a:pt x="10573" y="149967"/>
                  </a:lnTo>
                  <a:lnTo>
                    <a:pt x="8776" y="91797"/>
                  </a:lnTo>
                  <a:lnTo>
                    <a:pt x="8629" y="75236"/>
                  </a:lnTo>
                  <a:lnTo>
                    <a:pt x="17823" y="47476"/>
                  </a:lnTo>
                  <a:lnTo>
                    <a:pt x="25189" y="35160"/>
                  </a:lnTo>
                  <a:lnTo>
                    <a:pt x="33608" y="29290"/>
                  </a:lnTo>
                  <a:lnTo>
                    <a:pt x="42731" y="27716"/>
                  </a:lnTo>
                  <a:lnTo>
                    <a:pt x="64566" y="33375"/>
                  </a:lnTo>
                  <a:lnTo>
                    <a:pt x="116884" y="62484"/>
                  </a:lnTo>
                  <a:lnTo>
                    <a:pt x="143052" y="87143"/>
                  </a:lnTo>
                  <a:lnTo>
                    <a:pt x="172855" y="132506"/>
                  </a:lnTo>
                  <a:lnTo>
                    <a:pt x="187318" y="1789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Freeform 825"/>
            <p:cNvSpPr/>
            <p:nvPr/>
          </p:nvSpPr>
          <p:spPr>
            <a:xfrm>
              <a:off x="4995562" y="16812431"/>
              <a:ext cx="142346" cy="164098"/>
            </a:xfrm>
            <a:custGeom>
              <a:avLst/>
              <a:gdLst/>
              <a:ahLst/>
              <a:cxnLst/>
              <a:rect l="0" t="0" r="0" b="0"/>
              <a:pathLst>
                <a:path w="142346" h="164098">
                  <a:moveTo>
                    <a:pt x="142345" y="0"/>
                  </a:moveTo>
                  <a:lnTo>
                    <a:pt x="88201" y="3119"/>
                  </a:lnTo>
                  <a:lnTo>
                    <a:pt x="33254" y="20244"/>
                  </a:lnTo>
                  <a:lnTo>
                    <a:pt x="2527" y="39404"/>
                  </a:lnTo>
                  <a:lnTo>
                    <a:pt x="0" y="44987"/>
                  </a:lnTo>
                  <a:lnTo>
                    <a:pt x="1824" y="49878"/>
                  </a:lnTo>
                  <a:lnTo>
                    <a:pt x="6551" y="54308"/>
                  </a:lnTo>
                  <a:lnTo>
                    <a:pt x="24280" y="59232"/>
                  </a:lnTo>
                  <a:lnTo>
                    <a:pt x="87283" y="71058"/>
                  </a:lnTo>
                  <a:lnTo>
                    <a:pt x="114753" y="77594"/>
                  </a:lnTo>
                  <a:lnTo>
                    <a:pt x="122781" y="84485"/>
                  </a:lnTo>
                  <a:lnTo>
                    <a:pt x="126963" y="93757"/>
                  </a:lnTo>
                  <a:lnTo>
                    <a:pt x="128581" y="104620"/>
                  </a:lnTo>
                  <a:lnTo>
                    <a:pt x="126150" y="114201"/>
                  </a:lnTo>
                  <a:lnTo>
                    <a:pt x="114090" y="131084"/>
                  </a:lnTo>
                  <a:lnTo>
                    <a:pt x="87570" y="153744"/>
                  </a:lnTo>
                  <a:lnTo>
                    <a:pt x="64578" y="161919"/>
                  </a:lnTo>
                  <a:lnTo>
                    <a:pt x="51896" y="164097"/>
                  </a:lnTo>
                  <a:lnTo>
                    <a:pt x="31565" y="160280"/>
                  </a:lnTo>
                  <a:lnTo>
                    <a:pt x="5475" y="1473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Freeform 826"/>
            <p:cNvSpPr/>
            <p:nvPr/>
          </p:nvSpPr>
          <p:spPr>
            <a:xfrm>
              <a:off x="5201078" y="16696618"/>
              <a:ext cx="31587" cy="242157"/>
            </a:xfrm>
            <a:custGeom>
              <a:avLst/>
              <a:gdLst/>
              <a:ahLst/>
              <a:cxnLst/>
              <a:rect l="0" t="0" r="0" b="0"/>
              <a:pathLst>
                <a:path w="31587" h="242157">
                  <a:moveTo>
                    <a:pt x="0" y="0"/>
                  </a:moveTo>
                  <a:lnTo>
                    <a:pt x="7235" y="28725"/>
                  </a:lnTo>
                  <a:lnTo>
                    <a:pt x="12998" y="88993"/>
                  </a:lnTo>
                  <a:lnTo>
                    <a:pt x="21788" y="133992"/>
                  </a:lnTo>
                  <a:lnTo>
                    <a:pt x="28683" y="185541"/>
                  </a:lnTo>
                  <a:lnTo>
                    <a:pt x="31586" y="2421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Freeform 827"/>
            <p:cNvSpPr/>
            <p:nvPr/>
          </p:nvSpPr>
          <p:spPr>
            <a:xfrm>
              <a:off x="5169493" y="16844017"/>
              <a:ext cx="136871" cy="8334"/>
            </a:xfrm>
            <a:custGeom>
              <a:avLst/>
              <a:gdLst/>
              <a:ahLst/>
              <a:cxnLst/>
              <a:rect l="0" t="0" r="0" b="0"/>
              <a:pathLst>
                <a:path w="136871" h="8334">
                  <a:moveTo>
                    <a:pt x="0" y="0"/>
                  </a:moveTo>
                  <a:lnTo>
                    <a:pt x="37478" y="8333"/>
                  </a:lnTo>
                  <a:lnTo>
                    <a:pt x="100079" y="4505"/>
                  </a:lnTo>
                  <a:lnTo>
                    <a:pt x="13687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Freeform 828"/>
            <p:cNvSpPr/>
            <p:nvPr/>
          </p:nvSpPr>
          <p:spPr>
            <a:xfrm>
              <a:off x="5351650" y="16801903"/>
              <a:ext cx="165284" cy="175000"/>
            </a:xfrm>
            <a:custGeom>
              <a:avLst/>
              <a:gdLst/>
              <a:ahLst/>
              <a:cxnLst/>
              <a:rect l="0" t="0" r="0" b="0"/>
              <a:pathLst>
                <a:path w="165284" h="175000">
                  <a:moveTo>
                    <a:pt x="102112" y="0"/>
                  </a:moveTo>
                  <a:lnTo>
                    <a:pt x="79755" y="0"/>
                  </a:lnTo>
                  <a:lnTo>
                    <a:pt x="62540" y="6238"/>
                  </a:lnTo>
                  <a:lnTo>
                    <a:pt x="54673" y="11178"/>
                  </a:lnTo>
                  <a:lnTo>
                    <a:pt x="26835" y="46075"/>
                  </a:lnTo>
                  <a:lnTo>
                    <a:pt x="7538" y="93461"/>
                  </a:lnTo>
                  <a:lnTo>
                    <a:pt x="0" y="138956"/>
                  </a:lnTo>
                  <a:lnTo>
                    <a:pt x="4477" y="161584"/>
                  </a:lnTo>
                  <a:lnTo>
                    <a:pt x="8946" y="170894"/>
                  </a:lnTo>
                  <a:lnTo>
                    <a:pt x="15434" y="174760"/>
                  </a:lnTo>
                  <a:lnTo>
                    <a:pt x="23270" y="174999"/>
                  </a:lnTo>
                  <a:lnTo>
                    <a:pt x="40165" y="169024"/>
                  </a:lnTo>
                  <a:lnTo>
                    <a:pt x="55473" y="158570"/>
                  </a:lnTo>
                  <a:lnTo>
                    <a:pt x="82833" y="122763"/>
                  </a:lnTo>
                  <a:lnTo>
                    <a:pt x="101989" y="75109"/>
                  </a:lnTo>
                  <a:lnTo>
                    <a:pt x="109484" y="29533"/>
                  </a:lnTo>
                  <a:lnTo>
                    <a:pt x="109367" y="24368"/>
                  </a:lnTo>
                  <a:lnTo>
                    <a:pt x="108118" y="25603"/>
                  </a:lnTo>
                  <a:lnTo>
                    <a:pt x="106116" y="31107"/>
                  </a:lnTo>
                  <a:lnTo>
                    <a:pt x="107011" y="46580"/>
                  </a:lnTo>
                  <a:lnTo>
                    <a:pt x="117118" y="85110"/>
                  </a:lnTo>
                  <a:lnTo>
                    <a:pt x="132554" y="110485"/>
                  </a:lnTo>
                  <a:lnTo>
                    <a:pt x="145278" y="119294"/>
                  </a:lnTo>
                  <a:lnTo>
                    <a:pt x="165283" y="1263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Freeform 829"/>
            <p:cNvSpPr/>
            <p:nvPr/>
          </p:nvSpPr>
          <p:spPr>
            <a:xfrm>
              <a:off x="5569768" y="16717674"/>
              <a:ext cx="10337" cy="252686"/>
            </a:xfrm>
            <a:custGeom>
              <a:avLst/>
              <a:gdLst/>
              <a:ahLst/>
              <a:cxnLst/>
              <a:rect l="0" t="0" r="0" b="0"/>
              <a:pathLst>
                <a:path w="10337" h="252686">
                  <a:moveTo>
                    <a:pt x="10336" y="0"/>
                  </a:moveTo>
                  <a:lnTo>
                    <a:pt x="2003" y="52050"/>
                  </a:lnTo>
                  <a:lnTo>
                    <a:pt x="458" y="101991"/>
                  </a:lnTo>
                  <a:lnTo>
                    <a:pt x="0" y="149543"/>
                  </a:lnTo>
                  <a:lnTo>
                    <a:pt x="5435" y="206834"/>
                  </a:lnTo>
                  <a:lnTo>
                    <a:pt x="10336" y="2526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Freeform 830"/>
            <p:cNvSpPr/>
            <p:nvPr/>
          </p:nvSpPr>
          <p:spPr>
            <a:xfrm>
              <a:off x="5527461" y="16777343"/>
              <a:ext cx="259377" cy="174130"/>
            </a:xfrm>
            <a:custGeom>
              <a:avLst/>
              <a:gdLst/>
              <a:ahLst/>
              <a:cxnLst/>
              <a:rect l="0" t="0" r="0" b="0"/>
              <a:pathLst>
                <a:path w="259377" h="174130">
                  <a:moveTo>
                    <a:pt x="0" y="66674"/>
                  </a:moveTo>
                  <a:lnTo>
                    <a:pt x="43963" y="90393"/>
                  </a:lnTo>
                  <a:lnTo>
                    <a:pt x="85426" y="95928"/>
                  </a:lnTo>
                  <a:lnTo>
                    <a:pt x="140345" y="91979"/>
                  </a:lnTo>
                  <a:lnTo>
                    <a:pt x="197738" y="78996"/>
                  </a:lnTo>
                  <a:lnTo>
                    <a:pt x="246684" y="55113"/>
                  </a:lnTo>
                  <a:lnTo>
                    <a:pt x="255703" y="48439"/>
                  </a:lnTo>
                  <a:lnTo>
                    <a:pt x="259376" y="39310"/>
                  </a:lnTo>
                  <a:lnTo>
                    <a:pt x="257218" y="16688"/>
                  </a:lnTo>
                  <a:lnTo>
                    <a:pt x="251027" y="8783"/>
                  </a:lnTo>
                  <a:lnTo>
                    <a:pt x="231671" y="0"/>
                  </a:lnTo>
                  <a:lnTo>
                    <a:pt x="221128" y="1168"/>
                  </a:lnTo>
                  <a:lnTo>
                    <a:pt x="200055" y="11823"/>
                  </a:lnTo>
                  <a:lnTo>
                    <a:pt x="174050" y="31964"/>
                  </a:lnTo>
                  <a:lnTo>
                    <a:pt x="161974" y="55147"/>
                  </a:lnTo>
                  <a:lnTo>
                    <a:pt x="155046" y="84947"/>
                  </a:lnTo>
                  <a:lnTo>
                    <a:pt x="155867" y="117689"/>
                  </a:lnTo>
                  <a:lnTo>
                    <a:pt x="163251" y="142379"/>
                  </a:lnTo>
                  <a:lnTo>
                    <a:pt x="168496" y="152239"/>
                  </a:lnTo>
                  <a:lnTo>
                    <a:pt x="186801" y="166314"/>
                  </a:lnTo>
                  <a:lnTo>
                    <a:pt x="207025" y="174129"/>
                  </a:lnTo>
                  <a:lnTo>
                    <a:pt x="231627" y="1719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Freeform 831"/>
            <p:cNvSpPr/>
            <p:nvPr/>
          </p:nvSpPr>
          <p:spPr>
            <a:xfrm>
              <a:off x="6093317" y="16791375"/>
              <a:ext cx="160612" cy="168538"/>
            </a:xfrm>
            <a:custGeom>
              <a:avLst/>
              <a:gdLst/>
              <a:ahLst/>
              <a:cxnLst/>
              <a:rect l="0" t="0" r="0" b="0"/>
              <a:pathLst>
                <a:path w="160612" h="168538">
                  <a:moveTo>
                    <a:pt x="107968" y="0"/>
                  </a:moveTo>
                  <a:lnTo>
                    <a:pt x="102379" y="16766"/>
                  </a:lnTo>
                  <a:lnTo>
                    <a:pt x="99563" y="18196"/>
                  </a:lnTo>
                  <a:lnTo>
                    <a:pt x="96516" y="15641"/>
                  </a:lnTo>
                  <a:lnTo>
                    <a:pt x="93314" y="10427"/>
                  </a:lnTo>
                  <a:lnTo>
                    <a:pt x="87670" y="8121"/>
                  </a:lnTo>
                  <a:lnTo>
                    <a:pt x="72041" y="8679"/>
                  </a:lnTo>
                  <a:lnTo>
                    <a:pt x="56516" y="15945"/>
                  </a:lnTo>
                  <a:lnTo>
                    <a:pt x="14322" y="47506"/>
                  </a:lnTo>
                  <a:lnTo>
                    <a:pt x="2787" y="65567"/>
                  </a:lnTo>
                  <a:lnTo>
                    <a:pt x="0" y="88412"/>
                  </a:lnTo>
                  <a:lnTo>
                    <a:pt x="3831" y="112993"/>
                  </a:lnTo>
                  <a:lnTo>
                    <a:pt x="13332" y="135617"/>
                  </a:lnTo>
                  <a:lnTo>
                    <a:pt x="31592" y="154251"/>
                  </a:lnTo>
                  <a:lnTo>
                    <a:pt x="43013" y="162496"/>
                  </a:lnTo>
                  <a:lnTo>
                    <a:pt x="68181" y="168537"/>
                  </a:lnTo>
                  <a:lnTo>
                    <a:pt x="116876" y="162883"/>
                  </a:lnTo>
                  <a:lnTo>
                    <a:pt x="160611" y="1368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Freeform 832"/>
            <p:cNvSpPr/>
            <p:nvPr/>
          </p:nvSpPr>
          <p:spPr>
            <a:xfrm>
              <a:off x="6288634" y="16791375"/>
              <a:ext cx="119971" cy="166582"/>
            </a:xfrm>
            <a:custGeom>
              <a:avLst/>
              <a:gdLst/>
              <a:ahLst/>
              <a:cxnLst/>
              <a:rect l="0" t="0" r="0" b="0"/>
              <a:pathLst>
                <a:path w="119971" h="166582">
                  <a:moveTo>
                    <a:pt x="17936" y="0"/>
                  </a:moveTo>
                  <a:lnTo>
                    <a:pt x="6758" y="11178"/>
                  </a:lnTo>
                  <a:lnTo>
                    <a:pt x="1270" y="29144"/>
                  </a:lnTo>
                  <a:lnTo>
                    <a:pt x="0" y="52727"/>
                  </a:lnTo>
                  <a:lnTo>
                    <a:pt x="7032" y="92311"/>
                  </a:lnTo>
                  <a:lnTo>
                    <a:pt x="29777" y="144490"/>
                  </a:lnTo>
                  <a:lnTo>
                    <a:pt x="36359" y="155987"/>
                  </a:lnTo>
                  <a:lnTo>
                    <a:pt x="44256" y="162483"/>
                  </a:lnTo>
                  <a:lnTo>
                    <a:pt x="53030" y="165644"/>
                  </a:lnTo>
                  <a:lnTo>
                    <a:pt x="62389" y="166581"/>
                  </a:lnTo>
                  <a:lnTo>
                    <a:pt x="82147" y="161382"/>
                  </a:lnTo>
                  <a:lnTo>
                    <a:pt x="92329" y="156722"/>
                  </a:lnTo>
                  <a:lnTo>
                    <a:pt x="106761" y="142184"/>
                  </a:lnTo>
                  <a:lnTo>
                    <a:pt x="115906" y="122853"/>
                  </a:lnTo>
                  <a:lnTo>
                    <a:pt x="119970" y="98665"/>
                  </a:lnTo>
                  <a:lnTo>
                    <a:pt x="115537" y="75436"/>
                  </a:lnTo>
                  <a:lnTo>
                    <a:pt x="99888" y="45748"/>
                  </a:lnTo>
                  <a:lnTo>
                    <a:pt x="93628" y="37517"/>
                  </a:lnTo>
                  <a:lnTo>
                    <a:pt x="74194" y="28372"/>
                  </a:lnTo>
                  <a:lnTo>
                    <a:pt x="53468" y="25478"/>
                  </a:lnTo>
                  <a:lnTo>
                    <a:pt x="28465" y="315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Freeform 833"/>
            <p:cNvSpPr/>
            <p:nvPr/>
          </p:nvSpPr>
          <p:spPr>
            <a:xfrm>
              <a:off x="6443441" y="16803573"/>
              <a:ext cx="157928" cy="124672"/>
            </a:xfrm>
            <a:custGeom>
              <a:avLst/>
              <a:gdLst/>
              <a:ahLst/>
              <a:cxnLst/>
              <a:rect l="0" t="0" r="0" b="0"/>
              <a:pathLst>
                <a:path w="157928" h="124672">
                  <a:moveTo>
                    <a:pt x="0" y="40444"/>
                  </a:moveTo>
                  <a:lnTo>
                    <a:pt x="14654" y="93472"/>
                  </a:lnTo>
                  <a:lnTo>
                    <a:pt x="17958" y="94513"/>
                  </a:lnTo>
                  <a:lnTo>
                    <a:pt x="21330" y="89357"/>
                  </a:lnTo>
                  <a:lnTo>
                    <a:pt x="40980" y="32717"/>
                  </a:lnTo>
                  <a:lnTo>
                    <a:pt x="56818" y="10105"/>
                  </a:lnTo>
                  <a:lnTo>
                    <a:pt x="67124" y="3840"/>
                  </a:lnTo>
                  <a:lnTo>
                    <a:pt x="91054" y="0"/>
                  </a:lnTo>
                  <a:lnTo>
                    <a:pt x="114167" y="8430"/>
                  </a:lnTo>
                  <a:lnTo>
                    <a:pt x="125244" y="15593"/>
                  </a:lnTo>
                  <a:lnTo>
                    <a:pt x="140672" y="39148"/>
                  </a:lnTo>
                  <a:lnTo>
                    <a:pt x="152815" y="85292"/>
                  </a:lnTo>
                  <a:lnTo>
                    <a:pt x="157927" y="1246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Freeform 834"/>
            <p:cNvSpPr/>
            <p:nvPr/>
          </p:nvSpPr>
          <p:spPr>
            <a:xfrm>
              <a:off x="6674220" y="16759789"/>
              <a:ext cx="125489" cy="174499"/>
            </a:xfrm>
            <a:custGeom>
              <a:avLst/>
              <a:gdLst/>
              <a:ahLst/>
              <a:cxnLst/>
              <a:rect l="0" t="0" r="0" b="0"/>
              <a:pathLst>
                <a:path w="125489" h="174499">
                  <a:moveTo>
                    <a:pt x="95604" y="0"/>
                  </a:moveTo>
                  <a:lnTo>
                    <a:pt x="52913" y="3120"/>
                  </a:lnTo>
                  <a:lnTo>
                    <a:pt x="33347" y="9575"/>
                  </a:lnTo>
                  <a:lnTo>
                    <a:pt x="16851" y="20244"/>
                  </a:lnTo>
                  <a:lnTo>
                    <a:pt x="4841" y="35904"/>
                  </a:lnTo>
                  <a:lnTo>
                    <a:pt x="0" y="44991"/>
                  </a:lnTo>
                  <a:lnTo>
                    <a:pt x="1452" y="52222"/>
                  </a:lnTo>
                  <a:lnTo>
                    <a:pt x="7099" y="58211"/>
                  </a:lnTo>
                  <a:lnTo>
                    <a:pt x="55483" y="80065"/>
                  </a:lnTo>
                  <a:lnTo>
                    <a:pt x="115307" y="103769"/>
                  </a:lnTo>
                  <a:lnTo>
                    <a:pt x="121607" y="112463"/>
                  </a:lnTo>
                  <a:lnTo>
                    <a:pt x="125488" y="134601"/>
                  </a:lnTo>
                  <a:lnTo>
                    <a:pt x="122546" y="144717"/>
                  </a:lnTo>
                  <a:lnTo>
                    <a:pt x="109918" y="162195"/>
                  </a:lnTo>
                  <a:lnTo>
                    <a:pt x="89488" y="171523"/>
                  </a:lnTo>
                  <a:lnTo>
                    <a:pt x="65979" y="174498"/>
                  </a:lnTo>
                  <a:lnTo>
                    <a:pt x="21905" y="1684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Freeform 835"/>
            <p:cNvSpPr/>
            <p:nvPr/>
          </p:nvSpPr>
          <p:spPr>
            <a:xfrm>
              <a:off x="6875109" y="16675560"/>
              <a:ext cx="21058" cy="221100"/>
            </a:xfrm>
            <a:custGeom>
              <a:avLst/>
              <a:gdLst/>
              <a:ahLst/>
              <a:cxnLst/>
              <a:rect l="0" t="0" r="0" b="0"/>
              <a:pathLst>
                <a:path w="21058" h="221100">
                  <a:moveTo>
                    <a:pt x="21057" y="0"/>
                  </a:moveTo>
                  <a:lnTo>
                    <a:pt x="6403" y="58617"/>
                  </a:lnTo>
                  <a:lnTo>
                    <a:pt x="1897" y="110175"/>
                  </a:lnTo>
                  <a:lnTo>
                    <a:pt x="375" y="172498"/>
                  </a:lnTo>
                  <a:lnTo>
                    <a:pt x="0" y="2210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Freeform 836"/>
            <p:cNvSpPr/>
            <p:nvPr/>
          </p:nvSpPr>
          <p:spPr>
            <a:xfrm>
              <a:off x="6811938" y="16778670"/>
              <a:ext cx="178986" cy="117990"/>
            </a:xfrm>
            <a:custGeom>
              <a:avLst/>
              <a:gdLst/>
              <a:ahLst/>
              <a:cxnLst/>
              <a:rect l="0" t="0" r="0" b="0"/>
              <a:pathLst>
                <a:path w="178986" h="117990">
                  <a:moveTo>
                    <a:pt x="0" y="33761"/>
                  </a:moveTo>
                  <a:lnTo>
                    <a:pt x="54144" y="22308"/>
                  </a:lnTo>
                  <a:lnTo>
                    <a:pt x="109091" y="3423"/>
                  </a:lnTo>
                  <a:lnTo>
                    <a:pt x="133883" y="0"/>
                  </a:lnTo>
                  <a:lnTo>
                    <a:pt x="145407" y="726"/>
                  </a:lnTo>
                  <a:lnTo>
                    <a:pt x="154260" y="4718"/>
                  </a:lnTo>
                  <a:lnTo>
                    <a:pt x="167216" y="18514"/>
                  </a:lnTo>
                  <a:lnTo>
                    <a:pt x="173754" y="39462"/>
                  </a:lnTo>
                  <a:lnTo>
                    <a:pt x="178296" y="100022"/>
                  </a:lnTo>
                  <a:lnTo>
                    <a:pt x="178985" y="1179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Freeform 837"/>
            <p:cNvSpPr/>
            <p:nvPr/>
          </p:nvSpPr>
          <p:spPr>
            <a:xfrm>
              <a:off x="7011980" y="1668608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Freeform 838"/>
            <p:cNvSpPr/>
            <p:nvPr/>
          </p:nvSpPr>
          <p:spPr>
            <a:xfrm>
              <a:off x="7117265" y="16654503"/>
              <a:ext cx="10529" cy="231629"/>
            </a:xfrm>
            <a:custGeom>
              <a:avLst/>
              <a:gdLst/>
              <a:ahLst/>
              <a:cxnLst/>
              <a:rect l="0" t="0" r="0" b="0"/>
              <a:pathLst>
                <a:path w="10529" h="231629">
                  <a:moveTo>
                    <a:pt x="10528" y="0"/>
                  </a:moveTo>
                  <a:lnTo>
                    <a:pt x="2195" y="48930"/>
                  </a:lnTo>
                  <a:lnTo>
                    <a:pt x="650" y="99896"/>
                  </a:lnTo>
                  <a:lnTo>
                    <a:pt x="3312" y="153211"/>
                  </a:lnTo>
                  <a:lnTo>
                    <a:pt x="5270" y="195526"/>
                  </a:lnTo>
                  <a:lnTo>
                    <a:pt x="0" y="2316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Freeform 839"/>
            <p:cNvSpPr/>
            <p:nvPr/>
          </p:nvSpPr>
          <p:spPr>
            <a:xfrm>
              <a:off x="7043565" y="16747666"/>
              <a:ext cx="379027" cy="138466"/>
            </a:xfrm>
            <a:custGeom>
              <a:avLst/>
              <a:gdLst/>
              <a:ahLst/>
              <a:cxnLst/>
              <a:rect l="0" t="0" r="0" b="0"/>
              <a:pathLst>
                <a:path w="379027" h="138466">
                  <a:moveTo>
                    <a:pt x="0" y="22651"/>
                  </a:moveTo>
                  <a:lnTo>
                    <a:pt x="16768" y="28240"/>
                  </a:lnTo>
                  <a:lnTo>
                    <a:pt x="63450" y="23799"/>
                  </a:lnTo>
                  <a:lnTo>
                    <a:pt x="124664" y="8538"/>
                  </a:lnTo>
                  <a:lnTo>
                    <a:pt x="152502" y="0"/>
                  </a:lnTo>
                  <a:lnTo>
                    <a:pt x="176573" y="106"/>
                  </a:lnTo>
                  <a:lnTo>
                    <a:pt x="183226" y="5282"/>
                  </a:lnTo>
                  <a:lnTo>
                    <a:pt x="186491" y="13412"/>
                  </a:lnTo>
                  <a:lnTo>
                    <a:pt x="185498" y="47210"/>
                  </a:lnTo>
                  <a:lnTo>
                    <a:pt x="183049" y="72171"/>
                  </a:lnTo>
                  <a:lnTo>
                    <a:pt x="185860" y="94963"/>
                  </a:lnTo>
                  <a:lnTo>
                    <a:pt x="197248" y="113672"/>
                  </a:lnTo>
                  <a:lnTo>
                    <a:pt x="205198" y="121935"/>
                  </a:lnTo>
                  <a:lnTo>
                    <a:pt x="214008" y="126276"/>
                  </a:lnTo>
                  <a:lnTo>
                    <a:pt x="233155" y="127978"/>
                  </a:lnTo>
                  <a:lnTo>
                    <a:pt x="253363" y="118598"/>
                  </a:lnTo>
                  <a:lnTo>
                    <a:pt x="263665" y="111181"/>
                  </a:lnTo>
                  <a:lnTo>
                    <a:pt x="289342" y="72799"/>
                  </a:lnTo>
                  <a:lnTo>
                    <a:pt x="302170" y="25191"/>
                  </a:lnTo>
                  <a:lnTo>
                    <a:pt x="303221" y="26684"/>
                  </a:lnTo>
                  <a:lnTo>
                    <a:pt x="313455" y="81155"/>
                  </a:lnTo>
                  <a:lnTo>
                    <a:pt x="319858" y="104805"/>
                  </a:lnTo>
                  <a:lnTo>
                    <a:pt x="325543" y="113685"/>
                  </a:lnTo>
                  <a:lnTo>
                    <a:pt x="341218" y="126671"/>
                  </a:lnTo>
                  <a:lnTo>
                    <a:pt x="356763" y="133221"/>
                  </a:lnTo>
                  <a:lnTo>
                    <a:pt x="379026" y="13846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Freeform 840"/>
            <p:cNvSpPr/>
            <p:nvPr/>
          </p:nvSpPr>
          <p:spPr>
            <a:xfrm>
              <a:off x="7485762" y="16622919"/>
              <a:ext cx="21058" cy="189513"/>
            </a:xfrm>
            <a:custGeom>
              <a:avLst/>
              <a:gdLst/>
              <a:ahLst/>
              <a:cxnLst/>
              <a:rect l="0" t="0" r="0" b="0"/>
              <a:pathLst>
                <a:path w="21058" h="189513">
                  <a:moveTo>
                    <a:pt x="21057" y="0"/>
                  </a:moveTo>
                  <a:lnTo>
                    <a:pt x="9879" y="16766"/>
                  </a:lnTo>
                  <a:lnTo>
                    <a:pt x="1952" y="77921"/>
                  </a:lnTo>
                  <a:lnTo>
                    <a:pt x="578" y="128893"/>
                  </a:lnTo>
                  <a:lnTo>
                    <a:pt x="0" y="1895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Freeform 841"/>
            <p:cNvSpPr/>
            <p:nvPr/>
          </p:nvSpPr>
          <p:spPr>
            <a:xfrm>
              <a:off x="7422591" y="16689127"/>
              <a:ext cx="200583" cy="154891"/>
            </a:xfrm>
            <a:custGeom>
              <a:avLst/>
              <a:gdLst/>
              <a:ahLst/>
              <a:cxnLst/>
              <a:rect l="0" t="0" r="0" b="0"/>
              <a:pathLst>
                <a:path w="200583" h="154891">
                  <a:moveTo>
                    <a:pt x="0" y="28547"/>
                  </a:moveTo>
                  <a:lnTo>
                    <a:pt x="62281" y="10590"/>
                  </a:lnTo>
                  <a:lnTo>
                    <a:pt x="116331" y="0"/>
                  </a:lnTo>
                  <a:lnTo>
                    <a:pt x="158080" y="981"/>
                  </a:lnTo>
                  <a:lnTo>
                    <a:pt x="172067" y="3152"/>
                  </a:lnTo>
                  <a:lnTo>
                    <a:pt x="182562" y="8108"/>
                  </a:lnTo>
                  <a:lnTo>
                    <a:pt x="197342" y="22974"/>
                  </a:lnTo>
                  <a:lnTo>
                    <a:pt x="200582" y="33020"/>
                  </a:lnTo>
                  <a:lnTo>
                    <a:pt x="199552" y="69517"/>
                  </a:lnTo>
                  <a:lnTo>
                    <a:pt x="185477" y="132065"/>
                  </a:lnTo>
                  <a:lnTo>
                    <a:pt x="184483" y="139674"/>
                  </a:lnTo>
                  <a:lnTo>
                    <a:pt x="184990" y="144745"/>
                  </a:lnTo>
                  <a:lnTo>
                    <a:pt x="189513" y="1548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Freeform 842"/>
            <p:cNvSpPr/>
            <p:nvPr/>
          </p:nvSpPr>
          <p:spPr>
            <a:xfrm>
              <a:off x="7702683" y="16654503"/>
              <a:ext cx="90373" cy="158597"/>
            </a:xfrm>
            <a:custGeom>
              <a:avLst/>
              <a:gdLst/>
              <a:ahLst/>
              <a:cxnLst/>
              <a:rect l="0" t="0" r="0" b="0"/>
              <a:pathLst>
                <a:path w="90373" h="158597">
                  <a:moveTo>
                    <a:pt x="35763" y="0"/>
                  </a:moveTo>
                  <a:lnTo>
                    <a:pt x="20122" y="17982"/>
                  </a:lnTo>
                  <a:lnTo>
                    <a:pt x="919" y="69743"/>
                  </a:lnTo>
                  <a:lnTo>
                    <a:pt x="0" y="92997"/>
                  </a:lnTo>
                  <a:lnTo>
                    <a:pt x="8942" y="136523"/>
                  </a:lnTo>
                  <a:lnTo>
                    <a:pt x="14372" y="144828"/>
                  </a:lnTo>
                  <a:lnTo>
                    <a:pt x="29765" y="157175"/>
                  </a:lnTo>
                  <a:lnTo>
                    <a:pt x="39953" y="158596"/>
                  </a:lnTo>
                  <a:lnTo>
                    <a:pt x="63751" y="153936"/>
                  </a:lnTo>
                  <a:lnTo>
                    <a:pt x="73139" y="145907"/>
                  </a:lnTo>
                  <a:lnTo>
                    <a:pt x="86690" y="121391"/>
                  </a:lnTo>
                  <a:lnTo>
                    <a:pt x="90372" y="90997"/>
                  </a:lnTo>
                  <a:lnTo>
                    <a:pt x="86940" y="60331"/>
                  </a:lnTo>
                  <a:lnTo>
                    <a:pt x="77616" y="35002"/>
                  </a:lnTo>
                  <a:lnTo>
                    <a:pt x="69514" y="26845"/>
                  </a:lnTo>
                  <a:lnTo>
                    <a:pt x="48034" y="17780"/>
                  </a:lnTo>
                  <a:lnTo>
                    <a:pt x="39264" y="18873"/>
                  </a:lnTo>
                  <a:lnTo>
                    <a:pt x="32248" y="23110"/>
                  </a:lnTo>
                  <a:lnTo>
                    <a:pt x="14706" y="421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Freeform 843"/>
            <p:cNvSpPr/>
            <p:nvPr/>
          </p:nvSpPr>
          <p:spPr>
            <a:xfrm>
              <a:off x="7879779" y="16632845"/>
              <a:ext cx="151978" cy="154500"/>
            </a:xfrm>
            <a:custGeom>
              <a:avLst/>
              <a:gdLst/>
              <a:ahLst/>
              <a:cxnLst/>
              <a:rect l="0" t="0" r="0" b="0"/>
              <a:pathLst>
                <a:path w="151978" h="154500">
                  <a:moveTo>
                    <a:pt x="6066" y="137472"/>
                  </a:moveTo>
                  <a:lnTo>
                    <a:pt x="476" y="154239"/>
                  </a:lnTo>
                  <a:lnTo>
                    <a:pt x="0" y="154499"/>
                  </a:lnTo>
                  <a:lnTo>
                    <a:pt x="17061" y="94610"/>
                  </a:lnTo>
                  <a:lnTo>
                    <a:pt x="36314" y="53096"/>
                  </a:lnTo>
                  <a:lnTo>
                    <a:pt x="76446" y="4715"/>
                  </a:lnTo>
                  <a:lnTo>
                    <a:pt x="85742" y="1005"/>
                  </a:lnTo>
                  <a:lnTo>
                    <a:pt x="108547" y="0"/>
                  </a:lnTo>
                  <a:lnTo>
                    <a:pt x="118841" y="3710"/>
                  </a:lnTo>
                  <a:lnTo>
                    <a:pt x="136516" y="17191"/>
                  </a:lnTo>
                  <a:lnTo>
                    <a:pt x="145933" y="41120"/>
                  </a:lnTo>
                  <a:lnTo>
                    <a:pt x="151977" y="98552"/>
                  </a:lnTo>
                  <a:lnTo>
                    <a:pt x="142937" y="148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Freeform 844"/>
            <p:cNvSpPr/>
            <p:nvPr/>
          </p:nvSpPr>
          <p:spPr>
            <a:xfrm>
              <a:off x="8085560" y="16627858"/>
              <a:ext cx="113402" cy="199090"/>
            </a:xfrm>
            <a:custGeom>
              <a:avLst/>
              <a:gdLst/>
              <a:ahLst/>
              <a:cxnLst/>
              <a:rect l="0" t="0" r="0" b="0"/>
              <a:pathLst>
                <a:path w="113402" h="199090">
                  <a:moveTo>
                    <a:pt x="74026" y="5589"/>
                  </a:moveTo>
                  <a:lnTo>
                    <a:pt x="57258" y="0"/>
                  </a:lnTo>
                  <a:lnTo>
                    <a:pt x="39667" y="377"/>
                  </a:lnTo>
                  <a:lnTo>
                    <a:pt x="30063" y="2115"/>
                  </a:lnTo>
                  <a:lnTo>
                    <a:pt x="13153" y="13402"/>
                  </a:lnTo>
                  <a:lnTo>
                    <a:pt x="5368" y="21327"/>
                  </a:lnTo>
                  <a:lnTo>
                    <a:pt x="1348" y="31288"/>
                  </a:lnTo>
                  <a:lnTo>
                    <a:pt x="0" y="54835"/>
                  </a:lnTo>
                  <a:lnTo>
                    <a:pt x="3618" y="65326"/>
                  </a:lnTo>
                  <a:lnTo>
                    <a:pt x="16997" y="83221"/>
                  </a:lnTo>
                  <a:lnTo>
                    <a:pt x="37761" y="95855"/>
                  </a:lnTo>
                  <a:lnTo>
                    <a:pt x="93297" y="125707"/>
                  </a:lnTo>
                  <a:lnTo>
                    <a:pt x="110277" y="139303"/>
                  </a:lnTo>
                  <a:lnTo>
                    <a:pt x="113401" y="147374"/>
                  </a:lnTo>
                  <a:lnTo>
                    <a:pt x="113144" y="156265"/>
                  </a:lnTo>
                  <a:lnTo>
                    <a:pt x="110634" y="165700"/>
                  </a:lnTo>
                  <a:lnTo>
                    <a:pt x="104280" y="173161"/>
                  </a:lnTo>
                  <a:lnTo>
                    <a:pt x="63581" y="193542"/>
                  </a:lnTo>
                  <a:lnTo>
                    <a:pt x="44817" y="199089"/>
                  </a:lnTo>
                  <a:lnTo>
                    <a:pt x="21383" y="1951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Freeform 845"/>
            <p:cNvSpPr/>
            <p:nvPr/>
          </p:nvSpPr>
          <p:spPr>
            <a:xfrm>
              <a:off x="8338570" y="16707146"/>
              <a:ext cx="147401" cy="21059"/>
            </a:xfrm>
            <a:custGeom>
              <a:avLst/>
              <a:gdLst/>
              <a:ahLst/>
              <a:cxnLst/>
              <a:rect l="0" t="0" r="0" b="0"/>
              <a:pathLst>
                <a:path w="147401" h="21059">
                  <a:moveTo>
                    <a:pt x="0" y="21058"/>
                  </a:moveTo>
                  <a:lnTo>
                    <a:pt x="27557" y="13821"/>
                  </a:lnTo>
                  <a:lnTo>
                    <a:pt x="83779" y="8059"/>
                  </a:lnTo>
                  <a:lnTo>
                    <a:pt x="119970" y="2389"/>
                  </a:lnTo>
                  <a:lnTo>
                    <a:pt x="1474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Freeform 846"/>
            <p:cNvSpPr/>
            <p:nvPr/>
          </p:nvSpPr>
          <p:spPr>
            <a:xfrm>
              <a:off x="8380685" y="16654503"/>
              <a:ext cx="21057" cy="189515"/>
            </a:xfrm>
            <a:custGeom>
              <a:avLst/>
              <a:gdLst/>
              <a:ahLst/>
              <a:cxnLst/>
              <a:rect l="0" t="0" r="0" b="0"/>
              <a:pathLst>
                <a:path w="21057" h="189515">
                  <a:moveTo>
                    <a:pt x="0" y="0"/>
                  </a:moveTo>
                  <a:lnTo>
                    <a:pt x="0" y="48930"/>
                  </a:lnTo>
                  <a:lnTo>
                    <a:pt x="5588" y="102473"/>
                  </a:lnTo>
                  <a:lnTo>
                    <a:pt x="12997" y="162771"/>
                  </a:lnTo>
                  <a:lnTo>
                    <a:pt x="21056" y="1895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Freeform 847"/>
            <p:cNvSpPr/>
            <p:nvPr/>
          </p:nvSpPr>
          <p:spPr>
            <a:xfrm>
              <a:off x="8728125" y="16620176"/>
              <a:ext cx="184704" cy="191926"/>
            </a:xfrm>
            <a:custGeom>
              <a:avLst/>
              <a:gdLst/>
              <a:ahLst/>
              <a:cxnLst/>
              <a:rect l="0" t="0" r="0" b="0"/>
              <a:pathLst>
                <a:path w="184704" h="191926">
                  <a:moveTo>
                    <a:pt x="0" y="55384"/>
                  </a:moveTo>
                  <a:lnTo>
                    <a:pt x="11178" y="72152"/>
                  </a:lnTo>
                  <a:lnTo>
                    <a:pt x="29144" y="83504"/>
                  </a:lnTo>
                  <a:lnTo>
                    <a:pt x="51558" y="90108"/>
                  </a:lnTo>
                  <a:lnTo>
                    <a:pt x="100781" y="84818"/>
                  </a:lnTo>
                  <a:lnTo>
                    <a:pt x="129020" y="77825"/>
                  </a:lnTo>
                  <a:lnTo>
                    <a:pt x="179568" y="47622"/>
                  </a:lnTo>
                  <a:lnTo>
                    <a:pt x="184053" y="39682"/>
                  </a:lnTo>
                  <a:lnTo>
                    <a:pt x="184703" y="30877"/>
                  </a:lnTo>
                  <a:lnTo>
                    <a:pt x="182797" y="21500"/>
                  </a:lnTo>
                  <a:lnTo>
                    <a:pt x="175676" y="14077"/>
                  </a:lnTo>
                  <a:lnTo>
                    <a:pt x="152168" y="2712"/>
                  </a:lnTo>
                  <a:lnTo>
                    <a:pt x="125342" y="0"/>
                  </a:lnTo>
                  <a:lnTo>
                    <a:pt x="97822" y="5032"/>
                  </a:lnTo>
                  <a:lnTo>
                    <a:pt x="48265" y="33739"/>
                  </a:lnTo>
                  <a:lnTo>
                    <a:pt x="39196" y="40954"/>
                  </a:lnTo>
                  <a:lnTo>
                    <a:pt x="15253" y="79056"/>
                  </a:lnTo>
                  <a:lnTo>
                    <a:pt x="9899" y="104510"/>
                  </a:lnTo>
                  <a:lnTo>
                    <a:pt x="15993" y="155036"/>
                  </a:lnTo>
                  <a:lnTo>
                    <a:pt x="31285" y="176103"/>
                  </a:lnTo>
                  <a:lnTo>
                    <a:pt x="41913" y="184997"/>
                  </a:lnTo>
                  <a:lnTo>
                    <a:pt x="53679" y="189756"/>
                  </a:lnTo>
                  <a:lnTo>
                    <a:pt x="79229" y="191925"/>
                  </a:lnTo>
                  <a:lnTo>
                    <a:pt x="103063" y="185869"/>
                  </a:lnTo>
                  <a:lnTo>
                    <a:pt x="136870" y="1711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Freeform 848"/>
            <p:cNvSpPr/>
            <p:nvPr/>
          </p:nvSpPr>
          <p:spPr>
            <a:xfrm>
              <a:off x="8983578" y="16591333"/>
              <a:ext cx="133831" cy="202184"/>
            </a:xfrm>
            <a:custGeom>
              <a:avLst/>
              <a:gdLst/>
              <a:ahLst/>
              <a:cxnLst/>
              <a:rect l="0" t="0" r="0" b="0"/>
              <a:pathLst>
                <a:path w="133831" h="202184">
                  <a:moveTo>
                    <a:pt x="91987" y="0"/>
                  </a:moveTo>
                  <a:lnTo>
                    <a:pt x="52299" y="10745"/>
                  </a:lnTo>
                  <a:lnTo>
                    <a:pt x="20177" y="34770"/>
                  </a:lnTo>
                  <a:lnTo>
                    <a:pt x="3139" y="54057"/>
                  </a:lnTo>
                  <a:lnTo>
                    <a:pt x="0" y="64114"/>
                  </a:lnTo>
                  <a:lnTo>
                    <a:pt x="2751" y="84648"/>
                  </a:lnTo>
                  <a:lnTo>
                    <a:pt x="9100" y="92697"/>
                  </a:lnTo>
                  <a:lnTo>
                    <a:pt x="39222" y="109613"/>
                  </a:lnTo>
                  <a:lnTo>
                    <a:pt x="97560" y="129498"/>
                  </a:lnTo>
                  <a:lnTo>
                    <a:pt x="127043" y="145864"/>
                  </a:lnTo>
                  <a:lnTo>
                    <a:pt x="131736" y="154564"/>
                  </a:lnTo>
                  <a:lnTo>
                    <a:pt x="133830" y="176710"/>
                  </a:lnTo>
                  <a:lnTo>
                    <a:pt x="129241" y="185657"/>
                  </a:lnTo>
                  <a:lnTo>
                    <a:pt x="111665" y="198718"/>
                  </a:lnTo>
                  <a:lnTo>
                    <a:pt x="88254" y="202183"/>
                  </a:lnTo>
                  <a:lnTo>
                    <a:pt x="49873" y="2000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Freeform 849"/>
            <p:cNvSpPr/>
            <p:nvPr/>
          </p:nvSpPr>
          <p:spPr>
            <a:xfrm>
              <a:off x="9244021" y="16528162"/>
              <a:ext cx="21058" cy="231628"/>
            </a:xfrm>
            <a:custGeom>
              <a:avLst/>
              <a:gdLst/>
              <a:ahLst/>
              <a:cxnLst/>
              <a:rect l="0" t="0" r="0" b="0"/>
              <a:pathLst>
                <a:path w="21058" h="231628">
                  <a:moveTo>
                    <a:pt x="21057" y="0"/>
                  </a:moveTo>
                  <a:lnTo>
                    <a:pt x="9604" y="48930"/>
                  </a:lnTo>
                  <a:lnTo>
                    <a:pt x="2846" y="99896"/>
                  </a:lnTo>
                  <a:lnTo>
                    <a:pt x="843" y="153210"/>
                  </a:lnTo>
                  <a:lnTo>
                    <a:pt x="250" y="195524"/>
                  </a:lnTo>
                  <a:lnTo>
                    <a:pt x="0" y="2316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Freeform 850"/>
            <p:cNvSpPr/>
            <p:nvPr/>
          </p:nvSpPr>
          <p:spPr>
            <a:xfrm>
              <a:off x="9180850" y="16643975"/>
              <a:ext cx="136871" cy="9065"/>
            </a:xfrm>
            <a:custGeom>
              <a:avLst/>
              <a:gdLst/>
              <a:ahLst/>
              <a:cxnLst/>
              <a:rect l="0" t="0" r="0" b="0"/>
              <a:pathLst>
                <a:path w="136871" h="9065">
                  <a:moveTo>
                    <a:pt x="0" y="0"/>
                  </a:moveTo>
                  <a:lnTo>
                    <a:pt x="58617" y="9064"/>
                  </a:lnTo>
                  <a:lnTo>
                    <a:pt x="115347" y="3003"/>
                  </a:lnTo>
                  <a:lnTo>
                    <a:pt x="13687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Freeform 851"/>
            <p:cNvSpPr/>
            <p:nvPr/>
          </p:nvSpPr>
          <p:spPr>
            <a:xfrm>
              <a:off x="9391420" y="16749260"/>
              <a:ext cx="1" cy="10530"/>
            </a:xfrm>
            <a:custGeom>
              <a:avLst/>
              <a:gdLst/>
              <a:ahLst/>
              <a:cxnLst/>
              <a:rect l="0" t="0" r="0" b="0"/>
              <a:pathLst>
                <a:path w="1" h="10530">
                  <a:moveTo>
                    <a:pt x="0" y="0"/>
                  </a:moveTo>
                  <a:lnTo>
                    <a:pt x="0" y="105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Freeform 852"/>
            <p:cNvSpPr/>
            <p:nvPr/>
          </p:nvSpPr>
          <p:spPr>
            <a:xfrm>
              <a:off x="4221928" y="17233571"/>
              <a:ext cx="242156" cy="233790"/>
            </a:xfrm>
            <a:custGeom>
              <a:avLst/>
              <a:gdLst/>
              <a:ahLst/>
              <a:cxnLst/>
              <a:rect l="0" t="0" r="0" b="0"/>
              <a:pathLst>
                <a:path w="242156" h="233790">
                  <a:moveTo>
                    <a:pt x="0" y="0"/>
                  </a:moveTo>
                  <a:lnTo>
                    <a:pt x="17958" y="53875"/>
                  </a:lnTo>
                  <a:lnTo>
                    <a:pt x="28547" y="98120"/>
                  </a:lnTo>
                  <a:lnTo>
                    <a:pt x="36574" y="151572"/>
                  </a:lnTo>
                  <a:lnTo>
                    <a:pt x="42189" y="206022"/>
                  </a:lnTo>
                  <a:lnTo>
                    <a:pt x="47216" y="229605"/>
                  </a:lnTo>
                  <a:lnTo>
                    <a:pt x="50195" y="233789"/>
                  </a:lnTo>
                  <a:lnTo>
                    <a:pt x="53351" y="233068"/>
                  </a:lnTo>
                  <a:lnTo>
                    <a:pt x="56624" y="229079"/>
                  </a:lnTo>
                  <a:lnTo>
                    <a:pt x="68185" y="168771"/>
                  </a:lnTo>
                  <a:lnTo>
                    <a:pt x="87869" y="105313"/>
                  </a:lnTo>
                  <a:lnTo>
                    <a:pt x="98305" y="73707"/>
                  </a:lnTo>
                  <a:lnTo>
                    <a:pt x="104141" y="67855"/>
                  </a:lnTo>
                  <a:lnTo>
                    <a:pt x="111541" y="65125"/>
                  </a:lnTo>
                  <a:lnTo>
                    <a:pt x="119984" y="64474"/>
                  </a:lnTo>
                  <a:lnTo>
                    <a:pt x="126783" y="67550"/>
                  </a:lnTo>
                  <a:lnTo>
                    <a:pt x="137456" y="80326"/>
                  </a:lnTo>
                  <a:lnTo>
                    <a:pt x="161180" y="137452"/>
                  </a:lnTo>
                  <a:lnTo>
                    <a:pt x="190403" y="194804"/>
                  </a:lnTo>
                  <a:lnTo>
                    <a:pt x="197125" y="203568"/>
                  </a:lnTo>
                  <a:lnTo>
                    <a:pt x="202776" y="204732"/>
                  </a:lnTo>
                  <a:lnTo>
                    <a:pt x="207714" y="200830"/>
                  </a:lnTo>
                  <a:lnTo>
                    <a:pt x="224043" y="166531"/>
                  </a:lnTo>
                  <a:lnTo>
                    <a:pt x="234969" y="119533"/>
                  </a:lnTo>
                  <a:lnTo>
                    <a:pt x="240026" y="66744"/>
                  </a:lnTo>
                  <a:lnTo>
                    <a:pt x="241209" y="37852"/>
                  </a:lnTo>
                  <a:lnTo>
                    <a:pt x="24215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Freeform 853"/>
            <p:cNvSpPr/>
            <p:nvPr/>
          </p:nvSpPr>
          <p:spPr>
            <a:xfrm>
              <a:off x="4534486" y="17251609"/>
              <a:ext cx="203339" cy="189656"/>
            </a:xfrm>
            <a:custGeom>
              <a:avLst/>
              <a:gdLst/>
              <a:ahLst/>
              <a:cxnLst/>
              <a:rect l="0" t="0" r="0" b="0"/>
              <a:pathLst>
                <a:path w="203339" h="189656">
                  <a:moveTo>
                    <a:pt x="140167" y="13548"/>
                  </a:moveTo>
                  <a:lnTo>
                    <a:pt x="128989" y="2369"/>
                  </a:lnTo>
                  <a:lnTo>
                    <a:pt x="107903" y="0"/>
                  </a:lnTo>
                  <a:lnTo>
                    <a:pt x="94091" y="1006"/>
                  </a:lnTo>
                  <a:lnTo>
                    <a:pt x="72506" y="11483"/>
                  </a:lnTo>
                  <a:lnTo>
                    <a:pt x="33338" y="49541"/>
                  </a:lnTo>
                  <a:lnTo>
                    <a:pt x="14906" y="91238"/>
                  </a:lnTo>
                  <a:lnTo>
                    <a:pt x="0" y="138598"/>
                  </a:lnTo>
                  <a:lnTo>
                    <a:pt x="2222" y="163492"/>
                  </a:lnTo>
                  <a:lnTo>
                    <a:pt x="6089" y="176682"/>
                  </a:lnTo>
                  <a:lnTo>
                    <a:pt x="15687" y="184305"/>
                  </a:lnTo>
                  <a:lnTo>
                    <a:pt x="45069" y="189655"/>
                  </a:lnTo>
                  <a:lnTo>
                    <a:pt x="69045" y="185014"/>
                  </a:lnTo>
                  <a:lnTo>
                    <a:pt x="98817" y="166128"/>
                  </a:lnTo>
                  <a:lnTo>
                    <a:pt x="134729" y="128305"/>
                  </a:lnTo>
                  <a:lnTo>
                    <a:pt x="163948" y="66098"/>
                  </a:lnTo>
                  <a:lnTo>
                    <a:pt x="170211" y="18945"/>
                  </a:lnTo>
                  <a:lnTo>
                    <a:pt x="173957" y="81752"/>
                  </a:lnTo>
                  <a:lnTo>
                    <a:pt x="191512" y="122036"/>
                  </a:lnTo>
                  <a:lnTo>
                    <a:pt x="203338" y="1398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Freeform 854"/>
            <p:cNvSpPr/>
            <p:nvPr/>
          </p:nvSpPr>
          <p:spPr>
            <a:xfrm>
              <a:off x="4800995" y="17254627"/>
              <a:ext cx="73700" cy="147400"/>
            </a:xfrm>
            <a:custGeom>
              <a:avLst/>
              <a:gdLst/>
              <a:ahLst/>
              <a:cxnLst/>
              <a:rect l="0" t="0" r="0" b="0"/>
              <a:pathLst>
                <a:path w="73700" h="147400">
                  <a:moveTo>
                    <a:pt x="0" y="0"/>
                  </a:moveTo>
                  <a:lnTo>
                    <a:pt x="14572" y="57265"/>
                  </a:lnTo>
                  <a:lnTo>
                    <a:pt x="39403" y="112567"/>
                  </a:lnTo>
                  <a:lnTo>
                    <a:pt x="73699" y="1473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Freeform 855"/>
            <p:cNvSpPr/>
            <p:nvPr/>
          </p:nvSpPr>
          <p:spPr>
            <a:xfrm>
              <a:off x="4838427" y="17201986"/>
              <a:ext cx="67854" cy="410611"/>
            </a:xfrm>
            <a:custGeom>
              <a:avLst/>
              <a:gdLst/>
              <a:ahLst/>
              <a:cxnLst/>
              <a:rect l="0" t="0" r="0" b="0"/>
              <a:pathLst>
                <a:path w="67854" h="410611">
                  <a:moveTo>
                    <a:pt x="67853" y="0"/>
                  </a:moveTo>
                  <a:lnTo>
                    <a:pt x="59520" y="55170"/>
                  </a:lnTo>
                  <a:lnTo>
                    <a:pt x="57975" y="110323"/>
                  </a:lnTo>
                  <a:lnTo>
                    <a:pt x="54398" y="159419"/>
                  </a:lnTo>
                  <a:lnTo>
                    <a:pt x="45929" y="211012"/>
                  </a:lnTo>
                  <a:lnTo>
                    <a:pt x="36010" y="260223"/>
                  </a:lnTo>
                  <a:lnTo>
                    <a:pt x="22179" y="318774"/>
                  </a:lnTo>
                  <a:lnTo>
                    <a:pt x="4675" y="378023"/>
                  </a:lnTo>
                  <a:lnTo>
                    <a:pt x="0" y="396127"/>
                  </a:lnTo>
                  <a:lnTo>
                    <a:pt x="390" y="400953"/>
                  </a:lnTo>
                  <a:lnTo>
                    <a:pt x="4682" y="4106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Freeform 856"/>
            <p:cNvSpPr/>
            <p:nvPr/>
          </p:nvSpPr>
          <p:spPr>
            <a:xfrm>
              <a:off x="4997930" y="17201986"/>
              <a:ext cx="148559" cy="206176"/>
            </a:xfrm>
            <a:custGeom>
              <a:avLst/>
              <a:gdLst/>
              <a:ahLst/>
              <a:cxnLst/>
              <a:rect l="0" t="0" r="0" b="0"/>
              <a:pathLst>
                <a:path w="148559" h="206176">
                  <a:moveTo>
                    <a:pt x="97863" y="0"/>
                  </a:moveTo>
                  <a:lnTo>
                    <a:pt x="75506" y="0"/>
                  </a:lnTo>
                  <a:lnTo>
                    <a:pt x="44835" y="11177"/>
                  </a:lnTo>
                  <a:lnTo>
                    <a:pt x="19110" y="29308"/>
                  </a:lnTo>
                  <a:lnTo>
                    <a:pt x="2259" y="55086"/>
                  </a:lnTo>
                  <a:lnTo>
                    <a:pt x="0" y="74784"/>
                  </a:lnTo>
                  <a:lnTo>
                    <a:pt x="1036" y="84951"/>
                  </a:lnTo>
                  <a:lnTo>
                    <a:pt x="11545" y="102488"/>
                  </a:lnTo>
                  <a:lnTo>
                    <a:pt x="19261" y="110439"/>
                  </a:lnTo>
                  <a:lnTo>
                    <a:pt x="43431" y="119275"/>
                  </a:lnTo>
                  <a:lnTo>
                    <a:pt x="101019" y="130536"/>
                  </a:lnTo>
                  <a:lnTo>
                    <a:pt x="137792" y="140582"/>
                  </a:lnTo>
                  <a:lnTo>
                    <a:pt x="144370" y="147533"/>
                  </a:lnTo>
                  <a:lnTo>
                    <a:pt x="147585" y="156847"/>
                  </a:lnTo>
                  <a:lnTo>
                    <a:pt x="148558" y="167735"/>
                  </a:lnTo>
                  <a:lnTo>
                    <a:pt x="143358" y="177335"/>
                  </a:lnTo>
                  <a:lnTo>
                    <a:pt x="121983" y="194237"/>
                  </a:lnTo>
                  <a:lnTo>
                    <a:pt x="96105" y="203311"/>
                  </a:lnTo>
                  <a:lnTo>
                    <a:pt x="70175" y="206175"/>
                  </a:lnTo>
                  <a:lnTo>
                    <a:pt x="28053" y="198479"/>
                  </a:lnTo>
                  <a:lnTo>
                    <a:pt x="3107" y="1895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Freeform 857"/>
            <p:cNvSpPr/>
            <p:nvPr/>
          </p:nvSpPr>
          <p:spPr>
            <a:xfrm>
              <a:off x="5486646" y="17157098"/>
              <a:ext cx="103987" cy="244929"/>
            </a:xfrm>
            <a:custGeom>
              <a:avLst/>
              <a:gdLst/>
              <a:ahLst/>
              <a:cxnLst/>
              <a:rect l="0" t="0" r="0" b="0"/>
              <a:pathLst>
                <a:path w="103987" h="244929">
                  <a:moveTo>
                    <a:pt x="103986" y="13302"/>
                  </a:moveTo>
                  <a:lnTo>
                    <a:pt x="92808" y="2124"/>
                  </a:lnTo>
                  <a:lnTo>
                    <a:pt x="84836" y="0"/>
                  </a:lnTo>
                  <a:lnTo>
                    <a:pt x="63500" y="762"/>
                  </a:lnTo>
                  <a:lnTo>
                    <a:pt x="44658" y="8119"/>
                  </a:lnTo>
                  <a:lnTo>
                    <a:pt x="36358" y="13356"/>
                  </a:lnTo>
                  <a:lnTo>
                    <a:pt x="13499" y="43083"/>
                  </a:lnTo>
                  <a:lnTo>
                    <a:pt x="3086" y="92705"/>
                  </a:lnTo>
                  <a:lnTo>
                    <a:pt x="0" y="146274"/>
                  </a:lnTo>
                  <a:lnTo>
                    <a:pt x="7363" y="206031"/>
                  </a:lnTo>
                  <a:lnTo>
                    <a:pt x="19758" y="2449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Freeform 858"/>
            <p:cNvSpPr/>
            <p:nvPr/>
          </p:nvSpPr>
          <p:spPr>
            <a:xfrm>
              <a:off x="5453762" y="17262292"/>
              <a:ext cx="287385" cy="160219"/>
            </a:xfrm>
            <a:custGeom>
              <a:avLst/>
              <a:gdLst/>
              <a:ahLst/>
              <a:cxnLst/>
              <a:rect l="0" t="0" r="0" b="0"/>
              <a:pathLst>
                <a:path w="287385" h="160219">
                  <a:moveTo>
                    <a:pt x="0" y="55507"/>
                  </a:moveTo>
                  <a:lnTo>
                    <a:pt x="33622" y="53167"/>
                  </a:lnTo>
                  <a:lnTo>
                    <a:pt x="93407" y="31787"/>
                  </a:lnTo>
                  <a:lnTo>
                    <a:pt x="145009" y="9834"/>
                  </a:lnTo>
                  <a:lnTo>
                    <a:pt x="172463" y="893"/>
                  </a:lnTo>
                  <a:lnTo>
                    <a:pt x="180486" y="5059"/>
                  </a:lnTo>
                  <a:lnTo>
                    <a:pt x="184665" y="14857"/>
                  </a:lnTo>
                  <a:lnTo>
                    <a:pt x="185019" y="43289"/>
                  </a:lnTo>
                  <a:lnTo>
                    <a:pt x="172421" y="106082"/>
                  </a:lnTo>
                  <a:lnTo>
                    <a:pt x="171099" y="120810"/>
                  </a:lnTo>
                  <a:lnTo>
                    <a:pt x="173727" y="132967"/>
                  </a:lnTo>
                  <a:lnTo>
                    <a:pt x="186007" y="152715"/>
                  </a:lnTo>
                  <a:lnTo>
                    <a:pt x="194194" y="157747"/>
                  </a:lnTo>
                  <a:lnTo>
                    <a:pt x="212651" y="160218"/>
                  </a:lnTo>
                  <a:lnTo>
                    <a:pt x="232552" y="151178"/>
                  </a:lnTo>
                  <a:lnTo>
                    <a:pt x="268334" y="122368"/>
                  </a:lnTo>
                  <a:lnTo>
                    <a:pt x="285137" y="90007"/>
                  </a:lnTo>
                  <a:lnTo>
                    <a:pt x="287384" y="64210"/>
                  </a:lnTo>
                  <a:lnTo>
                    <a:pt x="283314" y="39488"/>
                  </a:lnTo>
                  <a:lnTo>
                    <a:pt x="273706" y="20701"/>
                  </a:lnTo>
                  <a:lnTo>
                    <a:pt x="258518" y="7672"/>
                  </a:lnTo>
                  <a:lnTo>
                    <a:pt x="249554" y="2560"/>
                  </a:lnTo>
                  <a:lnTo>
                    <a:pt x="223997" y="0"/>
                  </a:lnTo>
                  <a:lnTo>
                    <a:pt x="189202" y="5136"/>
                  </a:lnTo>
                  <a:lnTo>
                    <a:pt x="168456" y="1339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Freeform 859"/>
            <p:cNvSpPr/>
            <p:nvPr/>
          </p:nvSpPr>
          <p:spPr>
            <a:xfrm>
              <a:off x="5834251" y="17216870"/>
              <a:ext cx="156465" cy="127551"/>
            </a:xfrm>
            <a:custGeom>
              <a:avLst/>
              <a:gdLst/>
              <a:ahLst/>
              <a:cxnLst/>
              <a:rect l="0" t="0" r="0" b="0"/>
              <a:pathLst>
                <a:path w="156465" h="127551">
                  <a:moveTo>
                    <a:pt x="9065" y="48287"/>
                  </a:moveTo>
                  <a:lnTo>
                    <a:pt x="9065" y="105552"/>
                  </a:lnTo>
                  <a:lnTo>
                    <a:pt x="7895" y="127550"/>
                  </a:lnTo>
                  <a:lnTo>
                    <a:pt x="5946" y="126865"/>
                  </a:lnTo>
                  <a:lnTo>
                    <a:pt x="3476" y="121729"/>
                  </a:lnTo>
                  <a:lnTo>
                    <a:pt x="0" y="92145"/>
                  </a:lnTo>
                  <a:lnTo>
                    <a:pt x="5426" y="70118"/>
                  </a:lnTo>
                  <a:lnTo>
                    <a:pt x="10149" y="59331"/>
                  </a:lnTo>
                  <a:lnTo>
                    <a:pt x="27874" y="41108"/>
                  </a:lnTo>
                  <a:lnTo>
                    <a:pt x="77381" y="10344"/>
                  </a:lnTo>
                  <a:lnTo>
                    <a:pt x="118344" y="0"/>
                  </a:lnTo>
                  <a:lnTo>
                    <a:pt x="128711" y="888"/>
                  </a:lnTo>
                  <a:lnTo>
                    <a:pt x="136793" y="3818"/>
                  </a:lnTo>
                  <a:lnTo>
                    <a:pt x="156464" y="167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Freeform 860"/>
            <p:cNvSpPr/>
            <p:nvPr/>
          </p:nvSpPr>
          <p:spPr>
            <a:xfrm>
              <a:off x="6279448" y="17159872"/>
              <a:ext cx="90294" cy="156077"/>
            </a:xfrm>
            <a:custGeom>
              <a:avLst/>
              <a:gdLst/>
              <a:ahLst/>
              <a:cxnLst/>
              <a:rect l="0" t="0" r="0" b="0"/>
              <a:pathLst>
                <a:path w="90294" h="156077">
                  <a:moveTo>
                    <a:pt x="6065" y="52642"/>
                  </a:moveTo>
                  <a:lnTo>
                    <a:pt x="0" y="86263"/>
                  </a:lnTo>
                  <a:lnTo>
                    <a:pt x="4520" y="137967"/>
                  </a:lnTo>
                  <a:lnTo>
                    <a:pt x="4209" y="156076"/>
                  </a:lnTo>
                  <a:lnTo>
                    <a:pt x="2488" y="154352"/>
                  </a:lnTo>
                  <a:lnTo>
                    <a:pt x="171" y="148526"/>
                  </a:lnTo>
                  <a:lnTo>
                    <a:pt x="716" y="132691"/>
                  </a:lnTo>
                  <a:lnTo>
                    <a:pt x="16106" y="75271"/>
                  </a:lnTo>
                  <a:lnTo>
                    <a:pt x="40626" y="36861"/>
                  </a:lnTo>
                  <a:lnTo>
                    <a:pt x="67778" y="11960"/>
                  </a:lnTo>
                  <a:lnTo>
                    <a:pt x="9029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Freeform 861"/>
            <p:cNvSpPr/>
            <p:nvPr/>
          </p:nvSpPr>
          <p:spPr>
            <a:xfrm>
              <a:off x="6411855" y="17152027"/>
              <a:ext cx="209056" cy="147117"/>
            </a:xfrm>
            <a:custGeom>
              <a:avLst/>
              <a:gdLst/>
              <a:ahLst/>
              <a:cxnLst/>
              <a:rect l="0" t="0" r="0" b="0"/>
              <a:pathLst>
                <a:path w="209056" h="147117">
                  <a:moveTo>
                    <a:pt x="0" y="113130"/>
                  </a:moveTo>
                  <a:lnTo>
                    <a:pt x="16768" y="118719"/>
                  </a:lnTo>
                  <a:lnTo>
                    <a:pt x="75582" y="114277"/>
                  </a:lnTo>
                  <a:lnTo>
                    <a:pt x="112082" y="104241"/>
                  </a:lnTo>
                  <a:lnTo>
                    <a:pt x="168037" y="74269"/>
                  </a:lnTo>
                  <a:lnTo>
                    <a:pt x="206543" y="42444"/>
                  </a:lnTo>
                  <a:lnTo>
                    <a:pt x="209055" y="35591"/>
                  </a:lnTo>
                  <a:lnTo>
                    <a:pt x="208390" y="28682"/>
                  </a:lnTo>
                  <a:lnTo>
                    <a:pt x="205607" y="21736"/>
                  </a:lnTo>
                  <a:lnTo>
                    <a:pt x="193157" y="10901"/>
                  </a:lnTo>
                  <a:lnTo>
                    <a:pt x="184923" y="6372"/>
                  </a:lnTo>
                  <a:lnTo>
                    <a:pt x="145390" y="0"/>
                  </a:lnTo>
                  <a:lnTo>
                    <a:pt x="102220" y="3701"/>
                  </a:lnTo>
                  <a:lnTo>
                    <a:pt x="91543" y="8592"/>
                  </a:lnTo>
                  <a:lnTo>
                    <a:pt x="76561" y="23385"/>
                  </a:lnTo>
                  <a:lnTo>
                    <a:pt x="69122" y="44778"/>
                  </a:lnTo>
                  <a:lnTo>
                    <a:pt x="66986" y="68714"/>
                  </a:lnTo>
                  <a:lnTo>
                    <a:pt x="69936" y="91049"/>
                  </a:lnTo>
                  <a:lnTo>
                    <a:pt x="83763" y="123356"/>
                  </a:lnTo>
                  <a:lnTo>
                    <a:pt x="99230" y="138342"/>
                  </a:lnTo>
                  <a:lnTo>
                    <a:pt x="108267" y="143976"/>
                  </a:lnTo>
                  <a:lnTo>
                    <a:pt x="130788" y="147116"/>
                  </a:lnTo>
                  <a:lnTo>
                    <a:pt x="190148" y="136592"/>
                  </a:lnTo>
                  <a:lnTo>
                    <a:pt x="200041" y="1341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Freeform 862"/>
            <p:cNvSpPr/>
            <p:nvPr/>
          </p:nvSpPr>
          <p:spPr>
            <a:xfrm>
              <a:off x="6671130" y="17115095"/>
              <a:ext cx="235566" cy="185932"/>
            </a:xfrm>
            <a:custGeom>
              <a:avLst/>
              <a:gdLst/>
              <a:ahLst/>
              <a:cxnLst/>
              <a:rect l="0" t="0" r="0" b="0"/>
              <a:pathLst>
                <a:path w="235566" h="185932">
                  <a:moveTo>
                    <a:pt x="151337" y="23719"/>
                  </a:moveTo>
                  <a:lnTo>
                    <a:pt x="133355" y="8078"/>
                  </a:lnTo>
                  <a:lnTo>
                    <a:pt x="116439" y="0"/>
                  </a:lnTo>
                  <a:lnTo>
                    <a:pt x="107014" y="887"/>
                  </a:lnTo>
                  <a:lnTo>
                    <a:pt x="87184" y="11232"/>
                  </a:lnTo>
                  <a:lnTo>
                    <a:pt x="38513" y="64766"/>
                  </a:lnTo>
                  <a:lnTo>
                    <a:pt x="13627" y="107736"/>
                  </a:lnTo>
                  <a:lnTo>
                    <a:pt x="1219" y="139470"/>
                  </a:lnTo>
                  <a:lnTo>
                    <a:pt x="0" y="160562"/>
                  </a:lnTo>
                  <a:lnTo>
                    <a:pt x="1312" y="171099"/>
                  </a:lnTo>
                  <a:lnTo>
                    <a:pt x="6867" y="178125"/>
                  </a:lnTo>
                  <a:lnTo>
                    <a:pt x="25516" y="185931"/>
                  </a:lnTo>
                  <a:lnTo>
                    <a:pt x="49403" y="180042"/>
                  </a:lnTo>
                  <a:lnTo>
                    <a:pt x="73278" y="165726"/>
                  </a:lnTo>
                  <a:lnTo>
                    <a:pt x="121400" y="114709"/>
                  </a:lnTo>
                  <a:lnTo>
                    <a:pt x="139747" y="72499"/>
                  </a:lnTo>
                  <a:lnTo>
                    <a:pt x="145016" y="47740"/>
                  </a:lnTo>
                  <a:lnTo>
                    <a:pt x="143745" y="21088"/>
                  </a:lnTo>
                  <a:lnTo>
                    <a:pt x="145106" y="21966"/>
                  </a:lnTo>
                  <a:lnTo>
                    <a:pt x="168481" y="78981"/>
                  </a:lnTo>
                  <a:lnTo>
                    <a:pt x="195411" y="113013"/>
                  </a:lnTo>
                  <a:lnTo>
                    <a:pt x="219378" y="131674"/>
                  </a:lnTo>
                  <a:lnTo>
                    <a:pt x="235565" y="1395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Freeform 863"/>
            <p:cNvSpPr/>
            <p:nvPr/>
          </p:nvSpPr>
          <p:spPr>
            <a:xfrm>
              <a:off x="6896111" y="16970359"/>
              <a:ext cx="152610" cy="307601"/>
            </a:xfrm>
            <a:custGeom>
              <a:avLst/>
              <a:gdLst/>
              <a:ahLst/>
              <a:cxnLst/>
              <a:rect l="0" t="0" r="0" b="0"/>
              <a:pathLst>
                <a:path w="152610" h="307601">
                  <a:moveTo>
                    <a:pt x="136926" y="0"/>
                  </a:moveTo>
                  <a:lnTo>
                    <a:pt x="136926" y="55329"/>
                  </a:lnTo>
                  <a:lnTo>
                    <a:pt x="136926" y="114958"/>
                  </a:lnTo>
                  <a:lnTo>
                    <a:pt x="142515" y="166207"/>
                  </a:lnTo>
                  <a:lnTo>
                    <a:pt x="147648" y="218531"/>
                  </a:lnTo>
                  <a:lnTo>
                    <a:pt x="152609" y="246083"/>
                  </a:lnTo>
                  <a:lnTo>
                    <a:pt x="152061" y="251793"/>
                  </a:lnTo>
                  <a:lnTo>
                    <a:pt x="149355" y="252089"/>
                  </a:lnTo>
                  <a:lnTo>
                    <a:pt x="145212" y="248778"/>
                  </a:lnTo>
                  <a:lnTo>
                    <a:pt x="102756" y="189708"/>
                  </a:lnTo>
                  <a:lnTo>
                    <a:pt x="80015" y="177901"/>
                  </a:lnTo>
                  <a:lnTo>
                    <a:pt x="67400" y="174753"/>
                  </a:lnTo>
                  <a:lnTo>
                    <a:pt x="55480" y="176163"/>
                  </a:lnTo>
                  <a:lnTo>
                    <a:pt x="32877" y="187090"/>
                  </a:lnTo>
                  <a:lnTo>
                    <a:pt x="6011" y="212970"/>
                  </a:lnTo>
                  <a:lnTo>
                    <a:pt x="1686" y="223869"/>
                  </a:lnTo>
                  <a:lnTo>
                    <a:pt x="0" y="248455"/>
                  </a:lnTo>
                  <a:lnTo>
                    <a:pt x="11217" y="283016"/>
                  </a:lnTo>
                  <a:lnTo>
                    <a:pt x="29193" y="298530"/>
                  </a:lnTo>
                  <a:lnTo>
                    <a:pt x="40537" y="304304"/>
                  </a:lnTo>
                  <a:lnTo>
                    <a:pt x="65620" y="307600"/>
                  </a:lnTo>
                  <a:lnTo>
                    <a:pt x="90026" y="303997"/>
                  </a:lnTo>
                  <a:lnTo>
                    <a:pt x="126397" y="2842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Freeform 864"/>
            <p:cNvSpPr/>
            <p:nvPr/>
          </p:nvSpPr>
          <p:spPr>
            <a:xfrm>
              <a:off x="7128371" y="17086173"/>
              <a:ext cx="304749" cy="147399"/>
            </a:xfrm>
            <a:custGeom>
              <a:avLst/>
              <a:gdLst/>
              <a:ahLst/>
              <a:cxnLst/>
              <a:rect l="0" t="0" r="0" b="0"/>
              <a:pathLst>
                <a:path w="304749" h="147399">
                  <a:moveTo>
                    <a:pt x="20479" y="0"/>
                  </a:moveTo>
                  <a:lnTo>
                    <a:pt x="6007" y="34791"/>
                  </a:lnTo>
                  <a:lnTo>
                    <a:pt x="723" y="96775"/>
                  </a:lnTo>
                  <a:lnTo>
                    <a:pt x="0" y="119051"/>
                  </a:lnTo>
                  <a:lnTo>
                    <a:pt x="763" y="99874"/>
                  </a:lnTo>
                  <a:lnTo>
                    <a:pt x="9048" y="66377"/>
                  </a:lnTo>
                  <a:lnTo>
                    <a:pt x="19688" y="48607"/>
                  </a:lnTo>
                  <a:lnTo>
                    <a:pt x="35335" y="36030"/>
                  </a:lnTo>
                  <a:lnTo>
                    <a:pt x="44421" y="31038"/>
                  </a:lnTo>
                  <a:lnTo>
                    <a:pt x="53988" y="30050"/>
                  </a:lnTo>
                  <a:lnTo>
                    <a:pt x="73977" y="35193"/>
                  </a:lnTo>
                  <a:lnTo>
                    <a:pt x="104960" y="62419"/>
                  </a:lnTo>
                  <a:lnTo>
                    <a:pt x="125189" y="94533"/>
                  </a:lnTo>
                  <a:lnTo>
                    <a:pt x="138592" y="131864"/>
                  </a:lnTo>
                  <a:lnTo>
                    <a:pt x="141335" y="134703"/>
                  </a:lnTo>
                  <a:lnTo>
                    <a:pt x="143163" y="130745"/>
                  </a:lnTo>
                  <a:lnTo>
                    <a:pt x="151688" y="93546"/>
                  </a:lnTo>
                  <a:lnTo>
                    <a:pt x="166850" y="62811"/>
                  </a:lnTo>
                  <a:lnTo>
                    <a:pt x="182628" y="48192"/>
                  </a:lnTo>
                  <a:lnTo>
                    <a:pt x="191750" y="42657"/>
                  </a:lnTo>
                  <a:lnTo>
                    <a:pt x="202509" y="41306"/>
                  </a:lnTo>
                  <a:lnTo>
                    <a:pt x="226944" y="46043"/>
                  </a:lnTo>
                  <a:lnTo>
                    <a:pt x="247162" y="62188"/>
                  </a:lnTo>
                  <a:lnTo>
                    <a:pt x="290666" y="123136"/>
                  </a:lnTo>
                  <a:lnTo>
                    <a:pt x="304748" y="1473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Freeform 865"/>
            <p:cNvSpPr/>
            <p:nvPr/>
          </p:nvSpPr>
          <p:spPr>
            <a:xfrm>
              <a:off x="7464705" y="17107229"/>
              <a:ext cx="10530" cy="126343"/>
            </a:xfrm>
            <a:custGeom>
              <a:avLst/>
              <a:gdLst/>
              <a:ahLst/>
              <a:cxnLst/>
              <a:rect l="0" t="0" r="0" b="0"/>
              <a:pathLst>
                <a:path w="10530" h="126343">
                  <a:moveTo>
                    <a:pt x="10529" y="0"/>
                  </a:moveTo>
                  <a:lnTo>
                    <a:pt x="10529" y="58618"/>
                  </a:lnTo>
                  <a:lnTo>
                    <a:pt x="2195" y="108974"/>
                  </a:lnTo>
                  <a:lnTo>
                    <a:pt x="0" y="1263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Freeform 866"/>
            <p:cNvSpPr/>
            <p:nvPr/>
          </p:nvSpPr>
          <p:spPr>
            <a:xfrm>
              <a:off x="7496290" y="1701247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Freeform 867"/>
            <p:cNvSpPr/>
            <p:nvPr/>
          </p:nvSpPr>
          <p:spPr>
            <a:xfrm>
              <a:off x="7580808" y="16980888"/>
              <a:ext cx="10240" cy="231627"/>
            </a:xfrm>
            <a:custGeom>
              <a:avLst/>
              <a:gdLst/>
              <a:ahLst/>
              <a:cxnLst/>
              <a:rect l="0" t="0" r="0" b="0"/>
              <a:pathLst>
                <a:path w="10240" h="231627">
                  <a:moveTo>
                    <a:pt x="10239" y="0"/>
                  </a:moveTo>
                  <a:lnTo>
                    <a:pt x="3004" y="28725"/>
                  </a:lnTo>
                  <a:lnTo>
                    <a:pt x="686" y="79091"/>
                  </a:lnTo>
                  <a:lnTo>
                    <a:pt x="0" y="137298"/>
                  </a:lnTo>
                  <a:lnTo>
                    <a:pt x="966" y="189769"/>
                  </a:lnTo>
                  <a:lnTo>
                    <a:pt x="8061" y="227646"/>
                  </a:lnTo>
                  <a:lnTo>
                    <a:pt x="10239" y="2316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Freeform 868"/>
            <p:cNvSpPr/>
            <p:nvPr/>
          </p:nvSpPr>
          <p:spPr>
            <a:xfrm>
              <a:off x="7696332" y="16959830"/>
              <a:ext cx="10530" cy="263213"/>
            </a:xfrm>
            <a:custGeom>
              <a:avLst/>
              <a:gdLst/>
              <a:ahLst/>
              <a:cxnLst/>
              <a:rect l="0" t="0" r="0" b="0"/>
              <a:pathLst>
                <a:path w="10530" h="263213">
                  <a:moveTo>
                    <a:pt x="10529" y="0"/>
                  </a:moveTo>
                  <a:lnTo>
                    <a:pt x="3293" y="28725"/>
                  </a:lnTo>
                  <a:lnTo>
                    <a:pt x="650" y="92112"/>
                  </a:lnTo>
                  <a:lnTo>
                    <a:pt x="128" y="150386"/>
                  </a:lnTo>
                  <a:lnTo>
                    <a:pt x="25" y="213024"/>
                  </a:lnTo>
                  <a:lnTo>
                    <a:pt x="0" y="2632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Freeform 869"/>
            <p:cNvSpPr/>
            <p:nvPr/>
          </p:nvSpPr>
          <p:spPr>
            <a:xfrm>
              <a:off x="7548933" y="17054587"/>
              <a:ext cx="178985" cy="52643"/>
            </a:xfrm>
            <a:custGeom>
              <a:avLst/>
              <a:gdLst/>
              <a:ahLst/>
              <a:cxnLst/>
              <a:rect l="0" t="0" r="0" b="0"/>
              <a:pathLst>
                <a:path w="178985" h="52643">
                  <a:moveTo>
                    <a:pt x="0" y="52642"/>
                  </a:moveTo>
                  <a:lnTo>
                    <a:pt x="48931" y="49522"/>
                  </a:lnTo>
                  <a:lnTo>
                    <a:pt x="96776" y="38069"/>
                  </a:lnTo>
                  <a:lnTo>
                    <a:pt x="154167" y="13239"/>
                  </a:lnTo>
                  <a:lnTo>
                    <a:pt x="17898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Freeform 870"/>
            <p:cNvSpPr/>
            <p:nvPr/>
          </p:nvSpPr>
          <p:spPr>
            <a:xfrm>
              <a:off x="7804375" y="17021212"/>
              <a:ext cx="197284" cy="180775"/>
            </a:xfrm>
            <a:custGeom>
              <a:avLst/>
              <a:gdLst/>
              <a:ahLst/>
              <a:cxnLst/>
              <a:rect l="0" t="0" r="0" b="0"/>
              <a:pathLst>
                <a:path w="197284" h="180775">
                  <a:moveTo>
                    <a:pt x="165698" y="64961"/>
                  </a:moveTo>
                  <a:lnTo>
                    <a:pt x="160109" y="42604"/>
                  </a:lnTo>
                  <a:lnTo>
                    <a:pt x="148005" y="25388"/>
                  </a:lnTo>
                  <a:lnTo>
                    <a:pt x="129759" y="11108"/>
                  </a:lnTo>
                  <a:lnTo>
                    <a:pt x="106051" y="861"/>
                  </a:lnTo>
                  <a:lnTo>
                    <a:pt x="94348" y="0"/>
                  </a:lnTo>
                  <a:lnTo>
                    <a:pt x="71985" y="5284"/>
                  </a:lnTo>
                  <a:lnTo>
                    <a:pt x="53468" y="18549"/>
                  </a:lnTo>
                  <a:lnTo>
                    <a:pt x="22516" y="55663"/>
                  </a:lnTo>
                  <a:lnTo>
                    <a:pt x="6551" y="86383"/>
                  </a:lnTo>
                  <a:lnTo>
                    <a:pt x="0" y="128890"/>
                  </a:lnTo>
                  <a:lnTo>
                    <a:pt x="4707" y="152256"/>
                  </a:lnTo>
                  <a:lnTo>
                    <a:pt x="9237" y="161762"/>
                  </a:lnTo>
                  <a:lnTo>
                    <a:pt x="18107" y="168098"/>
                  </a:lnTo>
                  <a:lnTo>
                    <a:pt x="43560" y="175140"/>
                  </a:lnTo>
                  <a:lnTo>
                    <a:pt x="65011" y="172032"/>
                  </a:lnTo>
                  <a:lnTo>
                    <a:pt x="74006" y="167926"/>
                  </a:lnTo>
                  <a:lnTo>
                    <a:pt x="103435" y="139792"/>
                  </a:lnTo>
                  <a:lnTo>
                    <a:pt x="128792" y="101820"/>
                  </a:lnTo>
                  <a:lnTo>
                    <a:pt x="134075" y="98893"/>
                  </a:lnTo>
                  <a:lnTo>
                    <a:pt x="137597" y="102789"/>
                  </a:lnTo>
                  <a:lnTo>
                    <a:pt x="153289" y="156076"/>
                  </a:lnTo>
                  <a:lnTo>
                    <a:pt x="164472" y="174087"/>
                  </a:lnTo>
                  <a:lnTo>
                    <a:pt x="170730" y="178656"/>
                  </a:lnTo>
                  <a:lnTo>
                    <a:pt x="177241" y="180532"/>
                  </a:lnTo>
                  <a:lnTo>
                    <a:pt x="197283" y="18077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Freeform 871"/>
            <p:cNvSpPr/>
            <p:nvPr/>
          </p:nvSpPr>
          <p:spPr>
            <a:xfrm>
              <a:off x="8056583" y="17033529"/>
              <a:ext cx="187232" cy="178986"/>
            </a:xfrm>
            <a:custGeom>
              <a:avLst/>
              <a:gdLst/>
              <a:ahLst/>
              <a:cxnLst/>
              <a:rect l="0" t="0" r="0" b="0"/>
              <a:pathLst>
                <a:path w="187232" h="178986">
                  <a:moveTo>
                    <a:pt x="39832" y="0"/>
                  </a:moveTo>
                  <a:lnTo>
                    <a:pt x="16113" y="53028"/>
                  </a:lnTo>
                  <a:lnTo>
                    <a:pt x="8630" y="103239"/>
                  </a:lnTo>
                  <a:lnTo>
                    <a:pt x="1471" y="134966"/>
                  </a:lnTo>
                  <a:lnTo>
                    <a:pt x="220" y="133260"/>
                  </a:lnTo>
                  <a:lnTo>
                    <a:pt x="0" y="118889"/>
                  </a:lnTo>
                  <a:lnTo>
                    <a:pt x="9390" y="68415"/>
                  </a:lnTo>
                  <a:lnTo>
                    <a:pt x="16944" y="39765"/>
                  </a:lnTo>
                  <a:lnTo>
                    <a:pt x="28099" y="19233"/>
                  </a:lnTo>
                  <a:lnTo>
                    <a:pt x="36690" y="13992"/>
                  </a:lnTo>
                  <a:lnTo>
                    <a:pt x="58712" y="11288"/>
                  </a:lnTo>
                  <a:lnTo>
                    <a:pt x="84098" y="20224"/>
                  </a:lnTo>
                  <a:lnTo>
                    <a:pt x="108639" y="35894"/>
                  </a:lnTo>
                  <a:lnTo>
                    <a:pt x="146577" y="80789"/>
                  </a:lnTo>
                  <a:lnTo>
                    <a:pt x="176341" y="139700"/>
                  </a:lnTo>
                  <a:lnTo>
                    <a:pt x="187231" y="1789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Freeform 872"/>
            <p:cNvSpPr/>
            <p:nvPr/>
          </p:nvSpPr>
          <p:spPr>
            <a:xfrm>
              <a:off x="8287689" y="17001294"/>
              <a:ext cx="92997" cy="158579"/>
            </a:xfrm>
            <a:custGeom>
              <a:avLst/>
              <a:gdLst/>
              <a:ahLst/>
              <a:cxnLst/>
              <a:rect l="0" t="0" r="0" b="0"/>
              <a:pathLst>
                <a:path w="92997" h="158579">
                  <a:moveTo>
                    <a:pt x="82467" y="11179"/>
                  </a:moveTo>
                  <a:lnTo>
                    <a:pt x="71288" y="0"/>
                  </a:lnTo>
                  <a:lnTo>
                    <a:pt x="64486" y="216"/>
                  </a:lnTo>
                  <a:lnTo>
                    <a:pt x="47570" y="9815"/>
                  </a:lnTo>
                  <a:lnTo>
                    <a:pt x="18314" y="40540"/>
                  </a:lnTo>
                  <a:lnTo>
                    <a:pt x="7161" y="65951"/>
                  </a:lnTo>
                  <a:lnTo>
                    <a:pt x="0" y="120394"/>
                  </a:lnTo>
                  <a:lnTo>
                    <a:pt x="2923" y="131952"/>
                  </a:lnTo>
                  <a:lnTo>
                    <a:pt x="15528" y="151034"/>
                  </a:lnTo>
                  <a:lnTo>
                    <a:pt x="27313" y="155888"/>
                  </a:lnTo>
                  <a:lnTo>
                    <a:pt x="77941" y="158393"/>
                  </a:lnTo>
                  <a:lnTo>
                    <a:pt x="92996" y="1585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Freeform 873"/>
            <p:cNvSpPr/>
            <p:nvPr/>
          </p:nvSpPr>
          <p:spPr>
            <a:xfrm>
              <a:off x="8464912" y="16978728"/>
              <a:ext cx="231628" cy="194056"/>
            </a:xfrm>
            <a:custGeom>
              <a:avLst/>
              <a:gdLst/>
              <a:ahLst/>
              <a:cxnLst/>
              <a:rect l="0" t="0" r="0" b="0"/>
              <a:pathLst>
                <a:path w="231628" h="194056">
                  <a:moveTo>
                    <a:pt x="0" y="86387"/>
                  </a:moveTo>
                  <a:lnTo>
                    <a:pt x="60384" y="86387"/>
                  </a:lnTo>
                  <a:lnTo>
                    <a:pt x="111868" y="83268"/>
                  </a:lnTo>
                  <a:lnTo>
                    <a:pt x="165597" y="71732"/>
                  </a:lnTo>
                  <a:lnTo>
                    <a:pt x="172400" y="66089"/>
                  </a:lnTo>
                  <a:lnTo>
                    <a:pt x="175764" y="58817"/>
                  </a:lnTo>
                  <a:lnTo>
                    <a:pt x="176837" y="50459"/>
                  </a:lnTo>
                  <a:lnTo>
                    <a:pt x="168672" y="31815"/>
                  </a:lnTo>
                  <a:lnTo>
                    <a:pt x="161581" y="21930"/>
                  </a:lnTo>
                  <a:lnTo>
                    <a:pt x="141224" y="7827"/>
                  </a:lnTo>
                  <a:lnTo>
                    <a:pt x="117749" y="0"/>
                  </a:lnTo>
                  <a:lnTo>
                    <a:pt x="95617" y="420"/>
                  </a:lnTo>
                  <a:lnTo>
                    <a:pt x="57837" y="18411"/>
                  </a:lnTo>
                  <a:lnTo>
                    <a:pt x="40134" y="36289"/>
                  </a:lnTo>
                  <a:lnTo>
                    <a:pt x="33775" y="45969"/>
                  </a:lnTo>
                  <a:lnTo>
                    <a:pt x="24826" y="87540"/>
                  </a:lnTo>
                  <a:lnTo>
                    <a:pt x="28972" y="110686"/>
                  </a:lnTo>
                  <a:lnTo>
                    <a:pt x="40953" y="131113"/>
                  </a:lnTo>
                  <a:lnTo>
                    <a:pt x="61875" y="155787"/>
                  </a:lnTo>
                  <a:lnTo>
                    <a:pt x="89891" y="172994"/>
                  </a:lnTo>
                  <a:lnTo>
                    <a:pt x="144359" y="193573"/>
                  </a:lnTo>
                  <a:lnTo>
                    <a:pt x="183673" y="194055"/>
                  </a:lnTo>
                  <a:lnTo>
                    <a:pt x="231627" y="18114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Freeform 874"/>
            <p:cNvSpPr/>
            <p:nvPr/>
          </p:nvSpPr>
          <p:spPr>
            <a:xfrm>
              <a:off x="4255593" y="17549426"/>
              <a:ext cx="163941" cy="367168"/>
            </a:xfrm>
            <a:custGeom>
              <a:avLst/>
              <a:gdLst/>
              <a:ahLst/>
              <a:cxnLst/>
              <a:rect l="0" t="0" r="0" b="0"/>
              <a:pathLst>
                <a:path w="163941" h="367168">
                  <a:moveTo>
                    <a:pt x="82148" y="0"/>
                  </a:moveTo>
                  <a:lnTo>
                    <a:pt x="66507" y="17981"/>
                  </a:lnTo>
                  <a:lnTo>
                    <a:pt x="43711" y="74353"/>
                  </a:lnTo>
                  <a:lnTo>
                    <a:pt x="26018" y="132017"/>
                  </a:lnTo>
                  <a:lnTo>
                    <a:pt x="8452" y="191993"/>
                  </a:lnTo>
                  <a:lnTo>
                    <a:pt x="0" y="246154"/>
                  </a:lnTo>
                  <a:lnTo>
                    <a:pt x="4126" y="299102"/>
                  </a:lnTo>
                  <a:lnTo>
                    <a:pt x="22125" y="329466"/>
                  </a:lnTo>
                  <a:lnTo>
                    <a:pt x="48452" y="352320"/>
                  </a:lnTo>
                  <a:lnTo>
                    <a:pt x="75751" y="366378"/>
                  </a:lnTo>
                  <a:lnTo>
                    <a:pt x="103482" y="367167"/>
                  </a:lnTo>
                  <a:lnTo>
                    <a:pt x="153823" y="354197"/>
                  </a:lnTo>
                  <a:lnTo>
                    <a:pt x="160347" y="348435"/>
                  </a:lnTo>
                  <a:lnTo>
                    <a:pt x="163526" y="341085"/>
                  </a:lnTo>
                  <a:lnTo>
                    <a:pt x="163940" y="327069"/>
                  </a:lnTo>
                  <a:lnTo>
                    <a:pt x="162412" y="323331"/>
                  </a:lnTo>
                  <a:lnTo>
                    <a:pt x="155847" y="3158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Freeform 875"/>
            <p:cNvSpPr/>
            <p:nvPr/>
          </p:nvSpPr>
          <p:spPr>
            <a:xfrm>
              <a:off x="4548311" y="17549426"/>
              <a:ext cx="15990" cy="273741"/>
            </a:xfrm>
            <a:custGeom>
              <a:avLst/>
              <a:gdLst/>
              <a:ahLst/>
              <a:cxnLst/>
              <a:rect l="0" t="0" r="0" b="0"/>
              <a:pathLst>
                <a:path w="15990" h="273741">
                  <a:moveTo>
                    <a:pt x="0" y="0"/>
                  </a:moveTo>
                  <a:lnTo>
                    <a:pt x="8333" y="55171"/>
                  </a:lnTo>
                  <a:lnTo>
                    <a:pt x="9878" y="110324"/>
                  </a:lnTo>
                  <a:lnTo>
                    <a:pt x="15989" y="165291"/>
                  </a:lnTo>
                  <a:lnTo>
                    <a:pt x="13966" y="215871"/>
                  </a:lnTo>
                  <a:lnTo>
                    <a:pt x="10529" y="2737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Freeform 876"/>
            <p:cNvSpPr/>
            <p:nvPr/>
          </p:nvSpPr>
          <p:spPr>
            <a:xfrm>
              <a:off x="4604703" y="17581012"/>
              <a:ext cx="164708" cy="149356"/>
            </a:xfrm>
            <a:custGeom>
              <a:avLst/>
              <a:gdLst/>
              <a:ahLst/>
              <a:cxnLst/>
              <a:rect l="0" t="0" r="0" b="0"/>
              <a:pathLst>
                <a:path w="164708" h="149356">
                  <a:moveTo>
                    <a:pt x="17308" y="0"/>
                  </a:moveTo>
                  <a:lnTo>
                    <a:pt x="24543" y="49262"/>
                  </a:lnTo>
                  <a:lnTo>
                    <a:pt x="24066" y="110293"/>
                  </a:lnTo>
                  <a:lnTo>
                    <a:pt x="21813" y="122662"/>
                  </a:lnTo>
                  <a:lnTo>
                    <a:pt x="16802" y="132077"/>
                  </a:lnTo>
                  <a:lnTo>
                    <a:pt x="0" y="148579"/>
                  </a:lnTo>
                  <a:lnTo>
                    <a:pt x="2260" y="149355"/>
                  </a:lnTo>
                  <a:lnTo>
                    <a:pt x="57354" y="139251"/>
                  </a:lnTo>
                  <a:lnTo>
                    <a:pt x="117331" y="126118"/>
                  </a:lnTo>
                  <a:lnTo>
                    <a:pt x="146380" y="115748"/>
                  </a:lnTo>
                  <a:lnTo>
                    <a:pt x="164707" y="1052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Freeform 877"/>
            <p:cNvSpPr/>
            <p:nvPr/>
          </p:nvSpPr>
          <p:spPr>
            <a:xfrm>
              <a:off x="4730588" y="17549426"/>
              <a:ext cx="38823" cy="326385"/>
            </a:xfrm>
            <a:custGeom>
              <a:avLst/>
              <a:gdLst/>
              <a:ahLst/>
              <a:cxnLst/>
              <a:rect l="0" t="0" r="0" b="0"/>
              <a:pathLst>
                <a:path w="38823" h="326385">
                  <a:moveTo>
                    <a:pt x="7236" y="0"/>
                  </a:moveTo>
                  <a:lnTo>
                    <a:pt x="0" y="28726"/>
                  </a:lnTo>
                  <a:lnTo>
                    <a:pt x="477" y="92111"/>
                  </a:lnTo>
                  <a:lnTo>
                    <a:pt x="5901" y="150387"/>
                  </a:lnTo>
                  <a:lnTo>
                    <a:pt x="14208" y="209298"/>
                  </a:lnTo>
                  <a:lnTo>
                    <a:pt x="17880" y="263615"/>
                  </a:lnTo>
                  <a:lnTo>
                    <a:pt x="25858" y="305706"/>
                  </a:lnTo>
                  <a:lnTo>
                    <a:pt x="38822" y="3263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Freeform 878"/>
            <p:cNvSpPr/>
            <p:nvPr/>
          </p:nvSpPr>
          <p:spPr>
            <a:xfrm>
              <a:off x="4843109" y="17581012"/>
              <a:ext cx="31586" cy="168456"/>
            </a:xfrm>
            <a:custGeom>
              <a:avLst/>
              <a:gdLst/>
              <a:ahLst/>
              <a:cxnLst/>
              <a:rect l="0" t="0" r="0" b="0"/>
              <a:pathLst>
                <a:path w="31586" h="168456">
                  <a:moveTo>
                    <a:pt x="0" y="0"/>
                  </a:moveTo>
                  <a:lnTo>
                    <a:pt x="3120" y="54144"/>
                  </a:lnTo>
                  <a:lnTo>
                    <a:pt x="14654" y="114680"/>
                  </a:lnTo>
                  <a:lnTo>
                    <a:pt x="31585" y="1684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Freeform 879"/>
            <p:cNvSpPr/>
            <p:nvPr/>
          </p:nvSpPr>
          <p:spPr>
            <a:xfrm>
              <a:off x="4811523" y="17612596"/>
              <a:ext cx="84230" cy="52645"/>
            </a:xfrm>
            <a:custGeom>
              <a:avLst/>
              <a:gdLst/>
              <a:ahLst/>
              <a:cxnLst/>
              <a:rect l="0" t="0" r="0" b="0"/>
              <a:pathLst>
                <a:path w="84230" h="52645">
                  <a:moveTo>
                    <a:pt x="84229" y="0"/>
                  </a:moveTo>
                  <a:lnTo>
                    <a:pt x="23356" y="39544"/>
                  </a:lnTo>
                  <a:lnTo>
                    <a:pt x="0" y="5264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Freeform 880"/>
            <p:cNvSpPr/>
            <p:nvPr/>
          </p:nvSpPr>
          <p:spPr>
            <a:xfrm>
              <a:off x="4895752" y="17581012"/>
              <a:ext cx="178892" cy="178986"/>
            </a:xfrm>
            <a:custGeom>
              <a:avLst/>
              <a:gdLst/>
              <a:ahLst/>
              <a:cxnLst/>
              <a:rect l="0" t="0" r="0" b="0"/>
              <a:pathLst>
                <a:path w="178892" h="178986">
                  <a:moveTo>
                    <a:pt x="0" y="0"/>
                  </a:moveTo>
                  <a:lnTo>
                    <a:pt x="14572" y="48930"/>
                  </a:lnTo>
                  <a:lnTo>
                    <a:pt x="33813" y="108062"/>
                  </a:lnTo>
                  <a:lnTo>
                    <a:pt x="37750" y="112985"/>
                  </a:lnTo>
                  <a:lnTo>
                    <a:pt x="41544" y="111589"/>
                  </a:lnTo>
                  <a:lnTo>
                    <a:pt x="67217" y="81313"/>
                  </a:lnTo>
                  <a:lnTo>
                    <a:pt x="92265" y="68114"/>
                  </a:lnTo>
                  <a:lnTo>
                    <a:pt x="107133" y="62958"/>
                  </a:lnTo>
                  <a:lnTo>
                    <a:pt x="133012" y="63466"/>
                  </a:lnTo>
                  <a:lnTo>
                    <a:pt x="144827" y="66877"/>
                  </a:lnTo>
                  <a:lnTo>
                    <a:pt x="164193" y="83145"/>
                  </a:lnTo>
                  <a:lnTo>
                    <a:pt x="172633" y="94035"/>
                  </a:lnTo>
                  <a:lnTo>
                    <a:pt x="178891" y="118613"/>
                  </a:lnTo>
                  <a:lnTo>
                    <a:pt x="175837" y="152518"/>
                  </a:lnTo>
                  <a:lnTo>
                    <a:pt x="168456" y="1789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Freeform 881"/>
            <p:cNvSpPr/>
            <p:nvPr/>
          </p:nvSpPr>
          <p:spPr>
            <a:xfrm>
              <a:off x="5225331" y="17619168"/>
              <a:ext cx="196846" cy="182829"/>
            </a:xfrm>
            <a:custGeom>
              <a:avLst/>
              <a:gdLst/>
              <a:ahLst/>
              <a:cxnLst/>
              <a:rect l="0" t="0" r="0" b="0"/>
              <a:pathLst>
                <a:path w="196846" h="182829">
                  <a:moveTo>
                    <a:pt x="123146" y="14486"/>
                  </a:moveTo>
                  <a:lnTo>
                    <a:pt x="111968" y="3307"/>
                  </a:lnTo>
                  <a:lnTo>
                    <a:pt x="103995" y="1184"/>
                  </a:lnTo>
                  <a:lnTo>
                    <a:pt x="82659" y="1944"/>
                  </a:lnTo>
                  <a:lnTo>
                    <a:pt x="63817" y="9302"/>
                  </a:lnTo>
                  <a:lnTo>
                    <a:pt x="27069" y="38678"/>
                  </a:lnTo>
                  <a:lnTo>
                    <a:pt x="7591" y="68056"/>
                  </a:lnTo>
                  <a:lnTo>
                    <a:pt x="0" y="115756"/>
                  </a:lnTo>
                  <a:lnTo>
                    <a:pt x="3340" y="157576"/>
                  </a:lnTo>
                  <a:lnTo>
                    <a:pt x="8181" y="167202"/>
                  </a:lnTo>
                  <a:lnTo>
                    <a:pt x="22917" y="181017"/>
                  </a:lnTo>
                  <a:lnTo>
                    <a:pt x="31760" y="182828"/>
                  </a:lnTo>
                  <a:lnTo>
                    <a:pt x="50945" y="178601"/>
                  </a:lnTo>
                  <a:lnTo>
                    <a:pt x="75887" y="163068"/>
                  </a:lnTo>
                  <a:lnTo>
                    <a:pt x="87714" y="147203"/>
                  </a:lnTo>
                  <a:lnTo>
                    <a:pt x="120613" y="87821"/>
                  </a:lnTo>
                  <a:lnTo>
                    <a:pt x="139190" y="33155"/>
                  </a:lnTo>
                  <a:lnTo>
                    <a:pt x="142718" y="0"/>
                  </a:lnTo>
                  <a:lnTo>
                    <a:pt x="149596" y="57421"/>
                  </a:lnTo>
                  <a:lnTo>
                    <a:pt x="163292" y="113390"/>
                  </a:lnTo>
                  <a:lnTo>
                    <a:pt x="179625" y="139067"/>
                  </a:lnTo>
                  <a:lnTo>
                    <a:pt x="196845" y="1513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Freeform 882"/>
            <p:cNvSpPr/>
            <p:nvPr/>
          </p:nvSpPr>
          <p:spPr>
            <a:xfrm>
              <a:off x="5448172" y="17612596"/>
              <a:ext cx="310917" cy="161932"/>
            </a:xfrm>
            <a:custGeom>
              <a:avLst/>
              <a:gdLst/>
              <a:ahLst/>
              <a:cxnLst/>
              <a:rect l="0" t="0" r="0" b="0"/>
              <a:pathLst>
                <a:path w="310917" h="161932">
                  <a:moveTo>
                    <a:pt x="5590" y="0"/>
                  </a:moveTo>
                  <a:lnTo>
                    <a:pt x="0" y="16767"/>
                  </a:lnTo>
                  <a:lnTo>
                    <a:pt x="4045" y="78566"/>
                  </a:lnTo>
                  <a:lnTo>
                    <a:pt x="5132" y="127785"/>
                  </a:lnTo>
                  <a:lnTo>
                    <a:pt x="5386" y="150380"/>
                  </a:lnTo>
                  <a:lnTo>
                    <a:pt x="11152" y="102718"/>
                  </a:lnTo>
                  <a:lnTo>
                    <a:pt x="25825" y="59941"/>
                  </a:lnTo>
                  <a:lnTo>
                    <a:pt x="44609" y="37950"/>
                  </a:lnTo>
                  <a:lnTo>
                    <a:pt x="56169" y="28809"/>
                  </a:lnTo>
                  <a:lnTo>
                    <a:pt x="67386" y="26227"/>
                  </a:lnTo>
                  <a:lnTo>
                    <a:pt x="78372" y="28013"/>
                  </a:lnTo>
                  <a:lnTo>
                    <a:pt x="89206" y="32713"/>
                  </a:lnTo>
                  <a:lnTo>
                    <a:pt x="104364" y="47295"/>
                  </a:lnTo>
                  <a:lnTo>
                    <a:pt x="131360" y="105741"/>
                  </a:lnTo>
                  <a:lnTo>
                    <a:pt x="137527" y="128884"/>
                  </a:lnTo>
                  <a:lnTo>
                    <a:pt x="140998" y="161931"/>
                  </a:lnTo>
                  <a:lnTo>
                    <a:pt x="142268" y="104470"/>
                  </a:lnTo>
                  <a:lnTo>
                    <a:pt x="153582" y="60460"/>
                  </a:lnTo>
                  <a:lnTo>
                    <a:pt x="161573" y="50836"/>
                  </a:lnTo>
                  <a:lnTo>
                    <a:pt x="182930" y="40142"/>
                  </a:lnTo>
                  <a:lnTo>
                    <a:pt x="208020" y="41627"/>
                  </a:lnTo>
                  <a:lnTo>
                    <a:pt x="232430" y="50087"/>
                  </a:lnTo>
                  <a:lnTo>
                    <a:pt x="251077" y="61646"/>
                  </a:lnTo>
                  <a:lnTo>
                    <a:pt x="280318" y="92486"/>
                  </a:lnTo>
                  <a:lnTo>
                    <a:pt x="306078" y="146077"/>
                  </a:lnTo>
                  <a:lnTo>
                    <a:pt x="310916" y="1579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Freeform 883"/>
            <p:cNvSpPr/>
            <p:nvPr/>
          </p:nvSpPr>
          <p:spPr>
            <a:xfrm>
              <a:off x="5769617" y="17496783"/>
              <a:ext cx="185188" cy="410613"/>
            </a:xfrm>
            <a:custGeom>
              <a:avLst/>
              <a:gdLst/>
              <a:ahLst/>
              <a:cxnLst/>
              <a:rect l="0" t="0" r="0" b="0"/>
              <a:pathLst>
                <a:path w="185188" h="410613">
                  <a:moveTo>
                    <a:pt x="0" y="0"/>
                  </a:moveTo>
                  <a:lnTo>
                    <a:pt x="48931" y="17692"/>
                  </a:lnTo>
                  <a:lnTo>
                    <a:pt x="106703" y="56879"/>
                  </a:lnTo>
                  <a:lnTo>
                    <a:pt x="152525" y="105843"/>
                  </a:lnTo>
                  <a:lnTo>
                    <a:pt x="174914" y="142626"/>
                  </a:lnTo>
                  <a:lnTo>
                    <a:pt x="185187" y="183160"/>
                  </a:lnTo>
                  <a:lnTo>
                    <a:pt x="180253" y="231541"/>
                  </a:lnTo>
                  <a:lnTo>
                    <a:pt x="168962" y="271247"/>
                  </a:lnTo>
                  <a:lnTo>
                    <a:pt x="138010" y="323464"/>
                  </a:lnTo>
                  <a:lnTo>
                    <a:pt x="87804" y="385259"/>
                  </a:lnTo>
                  <a:lnTo>
                    <a:pt x="42114" y="4106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8" name="Group 907"/>
          <p:cNvGrpSpPr/>
          <p:nvPr/>
        </p:nvGrpSpPr>
        <p:grpSpPr>
          <a:xfrm>
            <a:off x="3800788" y="2158342"/>
            <a:ext cx="2642654" cy="368806"/>
            <a:chOff x="3800788" y="2158342"/>
            <a:chExt cx="2642654" cy="368806"/>
          </a:xfrm>
        </p:grpSpPr>
        <p:sp>
          <p:nvSpPr>
            <p:cNvPr id="886" name="Freeform 885"/>
            <p:cNvSpPr/>
            <p:nvPr/>
          </p:nvSpPr>
          <p:spPr>
            <a:xfrm>
              <a:off x="3842902" y="2305741"/>
              <a:ext cx="105286" cy="168457"/>
            </a:xfrm>
            <a:custGeom>
              <a:avLst/>
              <a:gdLst/>
              <a:ahLst/>
              <a:cxnLst/>
              <a:rect l="0" t="0" r="0" b="0"/>
              <a:pathLst>
                <a:path w="105286" h="168457">
                  <a:moveTo>
                    <a:pt x="0" y="0"/>
                  </a:moveTo>
                  <a:lnTo>
                    <a:pt x="26363" y="62280"/>
                  </a:lnTo>
                  <a:lnTo>
                    <a:pt x="59898" y="119018"/>
                  </a:lnTo>
                  <a:lnTo>
                    <a:pt x="105285" y="1684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Freeform 886"/>
            <p:cNvSpPr/>
            <p:nvPr/>
          </p:nvSpPr>
          <p:spPr>
            <a:xfrm>
              <a:off x="3811316" y="2326798"/>
              <a:ext cx="115815" cy="147400"/>
            </a:xfrm>
            <a:custGeom>
              <a:avLst/>
              <a:gdLst/>
              <a:ahLst/>
              <a:cxnLst/>
              <a:rect l="0" t="0" r="0" b="0"/>
              <a:pathLst>
                <a:path w="115815" h="147400">
                  <a:moveTo>
                    <a:pt x="115814" y="0"/>
                  </a:moveTo>
                  <a:lnTo>
                    <a:pt x="99046" y="11178"/>
                  </a:lnTo>
                  <a:lnTo>
                    <a:pt x="61939" y="61133"/>
                  </a:lnTo>
                  <a:lnTo>
                    <a:pt x="23933" y="117967"/>
                  </a:lnTo>
                  <a:lnTo>
                    <a:pt x="0" y="1473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Freeform 887"/>
            <p:cNvSpPr/>
            <p:nvPr/>
          </p:nvSpPr>
          <p:spPr>
            <a:xfrm>
              <a:off x="3800788" y="2347855"/>
              <a:ext cx="231628" cy="52643"/>
            </a:xfrm>
            <a:custGeom>
              <a:avLst/>
              <a:gdLst/>
              <a:ahLst/>
              <a:cxnLst/>
              <a:rect l="0" t="0" r="0" b="0"/>
              <a:pathLst>
                <a:path w="231628" h="52643">
                  <a:moveTo>
                    <a:pt x="0" y="52642"/>
                  </a:moveTo>
                  <a:lnTo>
                    <a:pt x="48931" y="49523"/>
                  </a:lnTo>
                  <a:lnTo>
                    <a:pt x="108061" y="37988"/>
                  </a:lnTo>
                  <a:lnTo>
                    <a:pt x="167435" y="20976"/>
                  </a:lnTo>
                  <a:lnTo>
                    <a:pt x="222178" y="3112"/>
                  </a:lnTo>
                  <a:lnTo>
                    <a:pt x="23162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Freeform 888"/>
            <p:cNvSpPr/>
            <p:nvPr/>
          </p:nvSpPr>
          <p:spPr>
            <a:xfrm>
              <a:off x="4080504" y="2263627"/>
              <a:ext cx="226571" cy="263521"/>
            </a:xfrm>
            <a:custGeom>
              <a:avLst/>
              <a:gdLst/>
              <a:ahLst/>
              <a:cxnLst/>
              <a:rect l="0" t="0" r="0" b="0"/>
              <a:pathLst>
                <a:path w="226571" h="263521">
                  <a:moveTo>
                    <a:pt x="78253" y="0"/>
                  </a:moveTo>
                  <a:lnTo>
                    <a:pt x="61485" y="5589"/>
                  </a:lnTo>
                  <a:lnTo>
                    <a:pt x="47014" y="20811"/>
                  </a:lnTo>
                  <a:lnTo>
                    <a:pt x="33953" y="44345"/>
                  </a:lnTo>
                  <a:lnTo>
                    <a:pt x="16036" y="100873"/>
                  </a:lnTo>
                  <a:lnTo>
                    <a:pt x="0" y="160856"/>
                  </a:lnTo>
                  <a:lnTo>
                    <a:pt x="5024" y="209878"/>
                  </a:lnTo>
                  <a:lnTo>
                    <a:pt x="14901" y="232099"/>
                  </a:lnTo>
                  <a:lnTo>
                    <a:pt x="33329" y="249774"/>
                  </a:lnTo>
                  <a:lnTo>
                    <a:pt x="44794" y="257763"/>
                  </a:lnTo>
                  <a:lnTo>
                    <a:pt x="73131" y="263520"/>
                  </a:lnTo>
                  <a:lnTo>
                    <a:pt x="127803" y="257684"/>
                  </a:lnTo>
                  <a:lnTo>
                    <a:pt x="147458" y="245548"/>
                  </a:lnTo>
                  <a:lnTo>
                    <a:pt x="209887" y="187632"/>
                  </a:lnTo>
                  <a:lnTo>
                    <a:pt x="226570" y="146192"/>
                  </a:lnTo>
                  <a:lnTo>
                    <a:pt x="225670" y="116837"/>
                  </a:lnTo>
                  <a:lnTo>
                    <a:pt x="217471" y="90532"/>
                  </a:lnTo>
                  <a:lnTo>
                    <a:pt x="206028" y="71042"/>
                  </a:lnTo>
                  <a:lnTo>
                    <a:pt x="190024" y="57700"/>
                  </a:lnTo>
                  <a:lnTo>
                    <a:pt x="151154" y="39604"/>
                  </a:lnTo>
                  <a:lnTo>
                    <a:pt x="114541" y="33961"/>
                  </a:lnTo>
                  <a:lnTo>
                    <a:pt x="54182" y="40460"/>
                  </a:lnTo>
                  <a:lnTo>
                    <a:pt x="4553" y="526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Freeform 889"/>
            <p:cNvSpPr/>
            <p:nvPr/>
          </p:nvSpPr>
          <p:spPr>
            <a:xfrm>
              <a:off x="4148228" y="2389969"/>
              <a:ext cx="168457" cy="105286"/>
            </a:xfrm>
            <a:custGeom>
              <a:avLst/>
              <a:gdLst/>
              <a:ahLst/>
              <a:cxnLst/>
              <a:rect l="0" t="0" r="0" b="0"/>
              <a:pathLst>
                <a:path w="168457" h="105286">
                  <a:moveTo>
                    <a:pt x="0" y="0"/>
                  </a:moveTo>
                  <a:lnTo>
                    <a:pt x="53028" y="29308"/>
                  </a:lnTo>
                  <a:lnTo>
                    <a:pt x="103238" y="63631"/>
                  </a:lnTo>
                  <a:lnTo>
                    <a:pt x="148858" y="91035"/>
                  </a:lnTo>
                  <a:lnTo>
                    <a:pt x="168456" y="1052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Freeform 890"/>
            <p:cNvSpPr/>
            <p:nvPr/>
          </p:nvSpPr>
          <p:spPr>
            <a:xfrm>
              <a:off x="4390384" y="2326798"/>
              <a:ext cx="136871" cy="153383"/>
            </a:xfrm>
            <a:custGeom>
              <a:avLst/>
              <a:gdLst/>
              <a:ahLst/>
              <a:cxnLst/>
              <a:rect l="0" t="0" r="0" b="0"/>
              <a:pathLst>
                <a:path w="136871" h="153383">
                  <a:moveTo>
                    <a:pt x="0" y="0"/>
                  </a:moveTo>
                  <a:lnTo>
                    <a:pt x="0" y="48931"/>
                  </a:lnTo>
                  <a:lnTo>
                    <a:pt x="0" y="96776"/>
                  </a:lnTo>
                  <a:lnTo>
                    <a:pt x="2339" y="127240"/>
                  </a:lnTo>
                  <a:lnTo>
                    <a:pt x="11178" y="148578"/>
                  </a:lnTo>
                  <a:lnTo>
                    <a:pt x="19150" y="152864"/>
                  </a:lnTo>
                  <a:lnTo>
                    <a:pt x="29144" y="153382"/>
                  </a:lnTo>
                  <a:lnTo>
                    <a:pt x="40486" y="151388"/>
                  </a:lnTo>
                  <a:lnTo>
                    <a:pt x="50387" y="144209"/>
                  </a:lnTo>
                  <a:lnTo>
                    <a:pt x="67628" y="120635"/>
                  </a:lnTo>
                  <a:lnTo>
                    <a:pt x="84898" y="74478"/>
                  </a:lnTo>
                  <a:lnTo>
                    <a:pt x="92809" y="24244"/>
                  </a:lnTo>
                  <a:lnTo>
                    <a:pt x="93458" y="25521"/>
                  </a:lnTo>
                  <a:lnTo>
                    <a:pt x="106095" y="86469"/>
                  </a:lnTo>
                  <a:lnTo>
                    <a:pt x="113834" y="109790"/>
                  </a:lnTo>
                  <a:lnTo>
                    <a:pt x="136870" y="1368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Freeform 891"/>
            <p:cNvSpPr/>
            <p:nvPr/>
          </p:nvSpPr>
          <p:spPr>
            <a:xfrm>
              <a:off x="4558840" y="2305741"/>
              <a:ext cx="1" cy="147400"/>
            </a:xfrm>
            <a:custGeom>
              <a:avLst/>
              <a:gdLst/>
              <a:ahLst/>
              <a:cxnLst/>
              <a:rect l="0" t="0" r="0" b="0"/>
              <a:pathLst>
                <a:path w="1" h="147400">
                  <a:moveTo>
                    <a:pt x="0" y="0"/>
                  </a:moveTo>
                  <a:lnTo>
                    <a:pt x="0" y="54145"/>
                  </a:lnTo>
                  <a:lnTo>
                    <a:pt x="0" y="109091"/>
                  </a:lnTo>
                  <a:lnTo>
                    <a:pt x="0" y="1473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Freeform 892"/>
            <p:cNvSpPr/>
            <p:nvPr/>
          </p:nvSpPr>
          <p:spPr>
            <a:xfrm>
              <a:off x="4611482" y="2295213"/>
              <a:ext cx="1" cy="10529"/>
            </a:xfrm>
            <a:custGeom>
              <a:avLst/>
              <a:gdLst/>
              <a:ahLst/>
              <a:cxnLst/>
              <a:rect l="0" t="0" r="0" b="0"/>
              <a:pathLst>
                <a:path w="1" h="10529">
                  <a:moveTo>
                    <a:pt x="0" y="0"/>
                  </a:moveTo>
                  <a:lnTo>
                    <a:pt x="0" y="10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Freeform 893"/>
            <p:cNvSpPr/>
            <p:nvPr/>
          </p:nvSpPr>
          <p:spPr>
            <a:xfrm>
              <a:off x="4646294" y="2334554"/>
              <a:ext cx="144174" cy="180863"/>
            </a:xfrm>
            <a:custGeom>
              <a:avLst/>
              <a:gdLst/>
              <a:ahLst/>
              <a:cxnLst/>
              <a:rect l="0" t="0" r="0" b="0"/>
              <a:pathLst>
                <a:path w="144174" h="180863">
                  <a:moveTo>
                    <a:pt x="91530" y="13301"/>
                  </a:moveTo>
                  <a:lnTo>
                    <a:pt x="80352" y="2123"/>
                  </a:lnTo>
                  <a:lnTo>
                    <a:pt x="73549" y="0"/>
                  </a:lnTo>
                  <a:lnTo>
                    <a:pt x="47208" y="2601"/>
                  </a:lnTo>
                  <a:lnTo>
                    <a:pt x="27378" y="7765"/>
                  </a:lnTo>
                  <a:lnTo>
                    <a:pt x="19516" y="14290"/>
                  </a:lnTo>
                  <a:lnTo>
                    <a:pt x="7661" y="34018"/>
                  </a:lnTo>
                  <a:lnTo>
                    <a:pt x="0" y="77021"/>
                  </a:lnTo>
                  <a:lnTo>
                    <a:pt x="3319" y="121218"/>
                  </a:lnTo>
                  <a:lnTo>
                    <a:pt x="14890" y="146662"/>
                  </a:lnTo>
                  <a:lnTo>
                    <a:pt x="31731" y="167329"/>
                  </a:lnTo>
                  <a:lnTo>
                    <a:pt x="50915" y="180414"/>
                  </a:lnTo>
                  <a:lnTo>
                    <a:pt x="62114" y="180862"/>
                  </a:lnTo>
                  <a:lnTo>
                    <a:pt x="87035" y="172000"/>
                  </a:lnTo>
                  <a:lnTo>
                    <a:pt x="116194" y="152870"/>
                  </a:lnTo>
                  <a:lnTo>
                    <a:pt x="144173" y="1185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Freeform 894"/>
            <p:cNvSpPr/>
            <p:nvPr/>
          </p:nvSpPr>
          <p:spPr>
            <a:xfrm>
              <a:off x="4800995" y="2316269"/>
              <a:ext cx="21058" cy="168457"/>
            </a:xfrm>
            <a:custGeom>
              <a:avLst/>
              <a:gdLst/>
              <a:ahLst/>
              <a:cxnLst/>
              <a:rect l="0" t="0" r="0" b="0"/>
              <a:pathLst>
                <a:path w="21058" h="168457">
                  <a:moveTo>
                    <a:pt x="0" y="0"/>
                  </a:moveTo>
                  <a:lnTo>
                    <a:pt x="3120" y="48931"/>
                  </a:lnTo>
                  <a:lnTo>
                    <a:pt x="14654" y="108062"/>
                  </a:lnTo>
                  <a:lnTo>
                    <a:pt x="21057" y="1684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Freeform 895"/>
            <p:cNvSpPr/>
            <p:nvPr/>
          </p:nvSpPr>
          <p:spPr>
            <a:xfrm>
              <a:off x="4824414" y="2316269"/>
              <a:ext cx="134510" cy="171376"/>
            </a:xfrm>
            <a:custGeom>
              <a:avLst/>
              <a:gdLst/>
              <a:ahLst/>
              <a:cxnLst/>
              <a:rect l="0" t="0" r="0" b="0"/>
              <a:pathLst>
                <a:path w="134510" h="171376">
                  <a:moveTo>
                    <a:pt x="92394" y="0"/>
                  </a:moveTo>
                  <a:lnTo>
                    <a:pt x="38280" y="50996"/>
                  </a:lnTo>
                  <a:lnTo>
                    <a:pt x="10850" y="76331"/>
                  </a:lnTo>
                  <a:lnTo>
                    <a:pt x="2936" y="85983"/>
                  </a:lnTo>
                  <a:lnTo>
                    <a:pt x="0" y="97096"/>
                  </a:lnTo>
                  <a:lnTo>
                    <a:pt x="2977" y="121923"/>
                  </a:lnTo>
                  <a:lnTo>
                    <a:pt x="15219" y="142316"/>
                  </a:lnTo>
                  <a:lnTo>
                    <a:pt x="23397" y="151029"/>
                  </a:lnTo>
                  <a:lnTo>
                    <a:pt x="62852" y="168882"/>
                  </a:lnTo>
                  <a:lnTo>
                    <a:pt x="88623" y="171375"/>
                  </a:lnTo>
                  <a:lnTo>
                    <a:pt x="134509" y="1684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Freeform 896"/>
            <p:cNvSpPr/>
            <p:nvPr/>
          </p:nvSpPr>
          <p:spPr>
            <a:xfrm>
              <a:off x="5032622" y="2347855"/>
              <a:ext cx="126343" cy="16119"/>
            </a:xfrm>
            <a:custGeom>
              <a:avLst/>
              <a:gdLst/>
              <a:ahLst/>
              <a:cxnLst/>
              <a:rect l="0" t="0" r="0" b="0"/>
              <a:pathLst>
                <a:path w="126343" h="16119">
                  <a:moveTo>
                    <a:pt x="0" y="10529"/>
                  </a:moveTo>
                  <a:lnTo>
                    <a:pt x="16767" y="16118"/>
                  </a:lnTo>
                  <a:lnTo>
                    <a:pt x="75445" y="12073"/>
                  </a:lnTo>
                  <a:lnTo>
                    <a:pt x="99042" y="10045"/>
                  </a:lnTo>
                  <a:lnTo>
                    <a:pt x="12634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Freeform 897"/>
            <p:cNvSpPr/>
            <p:nvPr/>
          </p:nvSpPr>
          <p:spPr>
            <a:xfrm>
              <a:off x="5087581" y="2263627"/>
              <a:ext cx="29270" cy="168457"/>
            </a:xfrm>
            <a:custGeom>
              <a:avLst/>
              <a:gdLst/>
              <a:ahLst/>
              <a:cxnLst/>
              <a:rect l="0" t="0" r="0" b="0"/>
              <a:pathLst>
                <a:path w="29270" h="168457">
                  <a:moveTo>
                    <a:pt x="29269" y="0"/>
                  </a:moveTo>
                  <a:lnTo>
                    <a:pt x="14798" y="33622"/>
                  </a:lnTo>
                  <a:lnTo>
                    <a:pt x="3490" y="93407"/>
                  </a:lnTo>
                  <a:lnTo>
                    <a:pt x="0" y="141500"/>
                  </a:lnTo>
                  <a:lnTo>
                    <a:pt x="8212" y="1684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Freeform 898"/>
            <p:cNvSpPr/>
            <p:nvPr/>
          </p:nvSpPr>
          <p:spPr>
            <a:xfrm>
              <a:off x="5264249" y="2253099"/>
              <a:ext cx="189514" cy="231627"/>
            </a:xfrm>
            <a:custGeom>
              <a:avLst/>
              <a:gdLst/>
              <a:ahLst/>
              <a:cxnLst/>
              <a:rect l="0" t="0" r="0" b="0"/>
              <a:pathLst>
                <a:path w="189514" h="231627">
                  <a:moveTo>
                    <a:pt x="0" y="0"/>
                  </a:moveTo>
                  <a:lnTo>
                    <a:pt x="11178" y="22356"/>
                  </a:lnTo>
                  <a:lnTo>
                    <a:pt x="18130" y="69795"/>
                  </a:lnTo>
                  <a:lnTo>
                    <a:pt x="25779" y="122715"/>
                  </a:lnTo>
                  <a:lnTo>
                    <a:pt x="29865" y="175440"/>
                  </a:lnTo>
                  <a:lnTo>
                    <a:pt x="25487" y="216928"/>
                  </a:lnTo>
                  <a:lnTo>
                    <a:pt x="24010" y="220658"/>
                  </a:lnTo>
                  <a:lnTo>
                    <a:pt x="23026" y="218465"/>
                  </a:lnTo>
                  <a:lnTo>
                    <a:pt x="23102" y="204720"/>
                  </a:lnTo>
                  <a:lnTo>
                    <a:pt x="27035" y="186913"/>
                  </a:lnTo>
                  <a:lnTo>
                    <a:pt x="32061" y="179590"/>
                  </a:lnTo>
                  <a:lnTo>
                    <a:pt x="47005" y="168335"/>
                  </a:lnTo>
                  <a:lnTo>
                    <a:pt x="68464" y="165672"/>
                  </a:lnTo>
                  <a:lnTo>
                    <a:pt x="80738" y="166600"/>
                  </a:lnTo>
                  <a:lnTo>
                    <a:pt x="103734" y="176989"/>
                  </a:lnTo>
                  <a:lnTo>
                    <a:pt x="133291" y="202570"/>
                  </a:lnTo>
                  <a:lnTo>
                    <a:pt x="141503" y="212255"/>
                  </a:lnTo>
                  <a:lnTo>
                    <a:pt x="159987" y="223017"/>
                  </a:lnTo>
                  <a:lnTo>
                    <a:pt x="189513" y="2316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Freeform 899"/>
            <p:cNvSpPr/>
            <p:nvPr/>
          </p:nvSpPr>
          <p:spPr>
            <a:xfrm>
              <a:off x="5453762" y="2284272"/>
              <a:ext cx="126343" cy="156504"/>
            </a:xfrm>
            <a:custGeom>
              <a:avLst/>
              <a:gdLst/>
              <a:ahLst/>
              <a:cxnLst/>
              <a:rect l="0" t="0" r="0" b="0"/>
              <a:pathLst>
                <a:path w="126343" h="156504">
                  <a:moveTo>
                    <a:pt x="0" y="63583"/>
                  </a:moveTo>
                  <a:lnTo>
                    <a:pt x="11178" y="74761"/>
                  </a:lnTo>
                  <a:lnTo>
                    <a:pt x="19150" y="76884"/>
                  </a:lnTo>
                  <a:lnTo>
                    <a:pt x="51558" y="74283"/>
                  </a:lnTo>
                  <a:lnTo>
                    <a:pt x="83906" y="64934"/>
                  </a:lnTo>
                  <a:lnTo>
                    <a:pt x="105142" y="54045"/>
                  </a:lnTo>
                  <a:lnTo>
                    <a:pt x="120039" y="38287"/>
                  </a:lnTo>
                  <a:lnTo>
                    <a:pt x="125649" y="29171"/>
                  </a:lnTo>
                  <a:lnTo>
                    <a:pt x="124710" y="20755"/>
                  </a:lnTo>
                  <a:lnTo>
                    <a:pt x="119405" y="12804"/>
                  </a:lnTo>
                  <a:lnTo>
                    <a:pt x="111189" y="5164"/>
                  </a:lnTo>
                  <a:lnTo>
                    <a:pt x="102202" y="1240"/>
                  </a:lnTo>
                  <a:lnTo>
                    <a:pt x="82858" y="0"/>
                  </a:lnTo>
                  <a:lnTo>
                    <a:pt x="52236" y="11468"/>
                  </a:lnTo>
                  <a:lnTo>
                    <a:pt x="20937" y="35273"/>
                  </a:lnTo>
                  <a:lnTo>
                    <a:pt x="9305" y="57630"/>
                  </a:lnTo>
                  <a:lnTo>
                    <a:pt x="5305" y="83164"/>
                  </a:lnTo>
                  <a:lnTo>
                    <a:pt x="10801" y="122677"/>
                  </a:lnTo>
                  <a:lnTo>
                    <a:pt x="20788" y="145999"/>
                  </a:lnTo>
                  <a:lnTo>
                    <a:pt x="30236" y="152452"/>
                  </a:lnTo>
                  <a:lnTo>
                    <a:pt x="56332" y="156503"/>
                  </a:lnTo>
                  <a:lnTo>
                    <a:pt x="113887" y="141431"/>
                  </a:lnTo>
                  <a:lnTo>
                    <a:pt x="126342" y="1372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Freeform 900"/>
            <p:cNvSpPr/>
            <p:nvPr/>
          </p:nvSpPr>
          <p:spPr>
            <a:xfrm>
              <a:off x="5614982" y="2295213"/>
              <a:ext cx="154636" cy="157928"/>
            </a:xfrm>
            <a:custGeom>
              <a:avLst/>
              <a:gdLst/>
              <a:ahLst/>
              <a:cxnLst/>
              <a:rect l="0" t="0" r="0" b="0"/>
              <a:pathLst>
                <a:path w="154636" h="157928">
                  <a:moveTo>
                    <a:pt x="7236" y="0"/>
                  </a:moveTo>
                  <a:lnTo>
                    <a:pt x="0" y="27555"/>
                  </a:lnTo>
                  <a:lnTo>
                    <a:pt x="477" y="83778"/>
                  </a:lnTo>
                  <a:lnTo>
                    <a:pt x="11490" y="140291"/>
                  </a:lnTo>
                  <a:lnTo>
                    <a:pt x="13582" y="145000"/>
                  </a:lnTo>
                  <a:lnTo>
                    <a:pt x="14976" y="143459"/>
                  </a:lnTo>
                  <a:lnTo>
                    <a:pt x="15355" y="128100"/>
                  </a:lnTo>
                  <a:lnTo>
                    <a:pt x="12501" y="88908"/>
                  </a:lnTo>
                  <a:lnTo>
                    <a:pt x="19714" y="65251"/>
                  </a:lnTo>
                  <a:lnTo>
                    <a:pt x="27253" y="56369"/>
                  </a:lnTo>
                  <a:lnTo>
                    <a:pt x="48108" y="43380"/>
                  </a:lnTo>
                  <a:lnTo>
                    <a:pt x="69855" y="39947"/>
                  </a:lnTo>
                  <a:lnTo>
                    <a:pt x="90049" y="43490"/>
                  </a:lnTo>
                  <a:lnTo>
                    <a:pt x="106823" y="52864"/>
                  </a:lnTo>
                  <a:lnTo>
                    <a:pt x="129420" y="76884"/>
                  </a:lnTo>
                  <a:lnTo>
                    <a:pt x="145344" y="111818"/>
                  </a:lnTo>
                  <a:lnTo>
                    <a:pt x="154635" y="1579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Freeform 901"/>
            <p:cNvSpPr/>
            <p:nvPr/>
          </p:nvSpPr>
          <p:spPr>
            <a:xfrm>
              <a:off x="5811731" y="2305741"/>
              <a:ext cx="1" cy="115815"/>
            </a:xfrm>
            <a:custGeom>
              <a:avLst/>
              <a:gdLst/>
              <a:ahLst/>
              <a:cxnLst/>
              <a:rect l="0" t="0" r="0" b="0"/>
              <a:pathLst>
                <a:path w="1" h="115815">
                  <a:moveTo>
                    <a:pt x="0" y="0"/>
                  </a:moveTo>
                  <a:lnTo>
                    <a:pt x="0" y="58617"/>
                  </a:lnTo>
                  <a:lnTo>
                    <a:pt x="0" y="1158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Freeform 902"/>
            <p:cNvSpPr/>
            <p:nvPr/>
          </p:nvSpPr>
          <p:spPr>
            <a:xfrm>
              <a:off x="5843316" y="224257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Freeform 903"/>
            <p:cNvSpPr/>
            <p:nvPr/>
          </p:nvSpPr>
          <p:spPr>
            <a:xfrm>
              <a:off x="5906487" y="2279826"/>
              <a:ext cx="147400" cy="164397"/>
            </a:xfrm>
            <a:custGeom>
              <a:avLst/>
              <a:gdLst/>
              <a:ahLst/>
              <a:cxnLst/>
              <a:rect l="0" t="0" r="0" b="0"/>
              <a:pathLst>
                <a:path w="147400" h="164397">
                  <a:moveTo>
                    <a:pt x="0" y="78558"/>
                  </a:moveTo>
                  <a:lnTo>
                    <a:pt x="16768" y="84147"/>
                  </a:lnTo>
                  <a:lnTo>
                    <a:pt x="55141" y="82033"/>
                  </a:lnTo>
                  <a:lnTo>
                    <a:pt x="97967" y="62820"/>
                  </a:lnTo>
                  <a:lnTo>
                    <a:pt x="129113" y="40489"/>
                  </a:lnTo>
                  <a:lnTo>
                    <a:pt x="132869" y="32122"/>
                  </a:lnTo>
                  <a:lnTo>
                    <a:pt x="133034" y="23034"/>
                  </a:lnTo>
                  <a:lnTo>
                    <a:pt x="130803" y="13466"/>
                  </a:lnTo>
                  <a:lnTo>
                    <a:pt x="123467" y="7087"/>
                  </a:lnTo>
                  <a:lnTo>
                    <a:pt x="99718" y="0"/>
                  </a:lnTo>
                  <a:lnTo>
                    <a:pt x="75905" y="3089"/>
                  </a:lnTo>
                  <a:lnTo>
                    <a:pt x="54793" y="13430"/>
                  </a:lnTo>
                  <a:lnTo>
                    <a:pt x="37611" y="29725"/>
                  </a:lnTo>
                  <a:lnTo>
                    <a:pt x="20373" y="58629"/>
                  </a:lnTo>
                  <a:lnTo>
                    <a:pt x="13446" y="95010"/>
                  </a:lnTo>
                  <a:lnTo>
                    <a:pt x="22572" y="135425"/>
                  </a:lnTo>
                  <a:lnTo>
                    <a:pt x="36938" y="153745"/>
                  </a:lnTo>
                  <a:lnTo>
                    <a:pt x="45682" y="160268"/>
                  </a:lnTo>
                  <a:lnTo>
                    <a:pt x="74115" y="164396"/>
                  </a:lnTo>
                  <a:lnTo>
                    <a:pt x="105470" y="161162"/>
                  </a:lnTo>
                  <a:lnTo>
                    <a:pt x="147399" y="1417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Freeform 904"/>
            <p:cNvSpPr/>
            <p:nvPr/>
          </p:nvSpPr>
          <p:spPr>
            <a:xfrm>
              <a:off x="6121996" y="2263627"/>
              <a:ext cx="152990" cy="157929"/>
            </a:xfrm>
            <a:custGeom>
              <a:avLst/>
              <a:gdLst/>
              <a:ahLst/>
              <a:cxnLst/>
              <a:rect l="0" t="0" r="0" b="0"/>
              <a:pathLst>
                <a:path w="152990" h="157929">
                  <a:moveTo>
                    <a:pt x="5590" y="0"/>
                  </a:moveTo>
                  <a:lnTo>
                    <a:pt x="0" y="16768"/>
                  </a:lnTo>
                  <a:lnTo>
                    <a:pt x="4442" y="69516"/>
                  </a:lnTo>
                  <a:lnTo>
                    <a:pt x="16585" y="123089"/>
                  </a:lnTo>
                  <a:lnTo>
                    <a:pt x="19939" y="134702"/>
                  </a:lnTo>
                  <a:lnTo>
                    <a:pt x="21005" y="136595"/>
                  </a:lnTo>
                  <a:lnTo>
                    <a:pt x="16993" y="82617"/>
                  </a:lnTo>
                  <a:lnTo>
                    <a:pt x="21967" y="44756"/>
                  </a:lnTo>
                  <a:lnTo>
                    <a:pt x="27036" y="35687"/>
                  </a:lnTo>
                  <a:lnTo>
                    <a:pt x="42028" y="22490"/>
                  </a:lnTo>
                  <a:lnTo>
                    <a:pt x="50939" y="19673"/>
                  </a:lnTo>
                  <a:lnTo>
                    <a:pt x="70199" y="19662"/>
                  </a:lnTo>
                  <a:lnTo>
                    <a:pt x="87337" y="26676"/>
                  </a:lnTo>
                  <a:lnTo>
                    <a:pt x="95183" y="31822"/>
                  </a:lnTo>
                  <a:lnTo>
                    <a:pt x="117403" y="61421"/>
                  </a:lnTo>
                  <a:lnTo>
                    <a:pt x="141471" y="123916"/>
                  </a:lnTo>
                  <a:lnTo>
                    <a:pt x="152989" y="1579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Freeform 905"/>
            <p:cNvSpPr/>
            <p:nvPr/>
          </p:nvSpPr>
          <p:spPr>
            <a:xfrm>
              <a:off x="6369870" y="2158342"/>
              <a:ext cx="10401" cy="273742"/>
            </a:xfrm>
            <a:custGeom>
              <a:avLst/>
              <a:gdLst/>
              <a:ahLst/>
              <a:cxnLst/>
              <a:rect l="0" t="0" r="0" b="0"/>
              <a:pathLst>
                <a:path w="10401" h="273742">
                  <a:moveTo>
                    <a:pt x="10400" y="0"/>
                  </a:moveTo>
                  <a:lnTo>
                    <a:pt x="2066" y="37478"/>
                  </a:lnTo>
                  <a:lnTo>
                    <a:pt x="305" y="94491"/>
                  </a:lnTo>
                  <a:lnTo>
                    <a:pt x="0" y="150440"/>
                  </a:lnTo>
                  <a:lnTo>
                    <a:pt x="7133" y="208181"/>
                  </a:lnTo>
                  <a:lnTo>
                    <a:pt x="9755" y="254075"/>
                  </a:lnTo>
                  <a:lnTo>
                    <a:pt x="10400" y="2737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Freeform 906"/>
            <p:cNvSpPr/>
            <p:nvPr/>
          </p:nvSpPr>
          <p:spPr>
            <a:xfrm>
              <a:off x="6306570" y="2305741"/>
              <a:ext cx="136872" cy="13548"/>
            </a:xfrm>
            <a:custGeom>
              <a:avLst/>
              <a:gdLst/>
              <a:ahLst/>
              <a:cxnLst/>
              <a:rect l="0" t="0" r="0" b="0"/>
              <a:pathLst>
                <a:path w="136872" h="13548">
                  <a:moveTo>
                    <a:pt x="0" y="0"/>
                  </a:moveTo>
                  <a:lnTo>
                    <a:pt x="22356" y="11178"/>
                  </a:lnTo>
                  <a:lnTo>
                    <a:pt x="42692" y="13547"/>
                  </a:lnTo>
                  <a:lnTo>
                    <a:pt x="100899" y="3690"/>
                  </a:lnTo>
                  <a:lnTo>
                    <a:pt x="13687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7" name="Group 916"/>
          <p:cNvGrpSpPr/>
          <p:nvPr/>
        </p:nvGrpSpPr>
        <p:grpSpPr>
          <a:xfrm>
            <a:off x="3779731" y="2737409"/>
            <a:ext cx="1336957" cy="526427"/>
            <a:chOff x="3779731" y="2737409"/>
            <a:chExt cx="1336957" cy="526427"/>
          </a:xfrm>
        </p:grpSpPr>
        <p:sp>
          <p:nvSpPr>
            <p:cNvPr id="909" name="Freeform 908"/>
            <p:cNvSpPr/>
            <p:nvPr/>
          </p:nvSpPr>
          <p:spPr>
            <a:xfrm>
              <a:off x="3811316" y="2947979"/>
              <a:ext cx="31587" cy="315857"/>
            </a:xfrm>
            <a:custGeom>
              <a:avLst/>
              <a:gdLst/>
              <a:ahLst/>
              <a:cxnLst/>
              <a:rect l="0" t="0" r="0" b="0"/>
              <a:pathLst>
                <a:path w="31587" h="315857">
                  <a:moveTo>
                    <a:pt x="0" y="0"/>
                  </a:moveTo>
                  <a:lnTo>
                    <a:pt x="5589" y="62093"/>
                  </a:lnTo>
                  <a:lnTo>
                    <a:pt x="16789" y="113478"/>
                  </a:lnTo>
                  <a:lnTo>
                    <a:pt x="20214" y="168688"/>
                  </a:lnTo>
                  <a:lnTo>
                    <a:pt x="20807" y="216878"/>
                  </a:lnTo>
                  <a:lnTo>
                    <a:pt x="20983" y="269371"/>
                  </a:lnTo>
                  <a:lnTo>
                    <a:pt x="22194" y="295196"/>
                  </a:lnTo>
                  <a:lnTo>
                    <a:pt x="31586" y="3158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Freeform 909"/>
            <p:cNvSpPr/>
            <p:nvPr/>
          </p:nvSpPr>
          <p:spPr>
            <a:xfrm>
              <a:off x="3779731" y="2893662"/>
              <a:ext cx="192155" cy="160493"/>
            </a:xfrm>
            <a:custGeom>
              <a:avLst/>
              <a:gdLst/>
              <a:ahLst/>
              <a:cxnLst/>
              <a:rect l="0" t="0" r="0" b="0"/>
              <a:pathLst>
                <a:path w="192155" h="160493">
                  <a:moveTo>
                    <a:pt x="0" y="96431"/>
                  </a:moveTo>
                  <a:lnTo>
                    <a:pt x="20243" y="52469"/>
                  </a:lnTo>
                  <a:lnTo>
                    <a:pt x="50581" y="22184"/>
                  </a:lnTo>
                  <a:lnTo>
                    <a:pt x="89206" y="2163"/>
                  </a:lnTo>
                  <a:lnTo>
                    <a:pt x="135875" y="0"/>
                  </a:lnTo>
                  <a:lnTo>
                    <a:pt x="160215" y="7169"/>
                  </a:lnTo>
                  <a:lnTo>
                    <a:pt x="169981" y="12357"/>
                  </a:lnTo>
                  <a:lnTo>
                    <a:pt x="183951" y="30599"/>
                  </a:lnTo>
                  <a:lnTo>
                    <a:pt x="189315" y="42015"/>
                  </a:lnTo>
                  <a:lnTo>
                    <a:pt x="192154" y="64057"/>
                  </a:lnTo>
                  <a:lnTo>
                    <a:pt x="184445" y="106804"/>
                  </a:lnTo>
                  <a:lnTo>
                    <a:pt x="169424" y="132910"/>
                  </a:lnTo>
                  <a:lnTo>
                    <a:pt x="138977" y="155463"/>
                  </a:lnTo>
                  <a:lnTo>
                    <a:pt x="116749" y="160492"/>
                  </a:lnTo>
                  <a:lnTo>
                    <a:pt x="98682" y="158828"/>
                  </a:lnTo>
                  <a:lnTo>
                    <a:pt x="93864" y="156746"/>
                  </a:lnTo>
                  <a:lnTo>
                    <a:pt x="84228" y="14907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Freeform 910"/>
            <p:cNvSpPr/>
            <p:nvPr/>
          </p:nvSpPr>
          <p:spPr>
            <a:xfrm>
              <a:off x="4082575" y="2882036"/>
              <a:ext cx="149882" cy="181758"/>
            </a:xfrm>
            <a:custGeom>
              <a:avLst/>
              <a:gdLst/>
              <a:ahLst/>
              <a:cxnLst/>
              <a:rect l="0" t="0" r="0" b="0"/>
              <a:pathLst>
                <a:path w="149882" h="181758">
                  <a:moveTo>
                    <a:pt x="107767" y="13301"/>
                  </a:moveTo>
                  <a:lnTo>
                    <a:pt x="96589" y="2122"/>
                  </a:lnTo>
                  <a:lnTo>
                    <a:pt x="88617" y="0"/>
                  </a:lnTo>
                  <a:lnTo>
                    <a:pt x="67280" y="760"/>
                  </a:lnTo>
                  <a:lnTo>
                    <a:pt x="34550" y="13355"/>
                  </a:lnTo>
                  <a:lnTo>
                    <a:pt x="19464" y="34772"/>
                  </a:lnTo>
                  <a:lnTo>
                    <a:pt x="247" y="85002"/>
                  </a:lnTo>
                  <a:lnTo>
                    <a:pt x="0" y="129172"/>
                  </a:lnTo>
                  <a:lnTo>
                    <a:pt x="12925" y="168126"/>
                  </a:lnTo>
                  <a:lnTo>
                    <a:pt x="21142" y="175009"/>
                  </a:lnTo>
                  <a:lnTo>
                    <a:pt x="31300" y="178428"/>
                  </a:lnTo>
                  <a:lnTo>
                    <a:pt x="42751" y="179538"/>
                  </a:lnTo>
                  <a:lnTo>
                    <a:pt x="64833" y="171412"/>
                  </a:lnTo>
                  <a:lnTo>
                    <a:pt x="84006" y="156102"/>
                  </a:lnTo>
                  <a:lnTo>
                    <a:pt x="96427" y="137599"/>
                  </a:lnTo>
                  <a:lnTo>
                    <a:pt x="112763" y="81484"/>
                  </a:lnTo>
                  <a:lnTo>
                    <a:pt x="116657" y="47671"/>
                  </a:lnTo>
                  <a:lnTo>
                    <a:pt x="117203" y="49083"/>
                  </a:lnTo>
                  <a:lnTo>
                    <a:pt x="126557" y="104581"/>
                  </a:lnTo>
                  <a:lnTo>
                    <a:pt x="139598" y="154467"/>
                  </a:lnTo>
                  <a:lnTo>
                    <a:pt x="149881" y="1817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Freeform 911"/>
            <p:cNvSpPr/>
            <p:nvPr/>
          </p:nvSpPr>
          <p:spPr>
            <a:xfrm>
              <a:off x="4264042" y="2895337"/>
              <a:ext cx="147399" cy="123693"/>
            </a:xfrm>
            <a:custGeom>
              <a:avLst/>
              <a:gdLst/>
              <a:ahLst/>
              <a:cxnLst/>
              <a:rect l="0" t="0" r="0" b="0"/>
              <a:pathLst>
                <a:path w="147399" h="123693">
                  <a:moveTo>
                    <a:pt x="0" y="10528"/>
                  </a:moveTo>
                  <a:lnTo>
                    <a:pt x="5589" y="69145"/>
                  </a:lnTo>
                  <a:lnTo>
                    <a:pt x="8382" y="122366"/>
                  </a:lnTo>
                  <a:lnTo>
                    <a:pt x="6758" y="123692"/>
                  </a:lnTo>
                  <a:lnTo>
                    <a:pt x="4505" y="121065"/>
                  </a:lnTo>
                  <a:lnTo>
                    <a:pt x="6924" y="95013"/>
                  </a:lnTo>
                  <a:lnTo>
                    <a:pt x="20638" y="57658"/>
                  </a:lnTo>
                  <a:lnTo>
                    <a:pt x="50699" y="22543"/>
                  </a:lnTo>
                  <a:lnTo>
                    <a:pt x="79074" y="10019"/>
                  </a:lnTo>
                  <a:lnTo>
                    <a:pt x="118576" y="2968"/>
                  </a:lnTo>
                  <a:lnTo>
                    <a:pt x="14739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Freeform 912"/>
            <p:cNvSpPr/>
            <p:nvPr/>
          </p:nvSpPr>
          <p:spPr>
            <a:xfrm>
              <a:off x="4427049" y="2737409"/>
              <a:ext cx="135737" cy="314824"/>
            </a:xfrm>
            <a:custGeom>
              <a:avLst/>
              <a:gdLst/>
              <a:ahLst/>
              <a:cxnLst/>
              <a:rect l="0" t="0" r="0" b="0"/>
              <a:pathLst>
                <a:path w="135737" h="314824">
                  <a:moveTo>
                    <a:pt x="131791" y="0"/>
                  </a:moveTo>
                  <a:lnTo>
                    <a:pt x="123457" y="60384"/>
                  </a:lnTo>
                  <a:lnTo>
                    <a:pt x="121912" y="118108"/>
                  </a:lnTo>
                  <a:lnTo>
                    <a:pt x="124575" y="173426"/>
                  </a:lnTo>
                  <a:lnTo>
                    <a:pt x="135736" y="233018"/>
                  </a:lnTo>
                  <a:lnTo>
                    <a:pt x="133251" y="232555"/>
                  </a:lnTo>
                  <a:lnTo>
                    <a:pt x="129255" y="228736"/>
                  </a:lnTo>
                  <a:lnTo>
                    <a:pt x="101720" y="183396"/>
                  </a:lnTo>
                  <a:lnTo>
                    <a:pt x="82551" y="175096"/>
                  </a:lnTo>
                  <a:lnTo>
                    <a:pt x="70888" y="172883"/>
                  </a:lnTo>
                  <a:lnTo>
                    <a:pt x="60773" y="173747"/>
                  </a:lnTo>
                  <a:lnTo>
                    <a:pt x="43296" y="180946"/>
                  </a:lnTo>
                  <a:lnTo>
                    <a:pt x="14713" y="209332"/>
                  </a:lnTo>
                  <a:lnTo>
                    <a:pt x="3717" y="237316"/>
                  </a:lnTo>
                  <a:lnTo>
                    <a:pt x="0" y="266911"/>
                  </a:lnTo>
                  <a:lnTo>
                    <a:pt x="2247" y="291763"/>
                  </a:lnTo>
                  <a:lnTo>
                    <a:pt x="7993" y="300963"/>
                  </a:lnTo>
                  <a:lnTo>
                    <a:pt x="26857" y="314306"/>
                  </a:lnTo>
                  <a:lnTo>
                    <a:pt x="38438" y="314823"/>
                  </a:lnTo>
                  <a:lnTo>
                    <a:pt x="89676" y="2947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Freeform 913"/>
            <p:cNvSpPr/>
            <p:nvPr/>
          </p:nvSpPr>
          <p:spPr>
            <a:xfrm>
              <a:off x="4645912" y="2863751"/>
              <a:ext cx="124243" cy="170608"/>
            </a:xfrm>
            <a:custGeom>
              <a:avLst/>
              <a:gdLst/>
              <a:ahLst/>
              <a:cxnLst/>
              <a:rect l="0" t="0" r="0" b="0"/>
              <a:pathLst>
                <a:path w="124243" h="170608">
                  <a:moveTo>
                    <a:pt x="70855" y="0"/>
                  </a:moveTo>
                  <a:lnTo>
                    <a:pt x="48498" y="5590"/>
                  </a:lnTo>
                  <a:lnTo>
                    <a:pt x="31283" y="17692"/>
                  </a:lnTo>
                  <a:lnTo>
                    <a:pt x="23417" y="25833"/>
                  </a:lnTo>
                  <a:lnTo>
                    <a:pt x="6756" y="65236"/>
                  </a:lnTo>
                  <a:lnTo>
                    <a:pt x="0" y="108367"/>
                  </a:lnTo>
                  <a:lnTo>
                    <a:pt x="4659" y="133561"/>
                  </a:lnTo>
                  <a:lnTo>
                    <a:pt x="9177" y="145193"/>
                  </a:lnTo>
                  <a:lnTo>
                    <a:pt x="23555" y="161237"/>
                  </a:lnTo>
                  <a:lnTo>
                    <a:pt x="32303" y="167153"/>
                  </a:lnTo>
                  <a:lnTo>
                    <a:pt x="54500" y="170607"/>
                  </a:lnTo>
                  <a:lnTo>
                    <a:pt x="66971" y="169890"/>
                  </a:lnTo>
                  <a:lnTo>
                    <a:pt x="87066" y="159735"/>
                  </a:lnTo>
                  <a:lnTo>
                    <a:pt x="103796" y="142353"/>
                  </a:lnTo>
                  <a:lnTo>
                    <a:pt x="119031" y="119031"/>
                  </a:lnTo>
                  <a:lnTo>
                    <a:pt x="124242" y="96187"/>
                  </a:lnTo>
                  <a:lnTo>
                    <a:pt x="123994" y="85181"/>
                  </a:lnTo>
                  <a:lnTo>
                    <a:pt x="117479" y="66714"/>
                  </a:lnTo>
                  <a:lnTo>
                    <a:pt x="112466" y="58514"/>
                  </a:lnTo>
                  <a:lnTo>
                    <a:pt x="97538" y="46284"/>
                  </a:lnTo>
                  <a:lnTo>
                    <a:pt x="75642" y="35941"/>
                  </a:lnTo>
                  <a:lnTo>
                    <a:pt x="60327" y="315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Freeform 914"/>
            <p:cNvSpPr/>
            <p:nvPr/>
          </p:nvSpPr>
          <p:spPr>
            <a:xfrm>
              <a:off x="4811523" y="2875214"/>
              <a:ext cx="157929" cy="146466"/>
            </a:xfrm>
            <a:custGeom>
              <a:avLst/>
              <a:gdLst/>
              <a:ahLst/>
              <a:cxnLst/>
              <a:rect l="0" t="0" r="0" b="0"/>
              <a:pathLst>
                <a:path w="157929" h="146466">
                  <a:moveTo>
                    <a:pt x="0" y="9594"/>
                  </a:moveTo>
                  <a:lnTo>
                    <a:pt x="5590" y="68211"/>
                  </a:lnTo>
                  <a:lnTo>
                    <a:pt x="9554" y="111857"/>
                  </a:lnTo>
                  <a:lnTo>
                    <a:pt x="15990" y="60265"/>
                  </a:lnTo>
                  <a:lnTo>
                    <a:pt x="28164" y="34454"/>
                  </a:lnTo>
                  <a:lnTo>
                    <a:pt x="36323" y="22658"/>
                  </a:lnTo>
                  <a:lnTo>
                    <a:pt x="57868" y="6432"/>
                  </a:lnTo>
                  <a:lnTo>
                    <a:pt x="70164" y="467"/>
                  </a:lnTo>
                  <a:lnTo>
                    <a:pt x="81871" y="0"/>
                  </a:lnTo>
                  <a:lnTo>
                    <a:pt x="104238" y="8840"/>
                  </a:lnTo>
                  <a:lnTo>
                    <a:pt x="122757" y="27586"/>
                  </a:lnTo>
                  <a:lnTo>
                    <a:pt x="143218" y="64448"/>
                  </a:lnTo>
                  <a:lnTo>
                    <a:pt x="153569" y="105006"/>
                  </a:lnTo>
                  <a:lnTo>
                    <a:pt x="157928" y="14646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Freeform 915"/>
            <p:cNvSpPr/>
            <p:nvPr/>
          </p:nvSpPr>
          <p:spPr>
            <a:xfrm>
              <a:off x="5020070" y="2811109"/>
              <a:ext cx="96618" cy="162997"/>
            </a:xfrm>
            <a:custGeom>
              <a:avLst/>
              <a:gdLst/>
              <a:ahLst/>
              <a:cxnLst/>
              <a:rect l="0" t="0" r="0" b="0"/>
              <a:pathLst>
                <a:path w="96618" h="162997">
                  <a:moveTo>
                    <a:pt x="86251" y="0"/>
                  </a:moveTo>
                  <a:lnTo>
                    <a:pt x="63894" y="0"/>
                  </a:lnTo>
                  <a:lnTo>
                    <a:pt x="46679" y="6239"/>
                  </a:lnTo>
                  <a:lnTo>
                    <a:pt x="16563" y="29308"/>
                  </a:lnTo>
                  <a:lnTo>
                    <a:pt x="743" y="55087"/>
                  </a:lnTo>
                  <a:lnTo>
                    <a:pt x="0" y="63631"/>
                  </a:lnTo>
                  <a:lnTo>
                    <a:pt x="5413" y="79363"/>
                  </a:lnTo>
                  <a:lnTo>
                    <a:pt x="18738" y="91035"/>
                  </a:lnTo>
                  <a:lnTo>
                    <a:pt x="81480" y="118606"/>
                  </a:lnTo>
                  <a:lnTo>
                    <a:pt x="90089" y="124694"/>
                  </a:lnTo>
                  <a:lnTo>
                    <a:pt x="94659" y="132262"/>
                  </a:lnTo>
                  <a:lnTo>
                    <a:pt x="96617" y="150030"/>
                  </a:lnTo>
                  <a:lnTo>
                    <a:pt x="91992" y="156172"/>
                  </a:lnTo>
                  <a:lnTo>
                    <a:pt x="74375" y="162996"/>
                  </a:lnTo>
                  <a:lnTo>
                    <a:pt x="60306" y="162910"/>
                  </a:lnTo>
                  <a:lnTo>
                    <a:pt x="44138" y="1579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6" name="Group 925"/>
          <p:cNvGrpSpPr/>
          <p:nvPr/>
        </p:nvGrpSpPr>
        <p:grpSpPr>
          <a:xfrm>
            <a:off x="5264249" y="2632124"/>
            <a:ext cx="1361436" cy="347442"/>
            <a:chOff x="5264249" y="2632124"/>
            <a:chExt cx="1361436" cy="347442"/>
          </a:xfrm>
        </p:grpSpPr>
        <p:sp>
          <p:nvSpPr>
            <p:cNvPr id="918" name="Freeform 917"/>
            <p:cNvSpPr/>
            <p:nvPr/>
          </p:nvSpPr>
          <p:spPr>
            <a:xfrm>
              <a:off x="5264249" y="2884808"/>
              <a:ext cx="115814" cy="31587"/>
            </a:xfrm>
            <a:custGeom>
              <a:avLst/>
              <a:gdLst/>
              <a:ahLst/>
              <a:cxnLst/>
              <a:rect l="0" t="0" r="0" b="0"/>
              <a:pathLst>
                <a:path w="115814" h="31587">
                  <a:moveTo>
                    <a:pt x="0" y="31586"/>
                  </a:moveTo>
                  <a:lnTo>
                    <a:pt x="63427" y="13627"/>
                  </a:lnTo>
                  <a:lnTo>
                    <a:pt x="11581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Freeform 918"/>
            <p:cNvSpPr/>
            <p:nvPr/>
          </p:nvSpPr>
          <p:spPr>
            <a:xfrm>
              <a:off x="5328070" y="2811109"/>
              <a:ext cx="9879" cy="168457"/>
            </a:xfrm>
            <a:custGeom>
              <a:avLst/>
              <a:gdLst/>
              <a:ahLst/>
              <a:cxnLst/>
              <a:rect l="0" t="0" r="0" b="0"/>
              <a:pathLst>
                <a:path w="9879" h="168457">
                  <a:moveTo>
                    <a:pt x="9878" y="0"/>
                  </a:moveTo>
                  <a:lnTo>
                    <a:pt x="2643" y="27556"/>
                  </a:lnTo>
                  <a:lnTo>
                    <a:pt x="0" y="86898"/>
                  </a:lnTo>
                  <a:lnTo>
                    <a:pt x="5067" y="143767"/>
                  </a:lnTo>
                  <a:lnTo>
                    <a:pt x="9878" y="1684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Freeform 919"/>
            <p:cNvSpPr/>
            <p:nvPr/>
          </p:nvSpPr>
          <p:spPr>
            <a:xfrm>
              <a:off x="5537990" y="2684767"/>
              <a:ext cx="10529" cy="284270"/>
            </a:xfrm>
            <a:custGeom>
              <a:avLst/>
              <a:gdLst/>
              <a:ahLst/>
              <a:cxnLst/>
              <a:rect l="0" t="0" r="0" b="0"/>
              <a:pathLst>
                <a:path w="10529" h="284270">
                  <a:moveTo>
                    <a:pt x="0" y="0"/>
                  </a:moveTo>
                  <a:lnTo>
                    <a:pt x="5589" y="16768"/>
                  </a:lnTo>
                  <a:lnTo>
                    <a:pt x="2317" y="69516"/>
                  </a:lnTo>
                  <a:lnTo>
                    <a:pt x="458" y="132448"/>
                  </a:lnTo>
                  <a:lnTo>
                    <a:pt x="5679" y="195008"/>
                  </a:lnTo>
                  <a:lnTo>
                    <a:pt x="9890" y="257235"/>
                  </a:lnTo>
                  <a:lnTo>
                    <a:pt x="10528" y="2842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Freeform 920"/>
            <p:cNvSpPr/>
            <p:nvPr/>
          </p:nvSpPr>
          <p:spPr>
            <a:xfrm>
              <a:off x="5639284" y="2804971"/>
              <a:ext cx="161919" cy="172025"/>
            </a:xfrm>
            <a:custGeom>
              <a:avLst/>
              <a:gdLst/>
              <a:ahLst/>
              <a:cxnLst/>
              <a:rect l="0" t="0" r="0" b="0"/>
              <a:pathLst>
                <a:path w="161919" h="172025">
                  <a:moveTo>
                    <a:pt x="109276" y="27195"/>
                  </a:moveTo>
                  <a:lnTo>
                    <a:pt x="103687" y="10427"/>
                  </a:lnTo>
                  <a:lnTo>
                    <a:pt x="97361" y="5488"/>
                  </a:lnTo>
                  <a:lnTo>
                    <a:pt x="77854" y="0"/>
                  </a:lnTo>
                  <a:lnTo>
                    <a:pt x="68441" y="2046"/>
                  </a:lnTo>
                  <a:lnTo>
                    <a:pt x="51743" y="13678"/>
                  </a:lnTo>
                  <a:lnTo>
                    <a:pt x="23129" y="56977"/>
                  </a:lnTo>
                  <a:lnTo>
                    <a:pt x="1153" y="111185"/>
                  </a:lnTo>
                  <a:lnTo>
                    <a:pt x="0" y="132374"/>
                  </a:lnTo>
                  <a:lnTo>
                    <a:pt x="4557" y="152320"/>
                  </a:lnTo>
                  <a:lnTo>
                    <a:pt x="14381" y="168984"/>
                  </a:lnTo>
                  <a:lnTo>
                    <a:pt x="21446" y="172024"/>
                  </a:lnTo>
                  <a:lnTo>
                    <a:pt x="29666" y="171711"/>
                  </a:lnTo>
                  <a:lnTo>
                    <a:pt x="38655" y="169162"/>
                  </a:lnTo>
                  <a:lnTo>
                    <a:pt x="68074" y="143219"/>
                  </a:lnTo>
                  <a:lnTo>
                    <a:pt x="99881" y="85295"/>
                  </a:lnTo>
                  <a:lnTo>
                    <a:pt x="110169" y="56137"/>
                  </a:lnTo>
                  <a:lnTo>
                    <a:pt x="114551" y="52339"/>
                  </a:lnTo>
                  <a:lnTo>
                    <a:pt x="118642" y="55656"/>
                  </a:lnTo>
                  <a:lnTo>
                    <a:pt x="149892" y="116796"/>
                  </a:lnTo>
                  <a:lnTo>
                    <a:pt x="161918" y="132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Freeform 921"/>
            <p:cNvSpPr/>
            <p:nvPr/>
          </p:nvSpPr>
          <p:spPr>
            <a:xfrm>
              <a:off x="5827199" y="2798524"/>
              <a:ext cx="163517" cy="128399"/>
            </a:xfrm>
            <a:custGeom>
              <a:avLst/>
              <a:gdLst/>
              <a:ahLst/>
              <a:cxnLst/>
              <a:rect l="0" t="0" r="0" b="0"/>
              <a:pathLst>
                <a:path w="163517" h="128399">
                  <a:moveTo>
                    <a:pt x="5589" y="23113"/>
                  </a:moveTo>
                  <a:lnTo>
                    <a:pt x="0" y="39881"/>
                  </a:lnTo>
                  <a:lnTo>
                    <a:pt x="3271" y="92629"/>
                  </a:lnTo>
                  <a:lnTo>
                    <a:pt x="4902" y="124689"/>
                  </a:lnTo>
                  <a:lnTo>
                    <a:pt x="11088" y="73693"/>
                  </a:lnTo>
                  <a:lnTo>
                    <a:pt x="25805" y="36150"/>
                  </a:lnTo>
                  <a:lnTo>
                    <a:pt x="41480" y="19939"/>
                  </a:lnTo>
                  <a:lnTo>
                    <a:pt x="73155" y="4235"/>
                  </a:lnTo>
                  <a:lnTo>
                    <a:pt x="85728" y="0"/>
                  </a:lnTo>
                  <a:lnTo>
                    <a:pt x="112176" y="1532"/>
                  </a:lnTo>
                  <a:lnTo>
                    <a:pt x="125780" y="5216"/>
                  </a:lnTo>
                  <a:lnTo>
                    <a:pt x="136019" y="12352"/>
                  </a:lnTo>
                  <a:lnTo>
                    <a:pt x="150515" y="32758"/>
                  </a:lnTo>
                  <a:lnTo>
                    <a:pt x="159664" y="70555"/>
                  </a:lnTo>
                  <a:lnTo>
                    <a:pt x="163516" y="1283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Freeform 922"/>
            <p:cNvSpPr/>
            <p:nvPr/>
          </p:nvSpPr>
          <p:spPr>
            <a:xfrm>
              <a:off x="6063484" y="2642653"/>
              <a:ext cx="122124" cy="295242"/>
            </a:xfrm>
            <a:custGeom>
              <a:avLst/>
              <a:gdLst/>
              <a:ahLst/>
              <a:cxnLst/>
              <a:rect l="0" t="0" r="0" b="0"/>
              <a:pathLst>
                <a:path w="122124" h="295242">
                  <a:moveTo>
                    <a:pt x="116744" y="0"/>
                  </a:moveTo>
                  <a:lnTo>
                    <a:pt x="116745" y="62478"/>
                  </a:lnTo>
                  <a:lnTo>
                    <a:pt x="111155" y="119186"/>
                  </a:lnTo>
                  <a:lnTo>
                    <a:pt x="113268" y="178164"/>
                  </a:lnTo>
                  <a:lnTo>
                    <a:pt x="122123" y="235711"/>
                  </a:lnTo>
                  <a:lnTo>
                    <a:pt x="111914" y="207910"/>
                  </a:lnTo>
                  <a:lnTo>
                    <a:pt x="99390" y="189501"/>
                  </a:lnTo>
                  <a:lnTo>
                    <a:pt x="82125" y="173520"/>
                  </a:lnTo>
                  <a:lnTo>
                    <a:pt x="72608" y="170662"/>
                  </a:lnTo>
                  <a:lnTo>
                    <a:pt x="52674" y="173726"/>
                  </a:lnTo>
                  <a:lnTo>
                    <a:pt x="35236" y="189125"/>
                  </a:lnTo>
                  <a:lnTo>
                    <a:pt x="4977" y="237139"/>
                  </a:lnTo>
                  <a:lnTo>
                    <a:pt x="0" y="260983"/>
                  </a:lnTo>
                  <a:lnTo>
                    <a:pt x="310" y="272255"/>
                  </a:lnTo>
                  <a:lnTo>
                    <a:pt x="4027" y="280939"/>
                  </a:lnTo>
                  <a:lnTo>
                    <a:pt x="17515" y="293707"/>
                  </a:lnTo>
                  <a:lnTo>
                    <a:pt x="27195" y="295241"/>
                  </a:lnTo>
                  <a:lnTo>
                    <a:pt x="50428" y="290705"/>
                  </a:lnTo>
                  <a:lnTo>
                    <a:pt x="95687" y="2632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Freeform 923"/>
            <p:cNvSpPr/>
            <p:nvPr/>
          </p:nvSpPr>
          <p:spPr>
            <a:xfrm>
              <a:off x="6407729" y="2632124"/>
              <a:ext cx="14656" cy="242157"/>
            </a:xfrm>
            <a:custGeom>
              <a:avLst/>
              <a:gdLst/>
              <a:ahLst/>
              <a:cxnLst/>
              <a:rect l="0" t="0" r="0" b="0"/>
              <a:pathLst>
                <a:path w="14656" h="242157">
                  <a:moveTo>
                    <a:pt x="14655" y="0"/>
                  </a:moveTo>
                  <a:lnTo>
                    <a:pt x="0" y="55141"/>
                  </a:lnTo>
                  <a:lnTo>
                    <a:pt x="1084" y="109145"/>
                  </a:lnTo>
                  <a:lnTo>
                    <a:pt x="3225" y="164011"/>
                  </a:lnTo>
                  <a:lnTo>
                    <a:pt x="12341" y="223416"/>
                  </a:lnTo>
                  <a:lnTo>
                    <a:pt x="14655" y="2421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Freeform 924"/>
            <p:cNvSpPr/>
            <p:nvPr/>
          </p:nvSpPr>
          <p:spPr>
            <a:xfrm>
              <a:off x="6338156" y="2732737"/>
              <a:ext cx="287529" cy="141496"/>
            </a:xfrm>
            <a:custGeom>
              <a:avLst/>
              <a:gdLst/>
              <a:ahLst/>
              <a:cxnLst/>
              <a:rect l="0" t="0" r="0" b="0"/>
              <a:pathLst>
                <a:path w="287529" h="141496">
                  <a:moveTo>
                    <a:pt x="0" y="57315"/>
                  </a:moveTo>
                  <a:lnTo>
                    <a:pt x="53028" y="33596"/>
                  </a:lnTo>
                  <a:lnTo>
                    <a:pt x="103238" y="13982"/>
                  </a:lnTo>
                  <a:lnTo>
                    <a:pt x="130501" y="13879"/>
                  </a:lnTo>
                  <a:lnTo>
                    <a:pt x="140813" y="17829"/>
                  </a:lnTo>
                  <a:lnTo>
                    <a:pt x="155390" y="31577"/>
                  </a:lnTo>
                  <a:lnTo>
                    <a:pt x="162648" y="55624"/>
                  </a:lnTo>
                  <a:lnTo>
                    <a:pt x="172898" y="107544"/>
                  </a:lnTo>
                  <a:lnTo>
                    <a:pt x="188360" y="135239"/>
                  </a:lnTo>
                  <a:lnTo>
                    <a:pt x="196933" y="139680"/>
                  </a:lnTo>
                  <a:lnTo>
                    <a:pt x="218937" y="141495"/>
                  </a:lnTo>
                  <a:lnTo>
                    <a:pt x="238075" y="135283"/>
                  </a:lnTo>
                  <a:lnTo>
                    <a:pt x="269425" y="112230"/>
                  </a:lnTo>
                  <a:lnTo>
                    <a:pt x="285460" y="80865"/>
                  </a:lnTo>
                  <a:lnTo>
                    <a:pt x="287528" y="55303"/>
                  </a:lnTo>
                  <a:lnTo>
                    <a:pt x="286442" y="41936"/>
                  </a:lnTo>
                  <a:lnTo>
                    <a:pt x="281038" y="30684"/>
                  </a:lnTo>
                  <a:lnTo>
                    <a:pt x="262557" y="11944"/>
                  </a:lnTo>
                  <a:lnTo>
                    <a:pt x="235625" y="2055"/>
                  </a:lnTo>
                  <a:lnTo>
                    <a:pt x="205328" y="0"/>
                  </a:lnTo>
                  <a:lnTo>
                    <a:pt x="163133" y="11997"/>
                  </a:lnTo>
                  <a:lnTo>
                    <a:pt x="131394" y="29199"/>
                  </a:lnTo>
                  <a:lnTo>
                    <a:pt x="115813" y="467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1" name="Group 960"/>
          <p:cNvGrpSpPr/>
          <p:nvPr/>
        </p:nvGrpSpPr>
        <p:grpSpPr>
          <a:xfrm>
            <a:off x="4196934" y="3011150"/>
            <a:ext cx="2762404" cy="1231836"/>
            <a:chOff x="4196934" y="3011150"/>
            <a:chExt cx="2762404" cy="1231836"/>
          </a:xfrm>
        </p:grpSpPr>
        <p:sp>
          <p:nvSpPr>
            <p:cNvPr id="927" name="Freeform 926"/>
            <p:cNvSpPr/>
            <p:nvPr/>
          </p:nvSpPr>
          <p:spPr>
            <a:xfrm>
              <a:off x="4196934" y="3230315"/>
              <a:ext cx="140808" cy="222761"/>
            </a:xfrm>
            <a:custGeom>
              <a:avLst/>
              <a:gdLst/>
              <a:ahLst/>
              <a:cxnLst/>
              <a:rect l="0" t="0" r="0" b="0"/>
              <a:pathLst>
                <a:path w="140808" h="222761">
                  <a:moveTo>
                    <a:pt x="24994" y="44048"/>
                  </a:moveTo>
                  <a:lnTo>
                    <a:pt x="34569" y="68094"/>
                  </a:lnTo>
                  <a:lnTo>
                    <a:pt x="45237" y="82421"/>
                  </a:lnTo>
                  <a:lnTo>
                    <a:pt x="64017" y="90349"/>
                  </a:lnTo>
                  <a:lnTo>
                    <a:pt x="75575" y="92462"/>
                  </a:lnTo>
                  <a:lnTo>
                    <a:pt x="85621" y="91532"/>
                  </a:lnTo>
                  <a:lnTo>
                    <a:pt x="103022" y="84259"/>
                  </a:lnTo>
                  <a:lnTo>
                    <a:pt x="125972" y="61421"/>
                  </a:lnTo>
                  <a:lnTo>
                    <a:pt x="134214" y="39291"/>
                  </a:lnTo>
                  <a:lnTo>
                    <a:pt x="136412" y="26839"/>
                  </a:lnTo>
                  <a:lnTo>
                    <a:pt x="133197" y="17367"/>
                  </a:lnTo>
                  <a:lnTo>
                    <a:pt x="126375" y="9883"/>
                  </a:lnTo>
                  <a:lnTo>
                    <a:pt x="117148" y="3724"/>
                  </a:lnTo>
                  <a:lnTo>
                    <a:pt x="97536" y="0"/>
                  </a:lnTo>
                  <a:lnTo>
                    <a:pt x="87393" y="645"/>
                  </a:lnTo>
                  <a:lnTo>
                    <a:pt x="66765" y="10720"/>
                  </a:lnTo>
                  <a:lnTo>
                    <a:pt x="47068" y="28066"/>
                  </a:lnTo>
                  <a:lnTo>
                    <a:pt x="18479" y="74209"/>
                  </a:lnTo>
                  <a:lnTo>
                    <a:pt x="1220" y="117466"/>
                  </a:lnTo>
                  <a:lnTo>
                    <a:pt x="0" y="138679"/>
                  </a:lnTo>
                  <a:lnTo>
                    <a:pt x="8748" y="186483"/>
                  </a:lnTo>
                  <a:lnTo>
                    <a:pt x="24403" y="207178"/>
                  </a:lnTo>
                  <a:lnTo>
                    <a:pt x="35128" y="215972"/>
                  </a:lnTo>
                  <a:lnTo>
                    <a:pt x="45788" y="220665"/>
                  </a:lnTo>
                  <a:lnTo>
                    <a:pt x="66991" y="222760"/>
                  </a:lnTo>
                  <a:lnTo>
                    <a:pt x="127042" y="206329"/>
                  </a:lnTo>
                  <a:lnTo>
                    <a:pt x="140807" y="2019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Freeform 927"/>
            <p:cNvSpPr/>
            <p:nvPr/>
          </p:nvSpPr>
          <p:spPr>
            <a:xfrm>
              <a:off x="4443026" y="3221720"/>
              <a:ext cx="94758" cy="200043"/>
            </a:xfrm>
            <a:custGeom>
              <a:avLst/>
              <a:gdLst/>
              <a:ahLst/>
              <a:cxnLst/>
              <a:rect l="0" t="0" r="0" b="0"/>
              <a:pathLst>
                <a:path w="94758" h="200043">
                  <a:moveTo>
                    <a:pt x="0" y="0"/>
                  </a:moveTo>
                  <a:lnTo>
                    <a:pt x="2339" y="34792"/>
                  </a:lnTo>
                  <a:lnTo>
                    <a:pt x="26025" y="96777"/>
                  </a:lnTo>
                  <a:lnTo>
                    <a:pt x="64152" y="154167"/>
                  </a:lnTo>
                  <a:lnTo>
                    <a:pt x="94757" y="2000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Freeform 928"/>
            <p:cNvSpPr/>
            <p:nvPr/>
          </p:nvSpPr>
          <p:spPr>
            <a:xfrm>
              <a:off x="4453555" y="3253306"/>
              <a:ext cx="63171" cy="189514"/>
            </a:xfrm>
            <a:custGeom>
              <a:avLst/>
              <a:gdLst/>
              <a:ahLst/>
              <a:cxnLst/>
              <a:rect l="0" t="0" r="0" b="0"/>
              <a:pathLst>
                <a:path w="63171" h="189514">
                  <a:moveTo>
                    <a:pt x="63170" y="0"/>
                  </a:moveTo>
                  <a:lnTo>
                    <a:pt x="45212" y="63428"/>
                  </a:lnTo>
                  <a:lnTo>
                    <a:pt x="28021" y="115847"/>
                  </a:lnTo>
                  <a:lnTo>
                    <a:pt x="10521" y="170554"/>
                  </a:lnTo>
                  <a:lnTo>
                    <a:pt x="0" y="1895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Freeform 929"/>
            <p:cNvSpPr/>
            <p:nvPr/>
          </p:nvSpPr>
          <p:spPr>
            <a:xfrm>
              <a:off x="4622011" y="3295420"/>
              <a:ext cx="52643" cy="10529"/>
            </a:xfrm>
            <a:custGeom>
              <a:avLst/>
              <a:gdLst/>
              <a:ahLst/>
              <a:cxnLst/>
              <a:rect l="0" t="0" r="0" b="0"/>
              <a:pathLst>
                <a:path w="52643" h="10529">
                  <a:moveTo>
                    <a:pt x="0" y="10528"/>
                  </a:moveTo>
                  <a:lnTo>
                    <a:pt x="5264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Freeform 930"/>
            <p:cNvSpPr/>
            <p:nvPr/>
          </p:nvSpPr>
          <p:spPr>
            <a:xfrm>
              <a:off x="4818045" y="3126964"/>
              <a:ext cx="291765" cy="285992"/>
            </a:xfrm>
            <a:custGeom>
              <a:avLst/>
              <a:gdLst/>
              <a:ahLst/>
              <a:cxnLst/>
              <a:rect l="0" t="0" r="0" b="0"/>
              <a:pathLst>
                <a:path w="291765" h="285992">
                  <a:moveTo>
                    <a:pt x="140878" y="0"/>
                  </a:moveTo>
                  <a:lnTo>
                    <a:pt x="140878" y="54145"/>
                  </a:lnTo>
                  <a:lnTo>
                    <a:pt x="140878" y="72027"/>
                  </a:lnTo>
                  <a:lnTo>
                    <a:pt x="140878" y="64378"/>
                  </a:lnTo>
                  <a:lnTo>
                    <a:pt x="134638" y="51619"/>
                  </a:lnTo>
                  <a:lnTo>
                    <a:pt x="129699" y="44941"/>
                  </a:lnTo>
                  <a:lnTo>
                    <a:pt x="111733" y="34402"/>
                  </a:lnTo>
                  <a:lnTo>
                    <a:pt x="100391" y="29953"/>
                  </a:lnTo>
                  <a:lnTo>
                    <a:pt x="90489" y="29327"/>
                  </a:lnTo>
                  <a:lnTo>
                    <a:pt x="73249" y="34871"/>
                  </a:lnTo>
                  <a:lnTo>
                    <a:pt x="50390" y="51146"/>
                  </a:lnTo>
                  <a:lnTo>
                    <a:pt x="22874" y="100483"/>
                  </a:lnTo>
                  <a:lnTo>
                    <a:pt x="1133" y="157295"/>
                  </a:lnTo>
                  <a:lnTo>
                    <a:pt x="0" y="178703"/>
                  </a:lnTo>
                  <a:lnTo>
                    <a:pt x="8805" y="221042"/>
                  </a:lnTo>
                  <a:lnTo>
                    <a:pt x="24016" y="252667"/>
                  </a:lnTo>
                  <a:lnTo>
                    <a:pt x="54519" y="278675"/>
                  </a:lnTo>
                  <a:lnTo>
                    <a:pt x="76760" y="284513"/>
                  </a:lnTo>
                  <a:lnTo>
                    <a:pt x="87604" y="284431"/>
                  </a:lnTo>
                  <a:lnTo>
                    <a:pt x="109011" y="271863"/>
                  </a:lnTo>
                  <a:lnTo>
                    <a:pt x="152322" y="228087"/>
                  </a:lnTo>
                  <a:lnTo>
                    <a:pt x="186182" y="168145"/>
                  </a:lnTo>
                  <a:lnTo>
                    <a:pt x="195328" y="147261"/>
                  </a:lnTo>
                  <a:lnTo>
                    <a:pt x="194725" y="143797"/>
                  </a:lnTo>
                  <a:lnTo>
                    <a:pt x="190814" y="144998"/>
                  </a:lnTo>
                  <a:lnTo>
                    <a:pt x="184697" y="149307"/>
                  </a:lnTo>
                  <a:lnTo>
                    <a:pt x="174780" y="169694"/>
                  </a:lnTo>
                  <a:lnTo>
                    <a:pt x="168813" y="198252"/>
                  </a:lnTo>
                  <a:lnTo>
                    <a:pt x="174515" y="261126"/>
                  </a:lnTo>
                  <a:lnTo>
                    <a:pt x="177340" y="275859"/>
                  </a:lnTo>
                  <a:lnTo>
                    <a:pt x="185073" y="283342"/>
                  </a:lnTo>
                  <a:lnTo>
                    <a:pt x="196078" y="285991"/>
                  </a:lnTo>
                  <a:lnTo>
                    <a:pt x="209263" y="285417"/>
                  </a:lnTo>
                  <a:lnTo>
                    <a:pt x="236392" y="272301"/>
                  </a:lnTo>
                  <a:lnTo>
                    <a:pt x="260537" y="252044"/>
                  </a:lnTo>
                  <a:lnTo>
                    <a:pt x="280707" y="219739"/>
                  </a:lnTo>
                  <a:lnTo>
                    <a:pt x="289982" y="194368"/>
                  </a:lnTo>
                  <a:lnTo>
                    <a:pt x="291764" y="170613"/>
                  </a:lnTo>
                  <a:lnTo>
                    <a:pt x="290601" y="159366"/>
                  </a:lnTo>
                  <a:lnTo>
                    <a:pt x="283977" y="153037"/>
                  </a:lnTo>
                  <a:lnTo>
                    <a:pt x="261019" y="149125"/>
                  </a:lnTo>
                  <a:lnTo>
                    <a:pt x="237558" y="154405"/>
                  </a:lnTo>
                  <a:lnTo>
                    <a:pt x="220111" y="161041"/>
                  </a:lnTo>
                  <a:lnTo>
                    <a:pt x="217097" y="161173"/>
                  </a:lnTo>
                  <a:lnTo>
                    <a:pt x="214577" y="1579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Freeform 931"/>
            <p:cNvSpPr/>
            <p:nvPr/>
          </p:nvSpPr>
          <p:spPr>
            <a:xfrm>
              <a:off x="5137907" y="3231898"/>
              <a:ext cx="189514" cy="147751"/>
            </a:xfrm>
            <a:custGeom>
              <a:avLst/>
              <a:gdLst/>
              <a:ahLst/>
              <a:cxnLst/>
              <a:rect l="0" t="0" r="0" b="0"/>
              <a:pathLst>
                <a:path w="189514" h="147751">
                  <a:moveTo>
                    <a:pt x="0" y="351"/>
                  </a:moveTo>
                  <a:lnTo>
                    <a:pt x="25194" y="62631"/>
                  </a:lnTo>
                  <a:lnTo>
                    <a:pt x="41545" y="116682"/>
                  </a:lnTo>
                  <a:lnTo>
                    <a:pt x="46540" y="136282"/>
                  </a:lnTo>
                  <a:lnTo>
                    <a:pt x="46235" y="136595"/>
                  </a:lnTo>
                  <a:lnTo>
                    <a:pt x="44861" y="133294"/>
                  </a:lnTo>
                  <a:lnTo>
                    <a:pt x="43827" y="87139"/>
                  </a:lnTo>
                  <a:lnTo>
                    <a:pt x="47944" y="59591"/>
                  </a:lnTo>
                  <a:lnTo>
                    <a:pt x="59913" y="34868"/>
                  </a:lnTo>
                  <a:lnTo>
                    <a:pt x="68018" y="23363"/>
                  </a:lnTo>
                  <a:lnTo>
                    <a:pt x="89501" y="7459"/>
                  </a:lnTo>
                  <a:lnTo>
                    <a:pt x="101782" y="1580"/>
                  </a:lnTo>
                  <a:lnTo>
                    <a:pt x="113478" y="0"/>
                  </a:lnTo>
                  <a:lnTo>
                    <a:pt x="135833" y="4485"/>
                  </a:lnTo>
                  <a:lnTo>
                    <a:pt x="154347" y="17396"/>
                  </a:lnTo>
                  <a:lnTo>
                    <a:pt x="162559" y="25752"/>
                  </a:lnTo>
                  <a:lnTo>
                    <a:pt x="179707" y="65459"/>
                  </a:lnTo>
                  <a:lnTo>
                    <a:pt x="188222" y="127655"/>
                  </a:lnTo>
                  <a:lnTo>
                    <a:pt x="189513" y="1477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Freeform 932"/>
            <p:cNvSpPr/>
            <p:nvPr/>
          </p:nvSpPr>
          <p:spPr>
            <a:xfrm>
              <a:off x="5393025" y="3105907"/>
              <a:ext cx="92323" cy="252685"/>
            </a:xfrm>
            <a:custGeom>
              <a:avLst/>
              <a:gdLst/>
              <a:ahLst/>
              <a:cxnLst/>
              <a:rect l="0" t="0" r="0" b="0"/>
              <a:pathLst>
                <a:path w="92323" h="252685">
                  <a:moveTo>
                    <a:pt x="92322" y="0"/>
                  </a:moveTo>
                  <a:lnTo>
                    <a:pt x="49630" y="3120"/>
                  </a:lnTo>
                  <a:lnTo>
                    <a:pt x="39295" y="5589"/>
                  </a:lnTo>
                  <a:lnTo>
                    <a:pt x="31234" y="10745"/>
                  </a:lnTo>
                  <a:lnTo>
                    <a:pt x="19159" y="25832"/>
                  </a:lnTo>
                  <a:lnTo>
                    <a:pt x="5783" y="59646"/>
                  </a:lnTo>
                  <a:lnTo>
                    <a:pt x="0" y="99301"/>
                  </a:lnTo>
                  <a:lnTo>
                    <a:pt x="3877" y="151865"/>
                  </a:lnTo>
                  <a:lnTo>
                    <a:pt x="14497" y="213359"/>
                  </a:lnTo>
                  <a:lnTo>
                    <a:pt x="18623" y="2526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Freeform 933"/>
            <p:cNvSpPr/>
            <p:nvPr/>
          </p:nvSpPr>
          <p:spPr>
            <a:xfrm>
              <a:off x="5359005" y="3157321"/>
              <a:ext cx="252685" cy="173731"/>
            </a:xfrm>
            <a:custGeom>
              <a:avLst/>
              <a:gdLst/>
              <a:ahLst/>
              <a:cxnLst/>
              <a:rect l="0" t="0" r="0" b="0"/>
              <a:pathLst>
                <a:path w="252685" h="173731">
                  <a:moveTo>
                    <a:pt x="0" y="95985"/>
                  </a:moveTo>
                  <a:lnTo>
                    <a:pt x="63450" y="113943"/>
                  </a:lnTo>
                  <a:lnTo>
                    <a:pt x="108617" y="121843"/>
                  </a:lnTo>
                  <a:lnTo>
                    <a:pt x="156506" y="115217"/>
                  </a:lnTo>
                  <a:lnTo>
                    <a:pt x="179523" y="106872"/>
                  </a:lnTo>
                  <a:lnTo>
                    <a:pt x="216449" y="82443"/>
                  </a:lnTo>
                  <a:lnTo>
                    <a:pt x="235020" y="63060"/>
                  </a:lnTo>
                  <a:lnTo>
                    <a:pt x="244834" y="39627"/>
                  </a:lnTo>
                  <a:lnTo>
                    <a:pt x="247450" y="26828"/>
                  </a:lnTo>
                  <a:lnTo>
                    <a:pt x="245685" y="17125"/>
                  </a:lnTo>
                  <a:lnTo>
                    <a:pt x="240999" y="9486"/>
                  </a:lnTo>
                  <a:lnTo>
                    <a:pt x="234366" y="3224"/>
                  </a:lnTo>
                  <a:lnTo>
                    <a:pt x="225264" y="219"/>
                  </a:lnTo>
                  <a:lnTo>
                    <a:pt x="202673" y="0"/>
                  </a:lnTo>
                  <a:lnTo>
                    <a:pt x="183274" y="10041"/>
                  </a:lnTo>
                  <a:lnTo>
                    <a:pt x="168023" y="26202"/>
                  </a:lnTo>
                  <a:lnTo>
                    <a:pt x="157345" y="45083"/>
                  </a:lnTo>
                  <a:lnTo>
                    <a:pt x="150346" y="86622"/>
                  </a:lnTo>
                  <a:lnTo>
                    <a:pt x="153862" y="124796"/>
                  </a:lnTo>
                  <a:lnTo>
                    <a:pt x="167901" y="158334"/>
                  </a:lnTo>
                  <a:lnTo>
                    <a:pt x="176275" y="165627"/>
                  </a:lnTo>
                  <a:lnTo>
                    <a:pt x="198058" y="173730"/>
                  </a:lnTo>
                  <a:lnTo>
                    <a:pt x="209248" y="172382"/>
                  </a:lnTo>
                  <a:lnTo>
                    <a:pt x="252684" y="1486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Freeform 934"/>
            <p:cNvSpPr/>
            <p:nvPr/>
          </p:nvSpPr>
          <p:spPr>
            <a:xfrm>
              <a:off x="5650568" y="3021679"/>
              <a:ext cx="165856" cy="306775"/>
            </a:xfrm>
            <a:custGeom>
              <a:avLst/>
              <a:gdLst/>
              <a:ahLst/>
              <a:cxnLst/>
              <a:rect l="0" t="0" r="0" b="0"/>
              <a:pathLst>
                <a:path w="165856" h="306775">
                  <a:moveTo>
                    <a:pt x="129577" y="0"/>
                  </a:moveTo>
                  <a:lnTo>
                    <a:pt x="121244" y="48931"/>
                  </a:lnTo>
                  <a:lnTo>
                    <a:pt x="122819" y="99896"/>
                  </a:lnTo>
                  <a:lnTo>
                    <a:pt x="133831" y="163232"/>
                  </a:lnTo>
                  <a:lnTo>
                    <a:pt x="150732" y="220411"/>
                  </a:lnTo>
                  <a:lnTo>
                    <a:pt x="165855" y="273867"/>
                  </a:lnTo>
                  <a:lnTo>
                    <a:pt x="165461" y="273824"/>
                  </a:lnTo>
                  <a:lnTo>
                    <a:pt x="132106" y="210806"/>
                  </a:lnTo>
                  <a:lnTo>
                    <a:pt x="106150" y="179054"/>
                  </a:lnTo>
                  <a:lnTo>
                    <a:pt x="95242" y="173182"/>
                  </a:lnTo>
                  <a:lnTo>
                    <a:pt x="70643" y="169777"/>
                  </a:lnTo>
                  <a:lnTo>
                    <a:pt x="59872" y="172846"/>
                  </a:lnTo>
                  <a:lnTo>
                    <a:pt x="25775" y="199869"/>
                  </a:lnTo>
                  <a:lnTo>
                    <a:pt x="18262" y="206945"/>
                  </a:lnTo>
                  <a:lnTo>
                    <a:pt x="2098" y="244851"/>
                  </a:lnTo>
                  <a:lnTo>
                    <a:pt x="0" y="270260"/>
                  </a:lnTo>
                  <a:lnTo>
                    <a:pt x="1079" y="281948"/>
                  </a:lnTo>
                  <a:lnTo>
                    <a:pt x="5307" y="290911"/>
                  </a:lnTo>
                  <a:lnTo>
                    <a:pt x="19364" y="303989"/>
                  </a:lnTo>
                  <a:lnTo>
                    <a:pt x="28026" y="306774"/>
                  </a:lnTo>
                  <a:lnTo>
                    <a:pt x="47009" y="306750"/>
                  </a:lnTo>
                  <a:lnTo>
                    <a:pt x="95091" y="285728"/>
                  </a:lnTo>
                  <a:lnTo>
                    <a:pt x="119049" y="2737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Freeform 935"/>
            <p:cNvSpPr/>
            <p:nvPr/>
          </p:nvSpPr>
          <p:spPr>
            <a:xfrm>
              <a:off x="5830840" y="3121375"/>
              <a:ext cx="159343" cy="212651"/>
            </a:xfrm>
            <a:custGeom>
              <a:avLst/>
              <a:gdLst/>
              <a:ahLst/>
              <a:cxnLst/>
              <a:rect l="0" t="0" r="0" b="0"/>
              <a:pathLst>
                <a:path w="159343" h="212651">
                  <a:moveTo>
                    <a:pt x="117761" y="5589"/>
                  </a:moveTo>
                  <a:lnTo>
                    <a:pt x="100994" y="0"/>
                  </a:lnTo>
                  <a:lnTo>
                    <a:pt x="68210" y="2113"/>
                  </a:lnTo>
                  <a:lnTo>
                    <a:pt x="48555" y="10283"/>
                  </a:lnTo>
                  <a:lnTo>
                    <a:pt x="32021" y="22883"/>
                  </a:lnTo>
                  <a:lnTo>
                    <a:pt x="10728" y="49707"/>
                  </a:lnTo>
                  <a:lnTo>
                    <a:pt x="781" y="69651"/>
                  </a:lnTo>
                  <a:lnTo>
                    <a:pt x="0" y="79882"/>
                  </a:lnTo>
                  <a:lnTo>
                    <a:pt x="5371" y="100610"/>
                  </a:lnTo>
                  <a:lnTo>
                    <a:pt x="12419" y="107541"/>
                  </a:lnTo>
                  <a:lnTo>
                    <a:pt x="45864" y="118465"/>
                  </a:lnTo>
                  <a:lnTo>
                    <a:pt x="105855" y="132044"/>
                  </a:lnTo>
                  <a:lnTo>
                    <a:pt x="132357" y="140170"/>
                  </a:lnTo>
                  <a:lnTo>
                    <a:pt x="151935" y="151580"/>
                  </a:lnTo>
                  <a:lnTo>
                    <a:pt x="156921" y="160238"/>
                  </a:lnTo>
                  <a:lnTo>
                    <a:pt x="159342" y="182337"/>
                  </a:lnTo>
                  <a:lnTo>
                    <a:pt x="154840" y="191271"/>
                  </a:lnTo>
                  <a:lnTo>
                    <a:pt x="137360" y="204318"/>
                  </a:lnTo>
                  <a:lnTo>
                    <a:pt x="95622" y="212650"/>
                  </a:lnTo>
                  <a:lnTo>
                    <a:pt x="35803" y="207364"/>
                  </a:lnTo>
                  <a:lnTo>
                    <a:pt x="23005" y="2056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Freeform 936"/>
            <p:cNvSpPr/>
            <p:nvPr/>
          </p:nvSpPr>
          <p:spPr>
            <a:xfrm>
              <a:off x="6190757" y="3105907"/>
              <a:ext cx="196805" cy="213322"/>
            </a:xfrm>
            <a:custGeom>
              <a:avLst/>
              <a:gdLst/>
              <a:ahLst/>
              <a:cxnLst/>
              <a:rect l="0" t="0" r="0" b="0"/>
              <a:pathLst>
                <a:path w="196805" h="213322">
                  <a:moveTo>
                    <a:pt x="0" y="21057"/>
                  </a:moveTo>
                  <a:lnTo>
                    <a:pt x="0" y="76227"/>
                  </a:lnTo>
                  <a:lnTo>
                    <a:pt x="0" y="137619"/>
                  </a:lnTo>
                  <a:lnTo>
                    <a:pt x="3119" y="190904"/>
                  </a:lnTo>
                  <a:lnTo>
                    <a:pt x="5588" y="204479"/>
                  </a:lnTo>
                  <a:lnTo>
                    <a:pt x="10745" y="211188"/>
                  </a:lnTo>
                  <a:lnTo>
                    <a:pt x="17692" y="213321"/>
                  </a:lnTo>
                  <a:lnTo>
                    <a:pt x="25833" y="212404"/>
                  </a:lnTo>
                  <a:lnTo>
                    <a:pt x="41117" y="202026"/>
                  </a:lnTo>
                  <a:lnTo>
                    <a:pt x="54539" y="184546"/>
                  </a:lnTo>
                  <a:lnTo>
                    <a:pt x="76534" y="127305"/>
                  </a:lnTo>
                  <a:lnTo>
                    <a:pt x="91548" y="70707"/>
                  </a:lnTo>
                  <a:lnTo>
                    <a:pt x="93330" y="54822"/>
                  </a:lnTo>
                  <a:lnTo>
                    <a:pt x="100158" y="107146"/>
                  </a:lnTo>
                  <a:lnTo>
                    <a:pt x="114944" y="144831"/>
                  </a:lnTo>
                  <a:lnTo>
                    <a:pt x="130635" y="161075"/>
                  </a:lnTo>
                  <a:lnTo>
                    <a:pt x="139732" y="167045"/>
                  </a:lnTo>
                  <a:lnTo>
                    <a:pt x="149307" y="168685"/>
                  </a:lnTo>
                  <a:lnTo>
                    <a:pt x="169304" y="164268"/>
                  </a:lnTo>
                  <a:lnTo>
                    <a:pt x="177210" y="157475"/>
                  </a:lnTo>
                  <a:lnTo>
                    <a:pt x="189114" y="137449"/>
                  </a:lnTo>
                  <a:lnTo>
                    <a:pt x="196804" y="99867"/>
                  </a:lnTo>
                  <a:lnTo>
                    <a:pt x="192363" y="75971"/>
                  </a:lnTo>
                  <a:lnTo>
                    <a:pt x="170448" y="32034"/>
                  </a:lnTo>
                  <a:lnTo>
                    <a:pt x="13687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Freeform 937"/>
            <p:cNvSpPr/>
            <p:nvPr/>
          </p:nvSpPr>
          <p:spPr>
            <a:xfrm>
              <a:off x="6401327" y="3011150"/>
              <a:ext cx="147400" cy="273742"/>
            </a:xfrm>
            <a:custGeom>
              <a:avLst/>
              <a:gdLst/>
              <a:ahLst/>
              <a:cxnLst/>
              <a:rect l="0" t="0" r="0" b="0"/>
              <a:pathLst>
                <a:path w="147400" h="273742">
                  <a:moveTo>
                    <a:pt x="0" y="0"/>
                  </a:moveTo>
                  <a:lnTo>
                    <a:pt x="7235" y="44368"/>
                  </a:lnTo>
                  <a:lnTo>
                    <a:pt x="10722" y="101924"/>
                  </a:lnTo>
                  <a:lnTo>
                    <a:pt x="21788" y="164543"/>
                  </a:lnTo>
                  <a:lnTo>
                    <a:pt x="28682" y="216820"/>
                  </a:lnTo>
                  <a:lnTo>
                    <a:pt x="29125" y="236744"/>
                  </a:lnTo>
                  <a:lnTo>
                    <a:pt x="25422" y="226103"/>
                  </a:lnTo>
                  <a:lnTo>
                    <a:pt x="23089" y="181187"/>
                  </a:lnTo>
                  <a:lnTo>
                    <a:pt x="27029" y="158906"/>
                  </a:lnTo>
                  <a:lnTo>
                    <a:pt x="33227" y="150391"/>
                  </a:lnTo>
                  <a:lnTo>
                    <a:pt x="52592" y="137811"/>
                  </a:lnTo>
                  <a:lnTo>
                    <a:pt x="73677" y="134559"/>
                  </a:lnTo>
                  <a:lnTo>
                    <a:pt x="84213" y="135330"/>
                  </a:lnTo>
                  <a:lnTo>
                    <a:pt x="105278" y="145545"/>
                  </a:lnTo>
                  <a:lnTo>
                    <a:pt x="123999" y="161783"/>
                  </a:lnTo>
                  <a:lnTo>
                    <a:pt x="136219" y="180698"/>
                  </a:lnTo>
                  <a:lnTo>
                    <a:pt x="144086" y="216667"/>
                  </a:lnTo>
                  <a:lnTo>
                    <a:pt x="141749" y="263799"/>
                  </a:lnTo>
                  <a:lnTo>
                    <a:pt x="147399" y="2737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Freeform 938"/>
            <p:cNvSpPr/>
            <p:nvPr/>
          </p:nvSpPr>
          <p:spPr>
            <a:xfrm>
              <a:off x="6624579" y="3116435"/>
              <a:ext cx="98448" cy="168633"/>
            </a:xfrm>
            <a:custGeom>
              <a:avLst/>
              <a:gdLst/>
              <a:ahLst/>
              <a:cxnLst/>
              <a:rect l="0" t="0" r="0" b="0"/>
              <a:pathLst>
                <a:path w="98448" h="168633">
                  <a:moveTo>
                    <a:pt x="39960" y="0"/>
                  </a:moveTo>
                  <a:lnTo>
                    <a:pt x="24319" y="17981"/>
                  </a:lnTo>
                  <a:lnTo>
                    <a:pt x="5116" y="64153"/>
                  </a:lnTo>
                  <a:lnTo>
                    <a:pt x="0" y="106226"/>
                  </a:lnTo>
                  <a:lnTo>
                    <a:pt x="5042" y="132609"/>
                  </a:lnTo>
                  <a:lnTo>
                    <a:pt x="9663" y="144558"/>
                  </a:lnTo>
                  <a:lnTo>
                    <a:pt x="24155" y="160954"/>
                  </a:lnTo>
                  <a:lnTo>
                    <a:pt x="32932" y="166965"/>
                  </a:lnTo>
                  <a:lnTo>
                    <a:pt x="42294" y="168632"/>
                  </a:lnTo>
                  <a:lnTo>
                    <a:pt x="62055" y="164245"/>
                  </a:lnTo>
                  <a:lnTo>
                    <a:pt x="87321" y="148621"/>
                  </a:lnTo>
                  <a:lnTo>
                    <a:pt x="92592" y="140025"/>
                  </a:lnTo>
                  <a:lnTo>
                    <a:pt x="98447" y="117995"/>
                  </a:lnTo>
                  <a:lnTo>
                    <a:pt x="96154" y="84875"/>
                  </a:lnTo>
                  <a:lnTo>
                    <a:pt x="84822" y="63459"/>
                  </a:lnTo>
                  <a:lnTo>
                    <a:pt x="76887" y="52834"/>
                  </a:lnTo>
                  <a:lnTo>
                    <a:pt x="55592" y="41029"/>
                  </a:lnTo>
                  <a:lnTo>
                    <a:pt x="8374" y="315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Freeform 939"/>
            <p:cNvSpPr/>
            <p:nvPr/>
          </p:nvSpPr>
          <p:spPr>
            <a:xfrm>
              <a:off x="4263499" y="3611275"/>
              <a:ext cx="103773" cy="210571"/>
            </a:xfrm>
            <a:custGeom>
              <a:avLst/>
              <a:gdLst/>
              <a:ahLst/>
              <a:cxnLst/>
              <a:rect l="0" t="0" r="0" b="0"/>
              <a:pathLst>
                <a:path w="103773" h="210571">
                  <a:moveTo>
                    <a:pt x="95299" y="0"/>
                  </a:moveTo>
                  <a:lnTo>
                    <a:pt x="35358" y="26363"/>
                  </a:lnTo>
                  <a:lnTo>
                    <a:pt x="17576" y="39403"/>
                  </a:lnTo>
                  <a:lnTo>
                    <a:pt x="0" y="65487"/>
                  </a:lnTo>
                  <a:lnTo>
                    <a:pt x="1351" y="74074"/>
                  </a:lnTo>
                  <a:lnTo>
                    <a:pt x="15330" y="89853"/>
                  </a:lnTo>
                  <a:lnTo>
                    <a:pt x="40260" y="98426"/>
                  </a:lnTo>
                  <a:lnTo>
                    <a:pt x="92746" y="109519"/>
                  </a:lnTo>
                  <a:lnTo>
                    <a:pt x="99446" y="117466"/>
                  </a:lnTo>
                  <a:lnTo>
                    <a:pt x="103772" y="141894"/>
                  </a:lnTo>
                  <a:lnTo>
                    <a:pt x="99778" y="154258"/>
                  </a:lnTo>
                  <a:lnTo>
                    <a:pt x="82862" y="177353"/>
                  </a:lnTo>
                  <a:lnTo>
                    <a:pt x="59746" y="193077"/>
                  </a:lnTo>
                  <a:lnTo>
                    <a:pt x="26663" y="205387"/>
                  </a:lnTo>
                  <a:lnTo>
                    <a:pt x="543" y="210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Freeform 940"/>
            <p:cNvSpPr/>
            <p:nvPr/>
          </p:nvSpPr>
          <p:spPr>
            <a:xfrm>
              <a:off x="4421969" y="3653389"/>
              <a:ext cx="213101" cy="157719"/>
            </a:xfrm>
            <a:custGeom>
              <a:avLst/>
              <a:gdLst/>
              <a:ahLst/>
              <a:cxnLst/>
              <a:rect l="0" t="0" r="0" b="0"/>
              <a:pathLst>
                <a:path w="213101" h="157719">
                  <a:moveTo>
                    <a:pt x="0" y="10528"/>
                  </a:moveTo>
                  <a:lnTo>
                    <a:pt x="3120" y="67792"/>
                  </a:lnTo>
                  <a:lnTo>
                    <a:pt x="14654" y="128684"/>
                  </a:lnTo>
                  <a:lnTo>
                    <a:pt x="21468" y="137262"/>
                  </a:lnTo>
                  <a:lnTo>
                    <a:pt x="30690" y="141811"/>
                  </a:lnTo>
                  <a:lnTo>
                    <a:pt x="41517" y="143673"/>
                  </a:lnTo>
                  <a:lnTo>
                    <a:pt x="51075" y="140236"/>
                  </a:lnTo>
                  <a:lnTo>
                    <a:pt x="67933" y="123938"/>
                  </a:lnTo>
                  <a:lnTo>
                    <a:pt x="84989" y="88455"/>
                  </a:lnTo>
                  <a:lnTo>
                    <a:pt x="87296" y="65049"/>
                  </a:lnTo>
                  <a:lnTo>
                    <a:pt x="86273" y="53895"/>
                  </a:lnTo>
                  <a:lnTo>
                    <a:pt x="86761" y="51138"/>
                  </a:lnTo>
                  <a:lnTo>
                    <a:pt x="108758" y="109446"/>
                  </a:lnTo>
                  <a:lnTo>
                    <a:pt x="134047" y="151080"/>
                  </a:lnTo>
                  <a:lnTo>
                    <a:pt x="142007" y="155702"/>
                  </a:lnTo>
                  <a:lnTo>
                    <a:pt x="160211" y="157718"/>
                  </a:lnTo>
                  <a:lnTo>
                    <a:pt x="179999" y="148475"/>
                  </a:lnTo>
                  <a:lnTo>
                    <a:pt x="198153" y="132669"/>
                  </a:lnTo>
                  <a:lnTo>
                    <a:pt x="210121" y="113946"/>
                  </a:lnTo>
                  <a:lnTo>
                    <a:pt x="213100" y="90807"/>
                  </a:lnTo>
                  <a:lnTo>
                    <a:pt x="209355" y="66095"/>
                  </a:lnTo>
                  <a:lnTo>
                    <a:pt x="194092" y="33622"/>
                  </a:lnTo>
                  <a:lnTo>
                    <a:pt x="16845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Freeform 941"/>
            <p:cNvSpPr/>
            <p:nvPr/>
          </p:nvSpPr>
          <p:spPr>
            <a:xfrm>
              <a:off x="4702113" y="3653389"/>
              <a:ext cx="112714" cy="145152"/>
            </a:xfrm>
            <a:custGeom>
              <a:avLst/>
              <a:gdLst/>
              <a:ahLst/>
              <a:cxnLst/>
              <a:rect l="0" t="0" r="0" b="0"/>
              <a:pathLst>
                <a:path w="112714" h="145152">
                  <a:moveTo>
                    <a:pt x="14654" y="0"/>
                  </a:moveTo>
                  <a:lnTo>
                    <a:pt x="0" y="49552"/>
                  </a:lnTo>
                  <a:lnTo>
                    <a:pt x="1084" y="94490"/>
                  </a:lnTo>
                  <a:lnTo>
                    <a:pt x="12132" y="121544"/>
                  </a:lnTo>
                  <a:lnTo>
                    <a:pt x="19992" y="133672"/>
                  </a:lnTo>
                  <a:lnTo>
                    <a:pt x="28741" y="140587"/>
                  </a:lnTo>
                  <a:lnTo>
                    <a:pt x="38083" y="144027"/>
                  </a:lnTo>
                  <a:lnTo>
                    <a:pt x="47821" y="145151"/>
                  </a:lnTo>
                  <a:lnTo>
                    <a:pt x="64880" y="140161"/>
                  </a:lnTo>
                  <a:lnTo>
                    <a:pt x="80261" y="128974"/>
                  </a:lnTo>
                  <a:lnTo>
                    <a:pt x="100904" y="102945"/>
                  </a:lnTo>
                  <a:lnTo>
                    <a:pt x="110699" y="83188"/>
                  </a:lnTo>
                  <a:lnTo>
                    <a:pt x="112713" y="62709"/>
                  </a:lnTo>
                  <a:lnTo>
                    <a:pt x="111612" y="52334"/>
                  </a:lnTo>
                  <a:lnTo>
                    <a:pt x="101030" y="34568"/>
                  </a:lnTo>
                  <a:lnTo>
                    <a:pt x="93295" y="26555"/>
                  </a:lnTo>
                  <a:lnTo>
                    <a:pt x="72222" y="17651"/>
                  </a:lnTo>
                  <a:lnTo>
                    <a:pt x="60052" y="15277"/>
                  </a:lnTo>
                  <a:lnTo>
                    <a:pt x="50769" y="16034"/>
                  </a:lnTo>
                  <a:lnTo>
                    <a:pt x="43410" y="18878"/>
                  </a:lnTo>
                  <a:lnTo>
                    <a:pt x="25183" y="315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Freeform 942"/>
            <p:cNvSpPr/>
            <p:nvPr/>
          </p:nvSpPr>
          <p:spPr>
            <a:xfrm>
              <a:off x="4868628" y="3618424"/>
              <a:ext cx="300866" cy="163285"/>
            </a:xfrm>
            <a:custGeom>
              <a:avLst/>
              <a:gdLst/>
              <a:ahLst/>
              <a:cxnLst/>
              <a:rect l="0" t="0" r="0" b="0"/>
              <a:pathLst>
                <a:path w="300866" h="163285">
                  <a:moveTo>
                    <a:pt x="6066" y="34965"/>
                  </a:moveTo>
                  <a:lnTo>
                    <a:pt x="2947" y="89109"/>
                  </a:lnTo>
                  <a:lnTo>
                    <a:pt x="0" y="116351"/>
                  </a:lnTo>
                  <a:lnTo>
                    <a:pt x="2591" y="144056"/>
                  </a:lnTo>
                  <a:lnTo>
                    <a:pt x="3749" y="147467"/>
                  </a:lnTo>
                  <a:lnTo>
                    <a:pt x="5761" y="96126"/>
                  </a:lnTo>
                  <a:lnTo>
                    <a:pt x="17154" y="58546"/>
                  </a:lnTo>
                  <a:lnTo>
                    <a:pt x="35171" y="42325"/>
                  </a:lnTo>
                  <a:lnTo>
                    <a:pt x="79276" y="22381"/>
                  </a:lnTo>
                  <a:lnTo>
                    <a:pt x="103725" y="20793"/>
                  </a:lnTo>
                  <a:lnTo>
                    <a:pt x="127849" y="25157"/>
                  </a:lnTo>
                  <a:lnTo>
                    <a:pt x="146370" y="34895"/>
                  </a:lnTo>
                  <a:lnTo>
                    <a:pt x="159281" y="50141"/>
                  </a:lnTo>
                  <a:lnTo>
                    <a:pt x="182690" y="82936"/>
                  </a:lnTo>
                  <a:lnTo>
                    <a:pt x="190496" y="86833"/>
                  </a:lnTo>
                  <a:lnTo>
                    <a:pt x="208528" y="88043"/>
                  </a:lnTo>
                  <a:lnTo>
                    <a:pt x="238411" y="76558"/>
                  </a:lnTo>
                  <a:lnTo>
                    <a:pt x="295338" y="38120"/>
                  </a:lnTo>
                  <a:lnTo>
                    <a:pt x="298350" y="31219"/>
                  </a:lnTo>
                  <a:lnTo>
                    <a:pt x="298018" y="24279"/>
                  </a:lnTo>
                  <a:lnTo>
                    <a:pt x="295457" y="17313"/>
                  </a:lnTo>
                  <a:lnTo>
                    <a:pt x="283253" y="6452"/>
                  </a:lnTo>
                  <a:lnTo>
                    <a:pt x="275086" y="1919"/>
                  </a:lnTo>
                  <a:lnTo>
                    <a:pt x="253532" y="0"/>
                  </a:lnTo>
                  <a:lnTo>
                    <a:pt x="229525" y="4217"/>
                  </a:lnTo>
                  <a:lnTo>
                    <a:pt x="207157" y="13890"/>
                  </a:lnTo>
                  <a:lnTo>
                    <a:pt x="188637" y="35347"/>
                  </a:lnTo>
                  <a:lnTo>
                    <a:pt x="180422" y="49258"/>
                  </a:lnTo>
                  <a:lnTo>
                    <a:pt x="174415" y="80311"/>
                  </a:lnTo>
                  <a:lnTo>
                    <a:pt x="174451" y="96781"/>
                  </a:lnTo>
                  <a:lnTo>
                    <a:pt x="183849" y="124440"/>
                  </a:lnTo>
                  <a:lnTo>
                    <a:pt x="199725" y="146091"/>
                  </a:lnTo>
                  <a:lnTo>
                    <a:pt x="218479" y="159614"/>
                  </a:lnTo>
                  <a:lnTo>
                    <a:pt x="241632" y="163284"/>
                  </a:lnTo>
                  <a:lnTo>
                    <a:pt x="265180" y="159846"/>
                  </a:lnTo>
                  <a:lnTo>
                    <a:pt x="300865" y="1402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Freeform 943"/>
            <p:cNvSpPr/>
            <p:nvPr/>
          </p:nvSpPr>
          <p:spPr>
            <a:xfrm>
              <a:off x="5320178" y="3639915"/>
              <a:ext cx="186227" cy="165533"/>
            </a:xfrm>
            <a:custGeom>
              <a:avLst/>
              <a:gdLst/>
              <a:ahLst/>
              <a:cxnLst/>
              <a:rect l="0" t="0" r="0" b="0"/>
              <a:pathLst>
                <a:path w="186227" h="165533">
                  <a:moveTo>
                    <a:pt x="123055" y="24002"/>
                  </a:moveTo>
                  <a:lnTo>
                    <a:pt x="105075" y="8361"/>
                  </a:lnTo>
                  <a:lnTo>
                    <a:pt x="88158" y="283"/>
                  </a:lnTo>
                  <a:lnTo>
                    <a:pt x="78734" y="0"/>
                  </a:lnTo>
                  <a:lnTo>
                    <a:pt x="58903" y="5926"/>
                  </a:lnTo>
                  <a:lnTo>
                    <a:pt x="28008" y="28005"/>
                  </a:lnTo>
                  <a:lnTo>
                    <a:pt x="13352" y="53077"/>
                  </a:lnTo>
                  <a:lnTo>
                    <a:pt x="1643" y="100078"/>
                  </a:lnTo>
                  <a:lnTo>
                    <a:pt x="0" y="116833"/>
                  </a:lnTo>
                  <a:lnTo>
                    <a:pt x="2414" y="130343"/>
                  </a:lnTo>
                  <a:lnTo>
                    <a:pt x="14455" y="151593"/>
                  </a:lnTo>
                  <a:lnTo>
                    <a:pt x="23749" y="158196"/>
                  </a:lnTo>
                  <a:lnTo>
                    <a:pt x="46554" y="165532"/>
                  </a:lnTo>
                  <a:lnTo>
                    <a:pt x="72287" y="159434"/>
                  </a:lnTo>
                  <a:lnTo>
                    <a:pt x="95812" y="145026"/>
                  </a:lnTo>
                  <a:lnTo>
                    <a:pt x="136151" y="92772"/>
                  </a:lnTo>
                  <a:lnTo>
                    <a:pt x="145643" y="69385"/>
                  </a:lnTo>
                  <a:lnTo>
                    <a:pt x="147522" y="46512"/>
                  </a:lnTo>
                  <a:lnTo>
                    <a:pt x="146386" y="35499"/>
                  </a:lnTo>
                  <a:lnTo>
                    <a:pt x="144458" y="31667"/>
                  </a:lnTo>
                  <a:lnTo>
                    <a:pt x="142003" y="32622"/>
                  </a:lnTo>
                  <a:lnTo>
                    <a:pt x="139197" y="36768"/>
                  </a:lnTo>
                  <a:lnTo>
                    <a:pt x="139198" y="50733"/>
                  </a:lnTo>
                  <a:lnTo>
                    <a:pt x="153041" y="104515"/>
                  </a:lnTo>
                  <a:lnTo>
                    <a:pt x="169114" y="128316"/>
                  </a:lnTo>
                  <a:lnTo>
                    <a:pt x="186226" y="13981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Freeform 944"/>
            <p:cNvSpPr/>
            <p:nvPr/>
          </p:nvSpPr>
          <p:spPr>
            <a:xfrm>
              <a:off x="5563510" y="3558632"/>
              <a:ext cx="16595" cy="242157"/>
            </a:xfrm>
            <a:custGeom>
              <a:avLst/>
              <a:gdLst/>
              <a:ahLst/>
              <a:cxnLst/>
              <a:rect l="0" t="0" r="0" b="0"/>
              <a:pathLst>
                <a:path w="16595" h="242157">
                  <a:moveTo>
                    <a:pt x="6066" y="0"/>
                  </a:moveTo>
                  <a:lnTo>
                    <a:pt x="0" y="32452"/>
                  </a:lnTo>
                  <a:lnTo>
                    <a:pt x="5036" y="89931"/>
                  </a:lnTo>
                  <a:lnTo>
                    <a:pt x="5761" y="147269"/>
                  </a:lnTo>
                  <a:lnTo>
                    <a:pt x="11564" y="204943"/>
                  </a:lnTo>
                  <a:lnTo>
                    <a:pt x="16594" y="2421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Freeform 945"/>
            <p:cNvSpPr/>
            <p:nvPr/>
          </p:nvSpPr>
          <p:spPr>
            <a:xfrm>
              <a:off x="5622218" y="3548104"/>
              <a:ext cx="31586" cy="252685"/>
            </a:xfrm>
            <a:custGeom>
              <a:avLst/>
              <a:gdLst/>
              <a:ahLst/>
              <a:cxnLst/>
              <a:rect l="0" t="0" r="0" b="0"/>
              <a:pathLst>
                <a:path w="31586" h="252685">
                  <a:moveTo>
                    <a:pt x="0" y="0"/>
                  </a:moveTo>
                  <a:lnTo>
                    <a:pt x="11452" y="52050"/>
                  </a:lnTo>
                  <a:lnTo>
                    <a:pt x="18211" y="111349"/>
                  </a:lnTo>
                  <a:lnTo>
                    <a:pt x="23334" y="174542"/>
                  </a:lnTo>
                  <a:lnTo>
                    <a:pt x="29141" y="220952"/>
                  </a:lnTo>
                  <a:lnTo>
                    <a:pt x="31585" y="2526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Freeform 946"/>
            <p:cNvSpPr/>
            <p:nvPr/>
          </p:nvSpPr>
          <p:spPr>
            <a:xfrm>
              <a:off x="5674860" y="3621827"/>
              <a:ext cx="242157" cy="171269"/>
            </a:xfrm>
            <a:custGeom>
              <a:avLst/>
              <a:gdLst/>
              <a:ahLst/>
              <a:cxnLst/>
              <a:rect l="0" t="0" r="0" b="0"/>
              <a:pathLst>
                <a:path w="242157" h="171269">
                  <a:moveTo>
                    <a:pt x="0" y="63147"/>
                  </a:moveTo>
                  <a:lnTo>
                    <a:pt x="26387" y="78788"/>
                  </a:lnTo>
                  <a:lnTo>
                    <a:pt x="49552" y="86866"/>
                  </a:lnTo>
                  <a:lnTo>
                    <a:pt x="88902" y="86813"/>
                  </a:lnTo>
                  <a:lnTo>
                    <a:pt x="124608" y="79388"/>
                  </a:lnTo>
                  <a:lnTo>
                    <a:pt x="151825" y="64190"/>
                  </a:lnTo>
                  <a:lnTo>
                    <a:pt x="156198" y="55654"/>
                  </a:lnTo>
                  <a:lnTo>
                    <a:pt x="157939" y="33690"/>
                  </a:lnTo>
                  <a:lnTo>
                    <a:pt x="151694" y="14570"/>
                  </a:lnTo>
                  <a:lnTo>
                    <a:pt x="146752" y="6196"/>
                  </a:lnTo>
                  <a:lnTo>
                    <a:pt x="139949" y="1783"/>
                  </a:lnTo>
                  <a:lnTo>
                    <a:pt x="123031" y="0"/>
                  </a:lnTo>
                  <a:lnTo>
                    <a:pt x="106934" y="6226"/>
                  </a:lnTo>
                  <a:lnTo>
                    <a:pt x="99365" y="11162"/>
                  </a:lnTo>
                  <a:lnTo>
                    <a:pt x="77535" y="40465"/>
                  </a:lnTo>
                  <a:lnTo>
                    <a:pt x="67427" y="78784"/>
                  </a:lnTo>
                  <a:lnTo>
                    <a:pt x="71302" y="105972"/>
                  </a:lnTo>
                  <a:lnTo>
                    <a:pt x="81993" y="131313"/>
                  </a:lnTo>
                  <a:lnTo>
                    <a:pt x="98443" y="150375"/>
                  </a:lnTo>
                  <a:lnTo>
                    <a:pt x="133023" y="168671"/>
                  </a:lnTo>
                  <a:lnTo>
                    <a:pt x="156218" y="171268"/>
                  </a:lnTo>
                  <a:lnTo>
                    <a:pt x="195246" y="163033"/>
                  </a:lnTo>
                  <a:lnTo>
                    <a:pt x="242156" y="1473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Freeform 947"/>
            <p:cNvSpPr/>
            <p:nvPr/>
          </p:nvSpPr>
          <p:spPr>
            <a:xfrm>
              <a:off x="5941933" y="3605686"/>
              <a:ext cx="193542" cy="360604"/>
            </a:xfrm>
            <a:custGeom>
              <a:avLst/>
              <a:gdLst/>
              <a:ahLst/>
              <a:cxnLst/>
              <a:rect l="0" t="0" r="0" b="0"/>
              <a:pathLst>
                <a:path w="193542" h="360604">
                  <a:moveTo>
                    <a:pt x="90896" y="5589"/>
                  </a:moveTo>
                  <a:lnTo>
                    <a:pt x="74128" y="0"/>
                  </a:lnTo>
                  <a:lnTo>
                    <a:pt x="56538" y="375"/>
                  </a:lnTo>
                  <a:lnTo>
                    <a:pt x="46934" y="2113"/>
                  </a:lnTo>
                  <a:lnTo>
                    <a:pt x="39361" y="6781"/>
                  </a:lnTo>
                  <a:lnTo>
                    <a:pt x="27827" y="21326"/>
                  </a:lnTo>
                  <a:lnTo>
                    <a:pt x="4825" y="74901"/>
                  </a:lnTo>
                  <a:lnTo>
                    <a:pt x="0" y="103465"/>
                  </a:lnTo>
                  <a:lnTo>
                    <a:pt x="4094" y="128638"/>
                  </a:lnTo>
                  <a:lnTo>
                    <a:pt x="8462" y="140264"/>
                  </a:lnTo>
                  <a:lnTo>
                    <a:pt x="16053" y="148015"/>
                  </a:lnTo>
                  <a:lnTo>
                    <a:pt x="36966" y="156627"/>
                  </a:lnTo>
                  <a:lnTo>
                    <a:pt x="46754" y="156584"/>
                  </a:lnTo>
                  <a:lnTo>
                    <a:pt x="63868" y="150296"/>
                  </a:lnTo>
                  <a:lnTo>
                    <a:pt x="86657" y="133603"/>
                  </a:lnTo>
                  <a:lnTo>
                    <a:pt x="102638" y="108250"/>
                  </a:lnTo>
                  <a:lnTo>
                    <a:pt x="124584" y="52600"/>
                  </a:lnTo>
                  <a:lnTo>
                    <a:pt x="129344" y="17698"/>
                  </a:lnTo>
                  <a:lnTo>
                    <a:pt x="128226" y="17171"/>
                  </a:lnTo>
                  <a:lnTo>
                    <a:pt x="126311" y="20329"/>
                  </a:lnTo>
                  <a:lnTo>
                    <a:pt x="134439" y="74745"/>
                  </a:lnTo>
                  <a:lnTo>
                    <a:pt x="147331" y="128953"/>
                  </a:lnTo>
                  <a:lnTo>
                    <a:pt x="172966" y="184181"/>
                  </a:lnTo>
                  <a:lnTo>
                    <a:pt x="191218" y="239504"/>
                  </a:lnTo>
                  <a:lnTo>
                    <a:pt x="193541" y="283257"/>
                  </a:lnTo>
                  <a:lnTo>
                    <a:pt x="189939" y="307981"/>
                  </a:lnTo>
                  <a:lnTo>
                    <a:pt x="181318" y="327549"/>
                  </a:lnTo>
                  <a:lnTo>
                    <a:pt x="175744" y="336042"/>
                  </a:lnTo>
                  <a:lnTo>
                    <a:pt x="153953" y="348599"/>
                  </a:lnTo>
                  <a:lnTo>
                    <a:pt x="105680" y="359125"/>
                  </a:lnTo>
                  <a:lnTo>
                    <a:pt x="86714" y="360603"/>
                  </a:lnTo>
                  <a:lnTo>
                    <a:pt x="56282" y="352886"/>
                  </a:lnTo>
                  <a:lnTo>
                    <a:pt x="43254" y="345915"/>
                  </a:lnTo>
                  <a:lnTo>
                    <a:pt x="34568" y="337757"/>
                  </a:lnTo>
                  <a:lnTo>
                    <a:pt x="17197" y="30038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Freeform 948"/>
            <p:cNvSpPr/>
            <p:nvPr/>
          </p:nvSpPr>
          <p:spPr>
            <a:xfrm>
              <a:off x="6201285" y="3590218"/>
              <a:ext cx="10530" cy="157928"/>
            </a:xfrm>
            <a:custGeom>
              <a:avLst/>
              <a:gdLst/>
              <a:ahLst/>
              <a:cxnLst/>
              <a:rect l="0" t="0" r="0" b="0"/>
              <a:pathLst>
                <a:path w="10530" h="157928">
                  <a:moveTo>
                    <a:pt x="0" y="0"/>
                  </a:moveTo>
                  <a:lnTo>
                    <a:pt x="0" y="57264"/>
                  </a:lnTo>
                  <a:lnTo>
                    <a:pt x="5589" y="118156"/>
                  </a:lnTo>
                  <a:lnTo>
                    <a:pt x="10529" y="1579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Freeform 949"/>
            <p:cNvSpPr/>
            <p:nvPr/>
          </p:nvSpPr>
          <p:spPr>
            <a:xfrm>
              <a:off x="6211814" y="3548104"/>
              <a:ext cx="10529" cy="10529"/>
            </a:xfrm>
            <a:custGeom>
              <a:avLst/>
              <a:gdLst/>
              <a:ahLst/>
              <a:cxnLst/>
              <a:rect l="0" t="0" r="0" b="0"/>
              <a:pathLst>
                <a:path w="10529" h="10529">
                  <a:moveTo>
                    <a:pt x="0" y="0"/>
                  </a:moveTo>
                  <a:lnTo>
                    <a:pt x="10528" y="10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Freeform 950"/>
            <p:cNvSpPr/>
            <p:nvPr/>
          </p:nvSpPr>
          <p:spPr>
            <a:xfrm>
              <a:off x="6282134" y="3591907"/>
              <a:ext cx="161308" cy="166768"/>
            </a:xfrm>
            <a:custGeom>
              <a:avLst/>
              <a:gdLst/>
              <a:ahLst/>
              <a:cxnLst/>
              <a:rect l="0" t="0" r="0" b="0"/>
              <a:pathLst>
                <a:path w="161308" h="166768">
                  <a:moveTo>
                    <a:pt x="87607" y="19368"/>
                  </a:moveTo>
                  <a:lnTo>
                    <a:pt x="76429" y="2600"/>
                  </a:lnTo>
                  <a:lnTo>
                    <a:pt x="70796" y="0"/>
                  </a:lnTo>
                  <a:lnTo>
                    <a:pt x="64701" y="607"/>
                  </a:lnTo>
                  <a:lnTo>
                    <a:pt x="58299" y="3351"/>
                  </a:lnTo>
                  <a:lnTo>
                    <a:pt x="38109" y="23981"/>
                  </a:lnTo>
                  <a:lnTo>
                    <a:pt x="11496" y="76864"/>
                  </a:lnTo>
                  <a:lnTo>
                    <a:pt x="1918" y="101074"/>
                  </a:lnTo>
                  <a:lnTo>
                    <a:pt x="0" y="123532"/>
                  </a:lnTo>
                  <a:lnTo>
                    <a:pt x="1127" y="134434"/>
                  </a:lnTo>
                  <a:lnTo>
                    <a:pt x="5387" y="142872"/>
                  </a:lnTo>
                  <a:lnTo>
                    <a:pt x="19479" y="155367"/>
                  </a:lnTo>
                  <a:lnTo>
                    <a:pt x="28151" y="155657"/>
                  </a:lnTo>
                  <a:lnTo>
                    <a:pt x="47144" y="146621"/>
                  </a:lnTo>
                  <a:lnTo>
                    <a:pt x="79528" y="119460"/>
                  </a:lnTo>
                  <a:lnTo>
                    <a:pt x="94155" y="101288"/>
                  </a:lnTo>
                  <a:lnTo>
                    <a:pt x="109954" y="60148"/>
                  </a:lnTo>
                  <a:lnTo>
                    <a:pt x="111967" y="33983"/>
                  </a:lnTo>
                  <a:lnTo>
                    <a:pt x="110132" y="18844"/>
                  </a:lnTo>
                  <a:lnTo>
                    <a:pt x="109317" y="27714"/>
                  </a:lnTo>
                  <a:lnTo>
                    <a:pt x="123375" y="88861"/>
                  </a:lnTo>
                  <a:lnTo>
                    <a:pt x="148672" y="147250"/>
                  </a:lnTo>
                  <a:lnTo>
                    <a:pt x="161307" y="16676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Freeform 951"/>
            <p:cNvSpPr/>
            <p:nvPr/>
          </p:nvSpPr>
          <p:spPr>
            <a:xfrm>
              <a:off x="6464498" y="3595599"/>
              <a:ext cx="136871" cy="184133"/>
            </a:xfrm>
            <a:custGeom>
              <a:avLst/>
              <a:gdLst/>
              <a:ahLst/>
              <a:cxnLst/>
              <a:rect l="0" t="0" r="0" b="0"/>
              <a:pathLst>
                <a:path w="136871" h="184133">
                  <a:moveTo>
                    <a:pt x="0" y="5147"/>
                  </a:moveTo>
                  <a:lnTo>
                    <a:pt x="0" y="59292"/>
                  </a:lnTo>
                  <a:lnTo>
                    <a:pt x="0" y="119828"/>
                  </a:lnTo>
                  <a:lnTo>
                    <a:pt x="0" y="126054"/>
                  </a:lnTo>
                  <a:lnTo>
                    <a:pt x="8405" y="71562"/>
                  </a:lnTo>
                  <a:lnTo>
                    <a:pt x="19128" y="31975"/>
                  </a:lnTo>
                  <a:lnTo>
                    <a:pt x="30338" y="12781"/>
                  </a:lnTo>
                  <a:lnTo>
                    <a:pt x="40112" y="6727"/>
                  </a:lnTo>
                  <a:lnTo>
                    <a:pt x="66570" y="0"/>
                  </a:lnTo>
                  <a:lnTo>
                    <a:pt x="79475" y="2886"/>
                  </a:lnTo>
                  <a:lnTo>
                    <a:pt x="103172" y="18570"/>
                  </a:lnTo>
                  <a:lnTo>
                    <a:pt x="125066" y="48119"/>
                  </a:lnTo>
                  <a:lnTo>
                    <a:pt x="133373" y="95868"/>
                  </a:lnTo>
                  <a:lnTo>
                    <a:pt x="136180" y="154565"/>
                  </a:lnTo>
                  <a:lnTo>
                    <a:pt x="136870" y="1841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Freeform 952"/>
            <p:cNvSpPr/>
            <p:nvPr/>
          </p:nvSpPr>
          <p:spPr>
            <a:xfrm>
              <a:off x="6626692" y="3600746"/>
              <a:ext cx="69434" cy="151762"/>
            </a:xfrm>
            <a:custGeom>
              <a:avLst/>
              <a:gdLst/>
              <a:ahLst/>
              <a:cxnLst/>
              <a:rect l="0" t="0" r="0" b="0"/>
              <a:pathLst>
                <a:path w="69434" h="151762">
                  <a:moveTo>
                    <a:pt x="69433" y="0"/>
                  </a:moveTo>
                  <a:lnTo>
                    <a:pt x="38151" y="9575"/>
                  </a:lnTo>
                  <a:lnTo>
                    <a:pt x="21994" y="20244"/>
                  </a:lnTo>
                  <a:lnTo>
                    <a:pt x="10134" y="42143"/>
                  </a:lnTo>
                  <a:lnTo>
                    <a:pt x="0" y="84237"/>
                  </a:lnTo>
                  <a:lnTo>
                    <a:pt x="117" y="123225"/>
                  </a:lnTo>
                  <a:lnTo>
                    <a:pt x="2165" y="134793"/>
                  </a:lnTo>
                  <a:lnTo>
                    <a:pt x="8210" y="142504"/>
                  </a:lnTo>
                  <a:lnTo>
                    <a:pt x="27404" y="151073"/>
                  </a:lnTo>
                  <a:lnTo>
                    <a:pt x="45295" y="151761"/>
                  </a:lnTo>
                  <a:lnTo>
                    <a:pt x="69433" y="1473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Freeform 953"/>
            <p:cNvSpPr/>
            <p:nvPr/>
          </p:nvSpPr>
          <p:spPr>
            <a:xfrm>
              <a:off x="6742592" y="3563117"/>
              <a:ext cx="216746" cy="182115"/>
            </a:xfrm>
            <a:custGeom>
              <a:avLst/>
              <a:gdLst/>
              <a:ahLst/>
              <a:cxnLst/>
              <a:rect l="0" t="0" r="0" b="0"/>
              <a:pathLst>
                <a:path w="216746" h="182115">
                  <a:moveTo>
                    <a:pt x="6175" y="69215"/>
                  </a:moveTo>
                  <a:lnTo>
                    <a:pt x="63439" y="69215"/>
                  </a:lnTo>
                  <a:lnTo>
                    <a:pt x="93627" y="66875"/>
                  </a:lnTo>
                  <a:lnTo>
                    <a:pt x="118743" y="58036"/>
                  </a:lnTo>
                  <a:lnTo>
                    <a:pt x="125674" y="51234"/>
                  </a:lnTo>
                  <a:lnTo>
                    <a:pt x="129125" y="43190"/>
                  </a:lnTo>
                  <a:lnTo>
                    <a:pt x="130256" y="34317"/>
                  </a:lnTo>
                  <a:lnTo>
                    <a:pt x="125273" y="18220"/>
                  </a:lnTo>
                  <a:lnTo>
                    <a:pt x="120668" y="10652"/>
                  </a:lnTo>
                  <a:lnTo>
                    <a:pt x="112920" y="5606"/>
                  </a:lnTo>
                  <a:lnTo>
                    <a:pt x="91832" y="0"/>
                  </a:lnTo>
                  <a:lnTo>
                    <a:pt x="69981" y="3748"/>
                  </a:lnTo>
                  <a:lnTo>
                    <a:pt x="49741" y="14382"/>
                  </a:lnTo>
                  <a:lnTo>
                    <a:pt x="10338" y="59784"/>
                  </a:lnTo>
                  <a:lnTo>
                    <a:pt x="2176" y="83351"/>
                  </a:lnTo>
                  <a:lnTo>
                    <a:pt x="0" y="96186"/>
                  </a:lnTo>
                  <a:lnTo>
                    <a:pt x="3820" y="119807"/>
                  </a:lnTo>
                  <a:lnTo>
                    <a:pt x="19126" y="149715"/>
                  </a:lnTo>
                  <a:lnTo>
                    <a:pt x="32988" y="164654"/>
                  </a:lnTo>
                  <a:lnTo>
                    <a:pt x="50848" y="175193"/>
                  </a:lnTo>
                  <a:lnTo>
                    <a:pt x="91811" y="182114"/>
                  </a:lnTo>
                  <a:lnTo>
                    <a:pt x="140992" y="178576"/>
                  </a:lnTo>
                  <a:lnTo>
                    <a:pt x="181432" y="164529"/>
                  </a:lnTo>
                  <a:lnTo>
                    <a:pt x="198321" y="152131"/>
                  </a:lnTo>
                  <a:lnTo>
                    <a:pt x="216745" y="1323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Freeform 954"/>
            <p:cNvSpPr/>
            <p:nvPr/>
          </p:nvSpPr>
          <p:spPr>
            <a:xfrm>
              <a:off x="4316684" y="3937658"/>
              <a:ext cx="42115" cy="273742"/>
            </a:xfrm>
            <a:custGeom>
              <a:avLst/>
              <a:gdLst/>
              <a:ahLst/>
              <a:cxnLst/>
              <a:rect l="0" t="0" r="0" b="0"/>
              <a:pathLst>
                <a:path w="42115" h="273742">
                  <a:moveTo>
                    <a:pt x="42114" y="0"/>
                  </a:moveTo>
                  <a:lnTo>
                    <a:pt x="30936" y="22357"/>
                  </a:lnTo>
                  <a:lnTo>
                    <a:pt x="23984" y="75385"/>
                  </a:lnTo>
                  <a:lnTo>
                    <a:pt x="16335" y="126192"/>
                  </a:lnTo>
                  <a:lnTo>
                    <a:pt x="10506" y="186451"/>
                  </a:lnTo>
                  <a:lnTo>
                    <a:pt x="2422" y="244107"/>
                  </a:lnTo>
                  <a:lnTo>
                    <a:pt x="0" y="2737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Freeform 955"/>
            <p:cNvSpPr/>
            <p:nvPr/>
          </p:nvSpPr>
          <p:spPr>
            <a:xfrm>
              <a:off x="4200871" y="4040401"/>
              <a:ext cx="321913" cy="179558"/>
            </a:xfrm>
            <a:custGeom>
              <a:avLst/>
              <a:gdLst/>
              <a:ahLst/>
              <a:cxnLst/>
              <a:rect l="0" t="0" r="0" b="0"/>
              <a:pathLst>
                <a:path w="321913" h="179558">
                  <a:moveTo>
                    <a:pt x="0" y="65713"/>
                  </a:moveTo>
                  <a:lnTo>
                    <a:pt x="62092" y="60124"/>
                  </a:lnTo>
                  <a:lnTo>
                    <a:pt x="124005" y="52715"/>
                  </a:lnTo>
                  <a:lnTo>
                    <a:pt x="178676" y="37312"/>
                  </a:lnTo>
                  <a:lnTo>
                    <a:pt x="242128" y="9316"/>
                  </a:lnTo>
                  <a:lnTo>
                    <a:pt x="263200" y="484"/>
                  </a:lnTo>
                  <a:lnTo>
                    <a:pt x="267883" y="0"/>
                  </a:lnTo>
                  <a:lnTo>
                    <a:pt x="268666" y="2017"/>
                  </a:lnTo>
                  <a:lnTo>
                    <a:pt x="263296" y="10497"/>
                  </a:lnTo>
                  <a:lnTo>
                    <a:pt x="248289" y="29596"/>
                  </a:lnTo>
                  <a:lnTo>
                    <a:pt x="239812" y="47322"/>
                  </a:lnTo>
                  <a:lnTo>
                    <a:pt x="234052" y="88210"/>
                  </a:lnTo>
                  <a:lnTo>
                    <a:pt x="237934" y="131780"/>
                  </a:lnTo>
                  <a:lnTo>
                    <a:pt x="252083" y="168737"/>
                  </a:lnTo>
                  <a:lnTo>
                    <a:pt x="260472" y="175340"/>
                  </a:lnTo>
                  <a:lnTo>
                    <a:pt x="282271" y="179557"/>
                  </a:lnTo>
                  <a:lnTo>
                    <a:pt x="292296" y="175534"/>
                  </a:lnTo>
                  <a:lnTo>
                    <a:pt x="309673" y="158586"/>
                  </a:lnTo>
                  <a:lnTo>
                    <a:pt x="318957" y="135456"/>
                  </a:lnTo>
                  <a:lnTo>
                    <a:pt x="321912" y="109578"/>
                  </a:lnTo>
                  <a:lnTo>
                    <a:pt x="315830" y="69871"/>
                  </a:lnTo>
                  <a:lnTo>
                    <a:pt x="305705" y="46504"/>
                  </a:lnTo>
                  <a:lnTo>
                    <a:pt x="287167" y="30660"/>
                  </a:lnTo>
                  <a:lnTo>
                    <a:pt x="275673" y="24797"/>
                  </a:lnTo>
                  <a:lnTo>
                    <a:pt x="253542" y="21402"/>
                  </a:lnTo>
                  <a:lnTo>
                    <a:pt x="235518" y="23792"/>
                  </a:lnTo>
                  <a:lnTo>
                    <a:pt x="230711" y="26068"/>
                  </a:lnTo>
                  <a:lnTo>
                    <a:pt x="221098" y="341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Freeform 956"/>
            <p:cNvSpPr/>
            <p:nvPr/>
          </p:nvSpPr>
          <p:spPr>
            <a:xfrm>
              <a:off x="4779987" y="3958715"/>
              <a:ext cx="157880" cy="284271"/>
            </a:xfrm>
            <a:custGeom>
              <a:avLst/>
              <a:gdLst/>
              <a:ahLst/>
              <a:cxnLst/>
              <a:rect l="0" t="0" r="0" b="0"/>
              <a:pathLst>
                <a:path w="157880" h="284271">
                  <a:moveTo>
                    <a:pt x="21008" y="0"/>
                  </a:moveTo>
                  <a:lnTo>
                    <a:pt x="4219" y="58555"/>
                  </a:lnTo>
                  <a:lnTo>
                    <a:pt x="1216" y="114706"/>
                  </a:lnTo>
                  <a:lnTo>
                    <a:pt x="201" y="177379"/>
                  </a:lnTo>
                  <a:lnTo>
                    <a:pt x="0" y="240409"/>
                  </a:lnTo>
                  <a:lnTo>
                    <a:pt x="6212" y="265166"/>
                  </a:lnTo>
                  <a:lnTo>
                    <a:pt x="11144" y="275043"/>
                  </a:lnTo>
                  <a:lnTo>
                    <a:pt x="17941" y="279289"/>
                  </a:lnTo>
                  <a:lnTo>
                    <a:pt x="25982" y="279779"/>
                  </a:lnTo>
                  <a:lnTo>
                    <a:pt x="34853" y="277766"/>
                  </a:lnTo>
                  <a:lnTo>
                    <a:pt x="50948" y="266171"/>
                  </a:lnTo>
                  <a:lnTo>
                    <a:pt x="64730" y="249320"/>
                  </a:lnTo>
                  <a:lnTo>
                    <a:pt x="86976" y="194009"/>
                  </a:lnTo>
                  <a:lnTo>
                    <a:pt x="101586" y="139882"/>
                  </a:lnTo>
                  <a:lnTo>
                    <a:pt x="109874" y="96949"/>
                  </a:lnTo>
                  <a:lnTo>
                    <a:pt x="108077" y="64535"/>
                  </a:lnTo>
                  <a:lnTo>
                    <a:pt x="105960" y="57062"/>
                  </a:lnTo>
                  <a:lnTo>
                    <a:pt x="103379" y="55588"/>
                  </a:lnTo>
                  <a:lnTo>
                    <a:pt x="100488" y="58116"/>
                  </a:lnTo>
                  <a:lnTo>
                    <a:pt x="96420" y="89619"/>
                  </a:lnTo>
                  <a:lnTo>
                    <a:pt x="103451" y="143092"/>
                  </a:lnTo>
                  <a:lnTo>
                    <a:pt x="116105" y="194902"/>
                  </a:lnTo>
                  <a:lnTo>
                    <a:pt x="129870" y="255179"/>
                  </a:lnTo>
                  <a:lnTo>
                    <a:pt x="134527" y="264876"/>
                  </a:lnTo>
                  <a:lnTo>
                    <a:pt x="139971" y="271340"/>
                  </a:lnTo>
                  <a:lnTo>
                    <a:pt x="157879" y="2842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Freeform 957"/>
            <p:cNvSpPr/>
            <p:nvPr/>
          </p:nvSpPr>
          <p:spPr>
            <a:xfrm>
              <a:off x="5005499" y="4190342"/>
              <a:ext cx="6067" cy="31587"/>
            </a:xfrm>
            <a:custGeom>
              <a:avLst/>
              <a:gdLst/>
              <a:ahLst/>
              <a:cxnLst/>
              <a:rect l="0" t="0" r="0" b="0"/>
              <a:pathLst>
                <a:path w="6067" h="31587">
                  <a:moveTo>
                    <a:pt x="6066" y="0"/>
                  </a:moveTo>
                  <a:lnTo>
                    <a:pt x="477" y="16768"/>
                  </a:lnTo>
                  <a:lnTo>
                    <a:pt x="0" y="21707"/>
                  </a:lnTo>
                  <a:lnTo>
                    <a:pt x="852" y="25000"/>
                  </a:lnTo>
                  <a:lnTo>
                    <a:pt x="6066" y="315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Freeform 958"/>
            <p:cNvSpPr/>
            <p:nvPr/>
          </p:nvSpPr>
          <p:spPr>
            <a:xfrm>
              <a:off x="5063414" y="3976827"/>
              <a:ext cx="157936" cy="216107"/>
            </a:xfrm>
            <a:custGeom>
              <a:avLst/>
              <a:gdLst/>
              <a:ahLst/>
              <a:cxnLst/>
              <a:rect l="0" t="0" r="0" b="0"/>
              <a:pathLst>
                <a:path w="157936" h="216107">
                  <a:moveTo>
                    <a:pt x="116607" y="24002"/>
                  </a:moveTo>
                  <a:lnTo>
                    <a:pt x="98626" y="8361"/>
                  </a:lnTo>
                  <a:lnTo>
                    <a:pt x="81709" y="283"/>
                  </a:lnTo>
                  <a:lnTo>
                    <a:pt x="72285" y="0"/>
                  </a:lnTo>
                  <a:lnTo>
                    <a:pt x="52454" y="5926"/>
                  </a:lnTo>
                  <a:lnTo>
                    <a:pt x="21560" y="28005"/>
                  </a:lnTo>
                  <a:lnTo>
                    <a:pt x="6904" y="49958"/>
                  </a:lnTo>
                  <a:lnTo>
                    <a:pt x="1357" y="62363"/>
                  </a:lnTo>
                  <a:lnTo>
                    <a:pt x="0" y="72973"/>
                  </a:lnTo>
                  <a:lnTo>
                    <a:pt x="4730" y="91000"/>
                  </a:lnTo>
                  <a:lnTo>
                    <a:pt x="17751" y="103692"/>
                  </a:lnTo>
                  <a:lnTo>
                    <a:pt x="26136" y="108714"/>
                  </a:lnTo>
                  <a:lnTo>
                    <a:pt x="86510" y="123675"/>
                  </a:lnTo>
                  <a:lnTo>
                    <a:pt x="135878" y="142217"/>
                  </a:lnTo>
                  <a:lnTo>
                    <a:pt x="151688" y="156091"/>
                  </a:lnTo>
                  <a:lnTo>
                    <a:pt x="157542" y="164704"/>
                  </a:lnTo>
                  <a:lnTo>
                    <a:pt x="157935" y="173955"/>
                  </a:lnTo>
                  <a:lnTo>
                    <a:pt x="149013" y="193594"/>
                  </a:lnTo>
                  <a:lnTo>
                    <a:pt x="133349" y="207781"/>
                  </a:lnTo>
                  <a:lnTo>
                    <a:pt x="124259" y="213202"/>
                  </a:lnTo>
                  <a:lnTo>
                    <a:pt x="98561" y="216106"/>
                  </a:lnTo>
                  <a:lnTo>
                    <a:pt x="63687" y="211163"/>
                  </a:lnTo>
                  <a:lnTo>
                    <a:pt x="42907" y="2029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Freeform 959"/>
            <p:cNvSpPr/>
            <p:nvPr/>
          </p:nvSpPr>
          <p:spPr>
            <a:xfrm>
              <a:off x="5285306" y="4190342"/>
              <a:ext cx="10530" cy="10530"/>
            </a:xfrm>
            <a:custGeom>
              <a:avLst/>
              <a:gdLst/>
              <a:ahLst/>
              <a:cxnLst/>
              <a:rect l="0" t="0" r="0" b="0"/>
              <a:pathLst>
                <a:path w="10530" h="10530">
                  <a:moveTo>
                    <a:pt x="10529" y="0"/>
                  </a:moveTo>
                  <a:lnTo>
                    <a:pt x="0" y="105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0" name="Group 1019"/>
          <p:cNvGrpSpPr/>
          <p:nvPr/>
        </p:nvGrpSpPr>
        <p:grpSpPr>
          <a:xfrm>
            <a:off x="3767856" y="4358249"/>
            <a:ext cx="3286238" cy="1453483"/>
            <a:chOff x="3767856" y="4358249"/>
            <a:chExt cx="3286238" cy="1453483"/>
          </a:xfrm>
        </p:grpSpPr>
        <p:sp>
          <p:nvSpPr>
            <p:cNvPr id="962" name="Freeform 961"/>
            <p:cNvSpPr/>
            <p:nvPr/>
          </p:nvSpPr>
          <p:spPr>
            <a:xfrm>
              <a:off x="3767856" y="4587763"/>
              <a:ext cx="184609" cy="205184"/>
            </a:xfrm>
            <a:custGeom>
              <a:avLst/>
              <a:gdLst/>
              <a:ahLst/>
              <a:cxnLst/>
              <a:rect l="0" t="0" r="0" b="0"/>
              <a:pathLst>
                <a:path w="184609" h="205184">
                  <a:moveTo>
                    <a:pt x="159274" y="23719"/>
                  </a:moveTo>
                  <a:lnTo>
                    <a:pt x="132888" y="8078"/>
                  </a:lnTo>
                  <a:lnTo>
                    <a:pt x="109722" y="0"/>
                  </a:lnTo>
                  <a:lnTo>
                    <a:pt x="64783" y="53"/>
                  </a:lnTo>
                  <a:lnTo>
                    <a:pt x="25602" y="7479"/>
                  </a:lnTo>
                  <a:lnTo>
                    <a:pt x="16346" y="12892"/>
                  </a:lnTo>
                  <a:lnTo>
                    <a:pt x="2944" y="28266"/>
                  </a:lnTo>
                  <a:lnTo>
                    <a:pt x="71" y="37279"/>
                  </a:lnTo>
                  <a:lnTo>
                    <a:pt x="0" y="56652"/>
                  </a:lnTo>
                  <a:lnTo>
                    <a:pt x="5128" y="64391"/>
                  </a:lnTo>
                  <a:lnTo>
                    <a:pt x="23304" y="76111"/>
                  </a:lnTo>
                  <a:lnTo>
                    <a:pt x="54256" y="89285"/>
                  </a:lnTo>
                  <a:lnTo>
                    <a:pt x="112966" y="88576"/>
                  </a:lnTo>
                  <a:lnTo>
                    <a:pt x="160111" y="89729"/>
                  </a:lnTo>
                  <a:lnTo>
                    <a:pt x="181483" y="98291"/>
                  </a:lnTo>
                  <a:lnTo>
                    <a:pt x="184608" y="105019"/>
                  </a:lnTo>
                  <a:lnTo>
                    <a:pt x="183182" y="113014"/>
                  </a:lnTo>
                  <a:lnTo>
                    <a:pt x="161267" y="151062"/>
                  </a:lnTo>
                  <a:lnTo>
                    <a:pt x="130098" y="181943"/>
                  </a:lnTo>
                  <a:lnTo>
                    <a:pt x="96817" y="202142"/>
                  </a:lnTo>
                  <a:lnTo>
                    <a:pt x="81602" y="205183"/>
                  </a:lnTo>
                  <a:lnTo>
                    <a:pt x="64517" y="2027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Freeform 962"/>
            <p:cNvSpPr/>
            <p:nvPr/>
          </p:nvSpPr>
          <p:spPr>
            <a:xfrm>
              <a:off x="3981967" y="4485140"/>
              <a:ext cx="26879" cy="252685"/>
            </a:xfrm>
            <a:custGeom>
              <a:avLst/>
              <a:gdLst/>
              <a:ahLst/>
              <a:cxnLst/>
              <a:rect l="0" t="0" r="0" b="0"/>
              <a:pathLst>
                <a:path w="26879" h="252685">
                  <a:moveTo>
                    <a:pt x="8334" y="0"/>
                  </a:moveTo>
                  <a:lnTo>
                    <a:pt x="0" y="37478"/>
                  </a:lnTo>
                  <a:lnTo>
                    <a:pt x="1575" y="72326"/>
                  </a:lnTo>
                  <a:lnTo>
                    <a:pt x="12588" y="132310"/>
                  </a:lnTo>
                  <a:lnTo>
                    <a:pt x="24859" y="194938"/>
                  </a:lnTo>
                  <a:lnTo>
                    <a:pt x="26878" y="233494"/>
                  </a:lnTo>
                  <a:lnTo>
                    <a:pt x="25376" y="239891"/>
                  </a:lnTo>
                  <a:lnTo>
                    <a:pt x="18862" y="2526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Freeform 963"/>
            <p:cNvSpPr/>
            <p:nvPr/>
          </p:nvSpPr>
          <p:spPr>
            <a:xfrm>
              <a:off x="3916601" y="4600954"/>
              <a:ext cx="200043" cy="48180"/>
            </a:xfrm>
            <a:custGeom>
              <a:avLst/>
              <a:gdLst/>
              <a:ahLst/>
              <a:cxnLst/>
              <a:rect l="0" t="0" r="0" b="0"/>
              <a:pathLst>
                <a:path w="200043" h="48180">
                  <a:moveTo>
                    <a:pt x="0" y="42113"/>
                  </a:moveTo>
                  <a:lnTo>
                    <a:pt x="33622" y="48179"/>
                  </a:lnTo>
                  <a:lnTo>
                    <a:pt x="93407" y="37554"/>
                  </a:lnTo>
                  <a:lnTo>
                    <a:pt x="147221" y="20918"/>
                  </a:lnTo>
                  <a:lnTo>
                    <a:pt x="20004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Freeform 964"/>
            <p:cNvSpPr/>
            <p:nvPr/>
          </p:nvSpPr>
          <p:spPr>
            <a:xfrm>
              <a:off x="4135625" y="4553250"/>
              <a:ext cx="160003" cy="185989"/>
            </a:xfrm>
            <a:custGeom>
              <a:avLst/>
              <a:gdLst/>
              <a:ahLst/>
              <a:cxnLst/>
              <a:rect l="0" t="0" r="0" b="0"/>
              <a:pathLst>
                <a:path w="160003" h="185989">
                  <a:moveTo>
                    <a:pt x="117888" y="5590"/>
                  </a:moveTo>
                  <a:lnTo>
                    <a:pt x="101121" y="0"/>
                  </a:lnTo>
                  <a:lnTo>
                    <a:pt x="83530" y="376"/>
                  </a:lnTo>
                  <a:lnTo>
                    <a:pt x="73925" y="2114"/>
                  </a:lnTo>
                  <a:lnTo>
                    <a:pt x="43641" y="21327"/>
                  </a:lnTo>
                  <a:lnTo>
                    <a:pt x="18030" y="60425"/>
                  </a:lnTo>
                  <a:lnTo>
                    <a:pt x="1213" y="97877"/>
                  </a:lnTo>
                  <a:lnTo>
                    <a:pt x="0" y="142378"/>
                  </a:lnTo>
                  <a:lnTo>
                    <a:pt x="12638" y="181430"/>
                  </a:lnTo>
                  <a:lnTo>
                    <a:pt x="20815" y="185988"/>
                  </a:lnTo>
                  <a:lnTo>
                    <a:pt x="30946" y="185517"/>
                  </a:lnTo>
                  <a:lnTo>
                    <a:pt x="52341" y="176804"/>
                  </a:lnTo>
                  <a:lnTo>
                    <a:pt x="69649" y="165133"/>
                  </a:lnTo>
                  <a:lnTo>
                    <a:pt x="92546" y="128641"/>
                  </a:lnTo>
                  <a:lnTo>
                    <a:pt x="111669" y="79549"/>
                  </a:lnTo>
                  <a:lnTo>
                    <a:pt x="114876" y="47911"/>
                  </a:lnTo>
                  <a:lnTo>
                    <a:pt x="113540" y="47841"/>
                  </a:lnTo>
                  <a:lnTo>
                    <a:pt x="111480" y="51305"/>
                  </a:lnTo>
                  <a:lnTo>
                    <a:pt x="114170" y="78537"/>
                  </a:lnTo>
                  <a:lnTo>
                    <a:pt x="131971" y="140165"/>
                  </a:lnTo>
                  <a:lnTo>
                    <a:pt x="160002" y="18457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Freeform 965"/>
            <p:cNvSpPr/>
            <p:nvPr/>
          </p:nvSpPr>
          <p:spPr>
            <a:xfrm>
              <a:off x="4348269" y="4495669"/>
              <a:ext cx="10530" cy="263213"/>
            </a:xfrm>
            <a:custGeom>
              <a:avLst/>
              <a:gdLst/>
              <a:ahLst/>
              <a:cxnLst/>
              <a:rect l="0" t="0" r="0" b="0"/>
              <a:pathLst>
                <a:path w="10530" h="263213">
                  <a:moveTo>
                    <a:pt x="10529" y="0"/>
                  </a:moveTo>
                  <a:lnTo>
                    <a:pt x="10529" y="62478"/>
                  </a:lnTo>
                  <a:lnTo>
                    <a:pt x="10529" y="119186"/>
                  </a:lnTo>
                  <a:lnTo>
                    <a:pt x="4940" y="172575"/>
                  </a:lnTo>
                  <a:lnTo>
                    <a:pt x="976" y="233177"/>
                  </a:lnTo>
                  <a:lnTo>
                    <a:pt x="0" y="2632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Freeform 966"/>
            <p:cNvSpPr/>
            <p:nvPr/>
          </p:nvSpPr>
          <p:spPr>
            <a:xfrm>
              <a:off x="4306156" y="4562079"/>
              <a:ext cx="242156" cy="179730"/>
            </a:xfrm>
            <a:custGeom>
              <a:avLst/>
              <a:gdLst/>
              <a:ahLst/>
              <a:cxnLst/>
              <a:rect l="0" t="0" r="0" b="0"/>
              <a:pathLst>
                <a:path w="242156" h="179730">
                  <a:moveTo>
                    <a:pt x="0" y="49403"/>
                  </a:moveTo>
                  <a:lnTo>
                    <a:pt x="17980" y="80685"/>
                  </a:lnTo>
                  <a:lnTo>
                    <a:pt x="34897" y="96842"/>
                  </a:lnTo>
                  <a:lnTo>
                    <a:pt x="57234" y="105582"/>
                  </a:lnTo>
                  <a:lnTo>
                    <a:pt x="85098" y="108297"/>
                  </a:lnTo>
                  <a:lnTo>
                    <a:pt x="136738" y="103248"/>
                  </a:lnTo>
                  <a:lnTo>
                    <a:pt x="174656" y="93173"/>
                  </a:lnTo>
                  <a:lnTo>
                    <a:pt x="212141" y="66281"/>
                  </a:lnTo>
                  <a:lnTo>
                    <a:pt x="222146" y="57146"/>
                  </a:lnTo>
                  <a:lnTo>
                    <a:pt x="227646" y="47546"/>
                  </a:lnTo>
                  <a:lnTo>
                    <a:pt x="230637" y="27521"/>
                  </a:lnTo>
                  <a:lnTo>
                    <a:pt x="227458" y="19607"/>
                  </a:lnTo>
                  <a:lnTo>
                    <a:pt x="214566" y="7694"/>
                  </a:lnTo>
                  <a:lnTo>
                    <a:pt x="194018" y="1620"/>
                  </a:lnTo>
                  <a:lnTo>
                    <a:pt x="181988" y="0"/>
                  </a:lnTo>
                  <a:lnTo>
                    <a:pt x="159262" y="4440"/>
                  </a:lnTo>
                  <a:lnTo>
                    <a:pt x="148289" y="8899"/>
                  </a:lnTo>
                  <a:lnTo>
                    <a:pt x="139803" y="17721"/>
                  </a:lnTo>
                  <a:lnTo>
                    <a:pt x="127255" y="43121"/>
                  </a:lnTo>
                  <a:lnTo>
                    <a:pt x="119203" y="90306"/>
                  </a:lnTo>
                  <a:lnTo>
                    <a:pt x="122407" y="130152"/>
                  </a:lnTo>
                  <a:lnTo>
                    <a:pt x="133952" y="153142"/>
                  </a:lnTo>
                  <a:lnTo>
                    <a:pt x="141943" y="164186"/>
                  </a:lnTo>
                  <a:lnTo>
                    <a:pt x="154290" y="171548"/>
                  </a:lnTo>
                  <a:lnTo>
                    <a:pt x="186726" y="179729"/>
                  </a:lnTo>
                  <a:lnTo>
                    <a:pt x="212061" y="177126"/>
                  </a:lnTo>
                  <a:lnTo>
                    <a:pt x="242155" y="1652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Freeform 967"/>
            <p:cNvSpPr/>
            <p:nvPr/>
          </p:nvSpPr>
          <p:spPr>
            <a:xfrm>
              <a:off x="4579896" y="4537783"/>
              <a:ext cx="119315" cy="196202"/>
            </a:xfrm>
            <a:custGeom>
              <a:avLst/>
              <a:gdLst/>
              <a:ahLst/>
              <a:cxnLst/>
              <a:rect l="0" t="0" r="0" b="0"/>
              <a:pathLst>
                <a:path w="119315" h="196202">
                  <a:moveTo>
                    <a:pt x="105285" y="0"/>
                  </a:moveTo>
                  <a:lnTo>
                    <a:pt x="82929" y="0"/>
                  </a:lnTo>
                  <a:lnTo>
                    <a:pt x="65713" y="6239"/>
                  </a:lnTo>
                  <a:lnTo>
                    <a:pt x="35597" y="29308"/>
                  </a:lnTo>
                  <a:lnTo>
                    <a:pt x="31921" y="39426"/>
                  </a:lnTo>
                  <a:lnTo>
                    <a:pt x="30955" y="66265"/>
                  </a:lnTo>
                  <a:lnTo>
                    <a:pt x="34675" y="78102"/>
                  </a:lnTo>
                  <a:lnTo>
                    <a:pt x="48167" y="97493"/>
                  </a:lnTo>
                  <a:lnTo>
                    <a:pt x="75493" y="115974"/>
                  </a:lnTo>
                  <a:lnTo>
                    <a:pt x="111406" y="128859"/>
                  </a:lnTo>
                  <a:lnTo>
                    <a:pt x="117555" y="137379"/>
                  </a:lnTo>
                  <a:lnTo>
                    <a:pt x="119314" y="148907"/>
                  </a:lnTo>
                  <a:lnTo>
                    <a:pt x="118147" y="162443"/>
                  </a:lnTo>
                  <a:lnTo>
                    <a:pt x="112690" y="172636"/>
                  </a:lnTo>
                  <a:lnTo>
                    <a:pt x="94149" y="187081"/>
                  </a:lnTo>
                  <a:lnTo>
                    <a:pt x="57402" y="196201"/>
                  </a:lnTo>
                  <a:lnTo>
                    <a:pt x="0" y="1895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Freeform 968"/>
            <p:cNvSpPr/>
            <p:nvPr/>
          </p:nvSpPr>
          <p:spPr>
            <a:xfrm>
              <a:off x="4874694" y="4474612"/>
              <a:ext cx="172653" cy="263213"/>
            </a:xfrm>
            <a:custGeom>
              <a:avLst/>
              <a:gdLst/>
              <a:ahLst/>
              <a:cxnLst/>
              <a:rect l="0" t="0" r="0" b="0"/>
              <a:pathLst>
                <a:path w="172653" h="263213">
                  <a:moveTo>
                    <a:pt x="0" y="0"/>
                  </a:moveTo>
                  <a:lnTo>
                    <a:pt x="3120" y="55169"/>
                  </a:lnTo>
                  <a:lnTo>
                    <a:pt x="8334" y="110322"/>
                  </a:lnTo>
                  <a:lnTo>
                    <a:pt x="9879" y="162539"/>
                  </a:lnTo>
                  <a:lnTo>
                    <a:pt x="13456" y="219345"/>
                  </a:lnTo>
                  <a:lnTo>
                    <a:pt x="17679" y="243716"/>
                  </a:lnTo>
                  <a:lnTo>
                    <a:pt x="18805" y="242026"/>
                  </a:lnTo>
                  <a:lnTo>
                    <a:pt x="29166" y="184166"/>
                  </a:lnTo>
                  <a:lnTo>
                    <a:pt x="40098" y="150104"/>
                  </a:lnTo>
                  <a:lnTo>
                    <a:pt x="51357" y="132613"/>
                  </a:lnTo>
                  <a:lnTo>
                    <a:pt x="61144" y="128183"/>
                  </a:lnTo>
                  <a:lnTo>
                    <a:pt x="87617" y="126380"/>
                  </a:lnTo>
                  <a:lnTo>
                    <a:pt x="109521" y="132598"/>
                  </a:lnTo>
                  <a:lnTo>
                    <a:pt x="118638" y="137531"/>
                  </a:lnTo>
                  <a:lnTo>
                    <a:pt x="142647" y="166832"/>
                  </a:lnTo>
                  <a:lnTo>
                    <a:pt x="167368" y="220884"/>
                  </a:lnTo>
                  <a:lnTo>
                    <a:pt x="172652" y="239720"/>
                  </a:lnTo>
                  <a:lnTo>
                    <a:pt x="168456" y="2632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Freeform 969"/>
            <p:cNvSpPr/>
            <p:nvPr/>
          </p:nvSpPr>
          <p:spPr>
            <a:xfrm>
              <a:off x="5098850" y="4584836"/>
              <a:ext cx="165400" cy="161133"/>
            </a:xfrm>
            <a:custGeom>
              <a:avLst/>
              <a:gdLst/>
              <a:ahLst/>
              <a:cxnLst/>
              <a:rect l="0" t="0" r="0" b="0"/>
              <a:pathLst>
                <a:path w="165400" h="161133">
                  <a:moveTo>
                    <a:pt x="91699" y="5589"/>
                  </a:moveTo>
                  <a:lnTo>
                    <a:pt x="74932" y="0"/>
                  </a:lnTo>
                  <a:lnTo>
                    <a:pt x="57341" y="375"/>
                  </a:lnTo>
                  <a:lnTo>
                    <a:pt x="47737" y="2113"/>
                  </a:lnTo>
                  <a:lnTo>
                    <a:pt x="30826" y="13403"/>
                  </a:lnTo>
                  <a:lnTo>
                    <a:pt x="23041" y="21327"/>
                  </a:lnTo>
                  <a:lnTo>
                    <a:pt x="6496" y="60425"/>
                  </a:lnTo>
                  <a:lnTo>
                    <a:pt x="0" y="123699"/>
                  </a:lnTo>
                  <a:lnTo>
                    <a:pt x="3371" y="149329"/>
                  </a:lnTo>
                  <a:lnTo>
                    <a:pt x="8247" y="156398"/>
                  </a:lnTo>
                  <a:lnTo>
                    <a:pt x="15007" y="159941"/>
                  </a:lnTo>
                  <a:lnTo>
                    <a:pt x="23024" y="161132"/>
                  </a:lnTo>
                  <a:lnTo>
                    <a:pt x="41290" y="153098"/>
                  </a:lnTo>
                  <a:lnTo>
                    <a:pt x="59936" y="136660"/>
                  </a:lnTo>
                  <a:lnTo>
                    <a:pt x="76023" y="113755"/>
                  </a:lnTo>
                  <a:lnTo>
                    <a:pt x="87054" y="68964"/>
                  </a:lnTo>
                  <a:lnTo>
                    <a:pt x="90782" y="20360"/>
                  </a:lnTo>
                  <a:lnTo>
                    <a:pt x="97757" y="56166"/>
                  </a:lnTo>
                  <a:lnTo>
                    <a:pt x="120972" y="108386"/>
                  </a:lnTo>
                  <a:lnTo>
                    <a:pt x="137465" y="124587"/>
                  </a:lnTo>
                  <a:lnTo>
                    <a:pt x="165399" y="1424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Freeform 970"/>
            <p:cNvSpPr/>
            <p:nvPr/>
          </p:nvSpPr>
          <p:spPr>
            <a:xfrm>
              <a:off x="5295768" y="4400912"/>
              <a:ext cx="168523" cy="325290"/>
            </a:xfrm>
            <a:custGeom>
              <a:avLst/>
              <a:gdLst/>
              <a:ahLst/>
              <a:cxnLst/>
              <a:rect l="0" t="0" r="0" b="0"/>
              <a:pathLst>
                <a:path w="168523" h="325290">
                  <a:moveTo>
                    <a:pt x="126408" y="0"/>
                  </a:moveTo>
                  <a:lnTo>
                    <a:pt x="129528" y="48931"/>
                  </a:lnTo>
                  <a:lnTo>
                    <a:pt x="141063" y="102472"/>
                  </a:lnTo>
                  <a:lnTo>
                    <a:pt x="147370" y="155249"/>
                  </a:lnTo>
                  <a:lnTo>
                    <a:pt x="158668" y="213854"/>
                  </a:lnTo>
                  <a:lnTo>
                    <a:pt x="161803" y="237766"/>
                  </a:lnTo>
                  <a:lnTo>
                    <a:pt x="159364" y="239229"/>
                  </a:lnTo>
                  <a:lnTo>
                    <a:pt x="104199" y="188109"/>
                  </a:lnTo>
                  <a:lnTo>
                    <a:pt x="80662" y="177191"/>
                  </a:lnTo>
                  <a:lnTo>
                    <a:pt x="67835" y="174279"/>
                  </a:lnTo>
                  <a:lnTo>
                    <a:pt x="55774" y="175847"/>
                  </a:lnTo>
                  <a:lnTo>
                    <a:pt x="33014" y="186949"/>
                  </a:lnTo>
                  <a:lnTo>
                    <a:pt x="6059" y="218519"/>
                  </a:lnTo>
                  <a:lnTo>
                    <a:pt x="0" y="247248"/>
                  </a:lnTo>
                  <a:lnTo>
                    <a:pt x="22" y="263098"/>
                  </a:lnTo>
                  <a:lnTo>
                    <a:pt x="9405" y="290068"/>
                  </a:lnTo>
                  <a:lnTo>
                    <a:pt x="16821" y="302173"/>
                  </a:lnTo>
                  <a:lnTo>
                    <a:pt x="40658" y="318743"/>
                  </a:lnTo>
                  <a:lnTo>
                    <a:pt x="55203" y="324800"/>
                  </a:lnTo>
                  <a:lnTo>
                    <a:pt x="83843" y="325289"/>
                  </a:lnTo>
                  <a:lnTo>
                    <a:pt x="109830" y="317709"/>
                  </a:lnTo>
                  <a:lnTo>
                    <a:pt x="145577" y="293778"/>
                  </a:lnTo>
                  <a:lnTo>
                    <a:pt x="168522" y="2737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Freeform 971"/>
            <p:cNvSpPr/>
            <p:nvPr/>
          </p:nvSpPr>
          <p:spPr>
            <a:xfrm>
              <a:off x="5706446" y="4400912"/>
              <a:ext cx="21058" cy="273742"/>
            </a:xfrm>
            <a:custGeom>
              <a:avLst/>
              <a:gdLst/>
              <a:ahLst/>
              <a:cxnLst/>
              <a:rect l="0" t="0" r="0" b="0"/>
              <a:pathLst>
                <a:path w="21058" h="273742">
                  <a:moveTo>
                    <a:pt x="21057" y="0"/>
                  </a:moveTo>
                  <a:lnTo>
                    <a:pt x="6403" y="60730"/>
                  </a:lnTo>
                  <a:lnTo>
                    <a:pt x="1265" y="123997"/>
                  </a:lnTo>
                  <a:lnTo>
                    <a:pt x="375" y="180239"/>
                  </a:lnTo>
                  <a:lnTo>
                    <a:pt x="74" y="242880"/>
                  </a:lnTo>
                  <a:lnTo>
                    <a:pt x="0" y="2737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Freeform 972"/>
            <p:cNvSpPr/>
            <p:nvPr/>
          </p:nvSpPr>
          <p:spPr>
            <a:xfrm>
              <a:off x="5643275" y="4499920"/>
              <a:ext cx="273199" cy="162386"/>
            </a:xfrm>
            <a:custGeom>
              <a:avLst/>
              <a:gdLst/>
              <a:ahLst/>
              <a:cxnLst/>
              <a:rect l="0" t="0" r="0" b="0"/>
              <a:pathLst>
                <a:path w="273199" h="162386">
                  <a:moveTo>
                    <a:pt x="0" y="48391"/>
                  </a:moveTo>
                  <a:lnTo>
                    <a:pt x="33622" y="46051"/>
                  </a:lnTo>
                  <a:lnTo>
                    <a:pt x="93407" y="24672"/>
                  </a:lnTo>
                  <a:lnTo>
                    <a:pt x="115213" y="23421"/>
                  </a:lnTo>
                  <a:lnTo>
                    <a:pt x="125942" y="24725"/>
                  </a:lnTo>
                  <a:lnTo>
                    <a:pt x="131924" y="29104"/>
                  </a:lnTo>
                  <a:lnTo>
                    <a:pt x="134743" y="35533"/>
                  </a:lnTo>
                  <a:lnTo>
                    <a:pt x="137760" y="89462"/>
                  </a:lnTo>
                  <a:lnTo>
                    <a:pt x="142335" y="116168"/>
                  </a:lnTo>
                  <a:lnTo>
                    <a:pt x="154506" y="140515"/>
                  </a:lnTo>
                  <a:lnTo>
                    <a:pt x="162666" y="151921"/>
                  </a:lnTo>
                  <a:lnTo>
                    <a:pt x="172785" y="158355"/>
                  </a:lnTo>
                  <a:lnTo>
                    <a:pt x="196506" y="162385"/>
                  </a:lnTo>
                  <a:lnTo>
                    <a:pt x="222646" y="154037"/>
                  </a:lnTo>
                  <a:lnTo>
                    <a:pt x="247523" y="137459"/>
                  </a:lnTo>
                  <a:lnTo>
                    <a:pt x="266378" y="114493"/>
                  </a:lnTo>
                  <a:lnTo>
                    <a:pt x="273198" y="85569"/>
                  </a:lnTo>
                  <a:lnTo>
                    <a:pt x="271160" y="56726"/>
                  </a:lnTo>
                  <a:lnTo>
                    <a:pt x="262455" y="36107"/>
                  </a:lnTo>
                  <a:lnTo>
                    <a:pt x="244401" y="11346"/>
                  </a:lnTo>
                  <a:lnTo>
                    <a:pt x="224826" y="2681"/>
                  </a:lnTo>
                  <a:lnTo>
                    <a:pt x="200528" y="0"/>
                  </a:lnTo>
                  <a:lnTo>
                    <a:pt x="174131" y="2707"/>
                  </a:lnTo>
                  <a:lnTo>
                    <a:pt x="156160" y="10929"/>
                  </a:lnTo>
                  <a:lnTo>
                    <a:pt x="136870" y="273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Freeform 973"/>
            <p:cNvSpPr/>
            <p:nvPr/>
          </p:nvSpPr>
          <p:spPr>
            <a:xfrm>
              <a:off x="6096000" y="4506197"/>
              <a:ext cx="147400" cy="163624"/>
            </a:xfrm>
            <a:custGeom>
              <a:avLst/>
              <a:gdLst/>
              <a:ahLst/>
              <a:cxnLst/>
              <a:rect l="0" t="0" r="0" b="0"/>
              <a:pathLst>
                <a:path w="147400" h="163624">
                  <a:moveTo>
                    <a:pt x="0" y="0"/>
                  </a:moveTo>
                  <a:lnTo>
                    <a:pt x="14654" y="60730"/>
                  </a:lnTo>
                  <a:lnTo>
                    <a:pt x="19160" y="112621"/>
                  </a:lnTo>
                  <a:lnTo>
                    <a:pt x="20682" y="163623"/>
                  </a:lnTo>
                  <a:lnTo>
                    <a:pt x="28260" y="112433"/>
                  </a:lnTo>
                  <a:lnTo>
                    <a:pt x="37168" y="53708"/>
                  </a:lnTo>
                  <a:lnTo>
                    <a:pt x="42326" y="39315"/>
                  </a:lnTo>
                  <a:lnTo>
                    <a:pt x="57417" y="20203"/>
                  </a:lnTo>
                  <a:lnTo>
                    <a:pt x="66354" y="13469"/>
                  </a:lnTo>
                  <a:lnTo>
                    <a:pt x="75822" y="10149"/>
                  </a:lnTo>
                  <a:lnTo>
                    <a:pt x="95700" y="9580"/>
                  </a:lnTo>
                  <a:lnTo>
                    <a:pt x="113114" y="16346"/>
                  </a:lnTo>
                  <a:lnTo>
                    <a:pt x="147399" y="421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Freeform 974"/>
            <p:cNvSpPr/>
            <p:nvPr/>
          </p:nvSpPr>
          <p:spPr>
            <a:xfrm>
              <a:off x="6256701" y="4500608"/>
              <a:ext cx="165684" cy="180560"/>
            </a:xfrm>
            <a:custGeom>
              <a:avLst/>
              <a:gdLst/>
              <a:ahLst/>
              <a:cxnLst/>
              <a:rect l="0" t="0" r="0" b="0"/>
              <a:pathLst>
                <a:path w="165684" h="180560">
                  <a:moveTo>
                    <a:pt x="123569" y="5589"/>
                  </a:moveTo>
                  <a:lnTo>
                    <a:pt x="106801" y="0"/>
                  </a:lnTo>
                  <a:lnTo>
                    <a:pt x="74016" y="2113"/>
                  </a:lnTo>
                  <a:lnTo>
                    <a:pt x="54362" y="13403"/>
                  </a:lnTo>
                  <a:lnTo>
                    <a:pt x="16536" y="52025"/>
                  </a:lnTo>
                  <a:lnTo>
                    <a:pt x="6588" y="70681"/>
                  </a:lnTo>
                  <a:lnTo>
                    <a:pt x="0" y="117682"/>
                  </a:lnTo>
                  <a:lnTo>
                    <a:pt x="3638" y="164884"/>
                  </a:lnTo>
                  <a:lnTo>
                    <a:pt x="9689" y="173787"/>
                  </a:lnTo>
                  <a:lnTo>
                    <a:pt x="18403" y="178552"/>
                  </a:lnTo>
                  <a:lnTo>
                    <a:pt x="28892" y="180559"/>
                  </a:lnTo>
                  <a:lnTo>
                    <a:pt x="38224" y="179557"/>
                  </a:lnTo>
                  <a:lnTo>
                    <a:pt x="54832" y="172206"/>
                  </a:lnTo>
                  <a:lnTo>
                    <a:pt x="77336" y="154912"/>
                  </a:lnTo>
                  <a:lnTo>
                    <a:pt x="93233" y="129382"/>
                  </a:lnTo>
                  <a:lnTo>
                    <a:pt x="116351" y="68536"/>
                  </a:lnTo>
                  <a:lnTo>
                    <a:pt x="122143" y="29895"/>
                  </a:lnTo>
                  <a:lnTo>
                    <a:pt x="128970" y="84613"/>
                  </a:lnTo>
                  <a:lnTo>
                    <a:pt x="142660" y="136969"/>
                  </a:lnTo>
                  <a:lnTo>
                    <a:pt x="165683" y="1740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Freeform 975"/>
            <p:cNvSpPr/>
            <p:nvPr/>
          </p:nvSpPr>
          <p:spPr>
            <a:xfrm>
              <a:off x="6475026" y="4421969"/>
              <a:ext cx="10530" cy="242157"/>
            </a:xfrm>
            <a:custGeom>
              <a:avLst/>
              <a:gdLst/>
              <a:ahLst/>
              <a:cxnLst/>
              <a:rect l="0" t="0" r="0" b="0"/>
              <a:pathLst>
                <a:path w="10530" h="242157">
                  <a:moveTo>
                    <a:pt x="0" y="0"/>
                  </a:moveTo>
                  <a:lnTo>
                    <a:pt x="8334" y="52051"/>
                  </a:lnTo>
                  <a:lnTo>
                    <a:pt x="9879" y="111348"/>
                  </a:lnTo>
                  <a:lnTo>
                    <a:pt x="10336" y="171422"/>
                  </a:lnTo>
                  <a:lnTo>
                    <a:pt x="10472" y="212619"/>
                  </a:lnTo>
                  <a:lnTo>
                    <a:pt x="10529" y="2421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Freeform 976"/>
            <p:cNvSpPr/>
            <p:nvPr/>
          </p:nvSpPr>
          <p:spPr>
            <a:xfrm>
              <a:off x="6443441" y="4518623"/>
              <a:ext cx="149652" cy="134974"/>
            </a:xfrm>
            <a:custGeom>
              <a:avLst/>
              <a:gdLst/>
              <a:ahLst/>
              <a:cxnLst/>
              <a:rect l="0" t="0" r="0" b="0"/>
              <a:pathLst>
                <a:path w="149652" h="134974">
                  <a:moveTo>
                    <a:pt x="0" y="19160"/>
                  </a:moveTo>
                  <a:lnTo>
                    <a:pt x="53027" y="4505"/>
                  </a:lnTo>
                  <a:lnTo>
                    <a:pt x="89931" y="0"/>
                  </a:lnTo>
                  <a:lnTo>
                    <a:pt x="113669" y="8305"/>
                  </a:lnTo>
                  <a:lnTo>
                    <a:pt x="124912" y="15432"/>
                  </a:lnTo>
                  <a:lnTo>
                    <a:pt x="140525" y="35830"/>
                  </a:lnTo>
                  <a:lnTo>
                    <a:pt x="146326" y="47821"/>
                  </a:lnTo>
                  <a:lnTo>
                    <a:pt x="149651" y="73622"/>
                  </a:lnTo>
                  <a:lnTo>
                    <a:pt x="144947" y="108216"/>
                  </a:lnTo>
                  <a:lnTo>
                    <a:pt x="136871" y="13497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Freeform 977"/>
            <p:cNvSpPr/>
            <p:nvPr/>
          </p:nvSpPr>
          <p:spPr>
            <a:xfrm>
              <a:off x="6622425" y="4411440"/>
              <a:ext cx="10529" cy="1"/>
            </a:xfrm>
            <a:custGeom>
              <a:avLst/>
              <a:gdLst/>
              <a:ahLst/>
              <a:cxnLst/>
              <a:rect l="0" t="0" r="0" b="0"/>
              <a:pathLst>
                <a:path w="10529" h="1">
                  <a:moveTo>
                    <a:pt x="0" y="0"/>
                  </a:moveTo>
                  <a:lnTo>
                    <a:pt x="1052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Freeform 978"/>
            <p:cNvSpPr/>
            <p:nvPr/>
          </p:nvSpPr>
          <p:spPr>
            <a:xfrm>
              <a:off x="6667170" y="4358249"/>
              <a:ext cx="123712" cy="284819"/>
            </a:xfrm>
            <a:custGeom>
              <a:avLst/>
              <a:gdLst/>
              <a:ahLst/>
              <a:cxnLst/>
              <a:rect l="0" t="0" r="0" b="0"/>
              <a:pathLst>
                <a:path w="123712" h="284819">
                  <a:moveTo>
                    <a:pt x="123711" y="21606"/>
                  </a:moveTo>
                  <a:lnTo>
                    <a:pt x="112532" y="4838"/>
                  </a:lnTo>
                  <a:lnTo>
                    <a:pt x="104560" y="1069"/>
                  </a:lnTo>
                  <a:lnTo>
                    <a:pt x="83224" y="0"/>
                  </a:lnTo>
                  <a:lnTo>
                    <a:pt x="61263" y="12783"/>
                  </a:lnTo>
                  <a:lnTo>
                    <a:pt x="42145" y="32893"/>
                  </a:lnTo>
                  <a:lnTo>
                    <a:pt x="16191" y="84877"/>
                  </a:lnTo>
                  <a:lnTo>
                    <a:pt x="2300" y="137656"/>
                  </a:lnTo>
                  <a:lnTo>
                    <a:pt x="0" y="190912"/>
                  </a:lnTo>
                  <a:lnTo>
                    <a:pt x="9110" y="248895"/>
                  </a:lnTo>
                  <a:lnTo>
                    <a:pt x="18426" y="2848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Freeform 979"/>
            <p:cNvSpPr/>
            <p:nvPr/>
          </p:nvSpPr>
          <p:spPr>
            <a:xfrm>
              <a:off x="6632953" y="4518317"/>
              <a:ext cx="252686" cy="125037"/>
            </a:xfrm>
            <a:custGeom>
              <a:avLst/>
              <a:gdLst/>
              <a:ahLst/>
              <a:cxnLst/>
              <a:rect l="0" t="0" r="0" b="0"/>
              <a:pathLst>
                <a:path w="252686" h="125037">
                  <a:moveTo>
                    <a:pt x="0" y="19466"/>
                  </a:moveTo>
                  <a:lnTo>
                    <a:pt x="37479" y="11132"/>
                  </a:lnTo>
                  <a:lnTo>
                    <a:pt x="88903" y="3781"/>
                  </a:lnTo>
                  <a:lnTo>
                    <a:pt x="130197" y="0"/>
                  </a:lnTo>
                  <a:lnTo>
                    <a:pt x="151842" y="5355"/>
                  </a:lnTo>
                  <a:lnTo>
                    <a:pt x="160890" y="10059"/>
                  </a:lnTo>
                  <a:lnTo>
                    <a:pt x="174063" y="24643"/>
                  </a:lnTo>
                  <a:lnTo>
                    <a:pt x="207943" y="83091"/>
                  </a:lnTo>
                  <a:lnTo>
                    <a:pt x="223440" y="111237"/>
                  </a:lnTo>
                  <a:lnTo>
                    <a:pt x="229679" y="119251"/>
                  </a:lnTo>
                  <a:lnTo>
                    <a:pt x="235008" y="123424"/>
                  </a:lnTo>
                  <a:lnTo>
                    <a:pt x="239730" y="125036"/>
                  </a:lnTo>
                  <a:lnTo>
                    <a:pt x="252685" y="1247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Freeform 980"/>
            <p:cNvSpPr/>
            <p:nvPr/>
          </p:nvSpPr>
          <p:spPr>
            <a:xfrm>
              <a:off x="6822467" y="4443026"/>
              <a:ext cx="115814" cy="421141"/>
            </a:xfrm>
            <a:custGeom>
              <a:avLst/>
              <a:gdLst/>
              <a:ahLst/>
              <a:cxnLst/>
              <a:rect l="0" t="0" r="0" b="0"/>
              <a:pathLst>
                <a:path w="115814" h="421141">
                  <a:moveTo>
                    <a:pt x="115813" y="0"/>
                  </a:moveTo>
                  <a:lnTo>
                    <a:pt x="104635" y="16768"/>
                  </a:lnTo>
                  <a:lnTo>
                    <a:pt x="95537" y="68346"/>
                  </a:lnTo>
                  <a:lnTo>
                    <a:pt x="85948" y="131226"/>
                  </a:lnTo>
                  <a:lnTo>
                    <a:pt x="73001" y="188770"/>
                  </a:lnTo>
                  <a:lnTo>
                    <a:pt x="56060" y="242058"/>
                  </a:lnTo>
                  <a:lnTo>
                    <a:pt x="38976" y="290489"/>
                  </a:lnTo>
                  <a:lnTo>
                    <a:pt x="19007" y="350099"/>
                  </a:lnTo>
                  <a:lnTo>
                    <a:pt x="3312" y="403336"/>
                  </a:lnTo>
                  <a:lnTo>
                    <a:pt x="0" y="421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Freeform 981"/>
            <p:cNvSpPr/>
            <p:nvPr/>
          </p:nvSpPr>
          <p:spPr>
            <a:xfrm>
              <a:off x="4242985" y="4937866"/>
              <a:ext cx="21058" cy="242156"/>
            </a:xfrm>
            <a:custGeom>
              <a:avLst/>
              <a:gdLst/>
              <a:ahLst/>
              <a:cxnLst/>
              <a:rect l="0" t="0" r="0" b="0"/>
              <a:pathLst>
                <a:path w="21058" h="242156">
                  <a:moveTo>
                    <a:pt x="0" y="0"/>
                  </a:moveTo>
                  <a:lnTo>
                    <a:pt x="8333" y="48930"/>
                  </a:lnTo>
                  <a:lnTo>
                    <a:pt x="15684" y="102472"/>
                  </a:lnTo>
                  <a:lnTo>
                    <a:pt x="19465" y="152804"/>
                  </a:lnTo>
                  <a:lnTo>
                    <a:pt x="20742" y="212374"/>
                  </a:lnTo>
                  <a:lnTo>
                    <a:pt x="21057" y="2421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Freeform 982"/>
            <p:cNvSpPr/>
            <p:nvPr/>
          </p:nvSpPr>
          <p:spPr>
            <a:xfrm>
              <a:off x="4295627" y="4913272"/>
              <a:ext cx="199850" cy="298408"/>
            </a:xfrm>
            <a:custGeom>
              <a:avLst/>
              <a:gdLst/>
              <a:ahLst/>
              <a:cxnLst/>
              <a:rect l="0" t="0" r="0" b="0"/>
              <a:pathLst>
                <a:path w="199850" h="298408">
                  <a:moveTo>
                    <a:pt x="0" y="45651"/>
                  </a:moveTo>
                  <a:lnTo>
                    <a:pt x="63450" y="10904"/>
                  </a:lnTo>
                  <a:lnTo>
                    <a:pt x="108617" y="0"/>
                  </a:lnTo>
                  <a:lnTo>
                    <a:pt x="133672" y="1185"/>
                  </a:lnTo>
                  <a:lnTo>
                    <a:pt x="140587" y="5478"/>
                  </a:lnTo>
                  <a:lnTo>
                    <a:pt x="144028" y="11850"/>
                  </a:lnTo>
                  <a:lnTo>
                    <a:pt x="145152" y="19607"/>
                  </a:lnTo>
                  <a:lnTo>
                    <a:pt x="143561" y="27118"/>
                  </a:lnTo>
                  <a:lnTo>
                    <a:pt x="112304" y="74246"/>
                  </a:lnTo>
                  <a:lnTo>
                    <a:pt x="93197" y="90725"/>
                  </a:lnTo>
                  <a:lnTo>
                    <a:pt x="80025" y="99609"/>
                  </a:lnTo>
                  <a:lnTo>
                    <a:pt x="81426" y="100340"/>
                  </a:lnTo>
                  <a:lnTo>
                    <a:pt x="125659" y="98697"/>
                  </a:lnTo>
                  <a:lnTo>
                    <a:pt x="152944" y="104712"/>
                  </a:lnTo>
                  <a:lnTo>
                    <a:pt x="165134" y="109591"/>
                  </a:lnTo>
                  <a:lnTo>
                    <a:pt x="184917" y="130611"/>
                  </a:lnTo>
                  <a:lnTo>
                    <a:pt x="193468" y="144405"/>
                  </a:lnTo>
                  <a:lnTo>
                    <a:pt x="199849" y="175329"/>
                  </a:lnTo>
                  <a:lnTo>
                    <a:pt x="194415" y="231663"/>
                  </a:lnTo>
                  <a:lnTo>
                    <a:pt x="174198" y="265712"/>
                  </a:lnTo>
                  <a:lnTo>
                    <a:pt x="145981" y="292438"/>
                  </a:lnTo>
                  <a:lnTo>
                    <a:pt x="134755" y="296743"/>
                  </a:lnTo>
                  <a:lnTo>
                    <a:pt x="109804" y="298407"/>
                  </a:lnTo>
                  <a:lnTo>
                    <a:pt x="92476" y="295247"/>
                  </a:lnTo>
                  <a:lnTo>
                    <a:pt x="73700" y="28780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Freeform 983"/>
            <p:cNvSpPr/>
            <p:nvPr/>
          </p:nvSpPr>
          <p:spPr>
            <a:xfrm>
              <a:off x="4600954" y="4948394"/>
              <a:ext cx="31586" cy="168457"/>
            </a:xfrm>
            <a:custGeom>
              <a:avLst/>
              <a:gdLst/>
              <a:ahLst/>
              <a:cxnLst/>
              <a:rect l="0" t="0" r="0" b="0"/>
              <a:pathLst>
                <a:path w="31586" h="168457">
                  <a:moveTo>
                    <a:pt x="0" y="0"/>
                  </a:moveTo>
                  <a:lnTo>
                    <a:pt x="8333" y="57264"/>
                  </a:lnTo>
                  <a:lnTo>
                    <a:pt x="15684" y="112567"/>
                  </a:lnTo>
                  <a:lnTo>
                    <a:pt x="31585" y="1684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Freeform 984"/>
            <p:cNvSpPr/>
            <p:nvPr/>
          </p:nvSpPr>
          <p:spPr>
            <a:xfrm>
              <a:off x="4579896" y="4979979"/>
              <a:ext cx="94758" cy="52644"/>
            </a:xfrm>
            <a:custGeom>
              <a:avLst/>
              <a:gdLst/>
              <a:ahLst/>
              <a:cxnLst/>
              <a:rect l="0" t="0" r="0" b="0"/>
              <a:pathLst>
                <a:path w="94758" h="52644">
                  <a:moveTo>
                    <a:pt x="94757" y="0"/>
                  </a:moveTo>
                  <a:lnTo>
                    <a:pt x="40882" y="34747"/>
                  </a:lnTo>
                  <a:lnTo>
                    <a:pt x="0" y="526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Freeform 985"/>
            <p:cNvSpPr/>
            <p:nvPr/>
          </p:nvSpPr>
          <p:spPr>
            <a:xfrm>
              <a:off x="4706889" y="4948394"/>
              <a:ext cx="104635" cy="210571"/>
            </a:xfrm>
            <a:custGeom>
              <a:avLst/>
              <a:gdLst/>
              <a:ahLst/>
              <a:cxnLst/>
              <a:rect l="0" t="0" r="0" b="0"/>
              <a:pathLst>
                <a:path w="104635" h="210571">
                  <a:moveTo>
                    <a:pt x="9878" y="0"/>
                  </a:moveTo>
                  <a:lnTo>
                    <a:pt x="1545" y="48930"/>
                  </a:lnTo>
                  <a:lnTo>
                    <a:pt x="0" y="96776"/>
                  </a:lnTo>
                  <a:lnTo>
                    <a:pt x="809" y="121390"/>
                  </a:lnTo>
                  <a:lnTo>
                    <a:pt x="2662" y="123041"/>
                  </a:lnTo>
                  <a:lnTo>
                    <a:pt x="5067" y="120632"/>
                  </a:lnTo>
                  <a:lnTo>
                    <a:pt x="14042" y="100474"/>
                  </a:lnTo>
                  <a:lnTo>
                    <a:pt x="20843" y="96228"/>
                  </a:lnTo>
                  <a:lnTo>
                    <a:pt x="40877" y="94631"/>
                  </a:lnTo>
                  <a:lnTo>
                    <a:pt x="50431" y="98182"/>
                  </a:lnTo>
                  <a:lnTo>
                    <a:pt x="67286" y="111487"/>
                  </a:lnTo>
                  <a:lnTo>
                    <a:pt x="89929" y="144297"/>
                  </a:lnTo>
                  <a:lnTo>
                    <a:pt x="102698" y="198607"/>
                  </a:lnTo>
                  <a:lnTo>
                    <a:pt x="104634" y="210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Freeform 986"/>
            <p:cNvSpPr/>
            <p:nvPr/>
          </p:nvSpPr>
          <p:spPr>
            <a:xfrm>
              <a:off x="4944223" y="5021100"/>
              <a:ext cx="193685" cy="189557"/>
            </a:xfrm>
            <a:custGeom>
              <a:avLst/>
              <a:gdLst/>
              <a:ahLst/>
              <a:cxnLst/>
              <a:rect l="0" t="0" r="0" b="0"/>
              <a:pathLst>
                <a:path w="193685" h="189557">
                  <a:moveTo>
                    <a:pt x="109456" y="43108"/>
                  </a:moveTo>
                  <a:lnTo>
                    <a:pt x="103867" y="20751"/>
                  </a:lnTo>
                  <a:lnTo>
                    <a:pt x="98711" y="12995"/>
                  </a:lnTo>
                  <a:lnTo>
                    <a:pt x="83623" y="1258"/>
                  </a:lnTo>
                  <a:lnTo>
                    <a:pt x="74687" y="0"/>
                  </a:lnTo>
                  <a:lnTo>
                    <a:pt x="55398" y="4841"/>
                  </a:lnTo>
                  <a:lnTo>
                    <a:pt x="38247" y="17912"/>
                  </a:lnTo>
                  <a:lnTo>
                    <a:pt x="23995" y="35419"/>
                  </a:lnTo>
                  <a:lnTo>
                    <a:pt x="9395" y="67346"/>
                  </a:lnTo>
                  <a:lnTo>
                    <a:pt x="0" y="112810"/>
                  </a:lnTo>
                  <a:lnTo>
                    <a:pt x="4755" y="159816"/>
                  </a:lnTo>
                  <a:lnTo>
                    <a:pt x="14569" y="181156"/>
                  </a:lnTo>
                  <a:lnTo>
                    <a:pt x="21632" y="186612"/>
                  </a:lnTo>
                  <a:lnTo>
                    <a:pt x="29850" y="189080"/>
                  </a:lnTo>
                  <a:lnTo>
                    <a:pt x="38838" y="189556"/>
                  </a:lnTo>
                  <a:lnTo>
                    <a:pt x="58183" y="180725"/>
                  </a:lnTo>
                  <a:lnTo>
                    <a:pt x="85685" y="156023"/>
                  </a:lnTo>
                  <a:lnTo>
                    <a:pt x="105532" y="126477"/>
                  </a:lnTo>
                  <a:lnTo>
                    <a:pt x="126487" y="66174"/>
                  </a:lnTo>
                  <a:lnTo>
                    <a:pt x="133793" y="38931"/>
                  </a:lnTo>
                  <a:lnTo>
                    <a:pt x="136209" y="36814"/>
                  </a:lnTo>
                  <a:lnTo>
                    <a:pt x="149023" y="96829"/>
                  </a:lnTo>
                  <a:lnTo>
                    <a:pt x="160044" y="133375"/>
                  </a:lnTo>
                  <a:lnTo>
                    <a:pt x="176437" y="157721"/>
                  </a:lnTo>
                  <a:lnTo>
                    <a:pt x="193684" y="1694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Freeform 987"/>
            <p:cNvSpPr/>
            <p:nvPr/>
          </p:nvSpPr>
          <p:spPr>
            <a:xfrm>
              <a:off x="5169493" y="5011565"/>
              <a:ext cx="273741" cy="173380"/>
            </a:xfrm>
            <a:custGeom>
              <a:avLst/>
              <a:gdLst/>
              <a:ahLst/>
              <a:cxnLst/>
              <a:rect l="0" t="0" r="0" b="0"/>
              <a:pathLst>
                <a:path w="273741" h="173380">
                  <a:moveTo>
                    <a:pt x="0" y="0"/>
                  </a:moveTo>
                  <a:lnTo>
                    <a:pt x="3119" y="48931"/>
                  </a:lnTo>
                  <a:lnTo>
                    <a:pt x="8333" y="99895"/>
                  </a:lnTo>
                  <a:lnTo>
                    <a:pt x="9878" y="153211"/>
                  </a:lnTo>
                  <a:lnTo>
                    <a:pt x="10239" y="173379"/>
                  </a:lnTo>
                  <a:lnTo>
                    <a:pt x="16079" y="124029"/>
                  </a:lnTo>
                  <a:lnTo>
                    <a:pt x="25171" y="75484"/>
                  </a:lnTo>
                  <a:lnTo>
                    <a:pt x="41213" y="50706"/>
                  </a:lnTo>
                  <a:lnTo>
                    <a:pt x="52041" y="40823"/>
                  </a:lnTo>
                  <a:lnTo>
                    <a:pt x="63940" y="35404"/>
                  </a:lnTo>
                  <a:lnTo>
                    <a:pt x="89639" y="32503"/>
                  </a:lnTo>
                  <a:lnTo>
                    <a:pt x="100703" y="36876"/>
                  </a:lnTo>
                  <a:lnTo>
                    <a:pt x="119236" y="54214"/>
                  </a:lnTo>
                  <a:lnTo>
                    <a:pt x="137234" y="84694"/>
                  </a:lnTo>
                  <a:lnTo>
                    <a:pt x="151457" y="132716"/>
                  </a:lnTo>
                  <a:lnTo>
                    <a:pt x="150290" y="117052"/>
                  </a:lnTo>
                  <a:lnTo>
                    <a:pt x="157484" y="79396"/>
                  </a:lnTo>
                  <a:lnTo>
                    <a:pt x="167869" y="60244"/>
                  </a:lnTo>
                  <a:lnTo>
                    <a:pt x="175083" y="55370"/>
                  </a:lnTo>
                  <a:lnTo>
                    <a:pt x="192458" y="53075"/>
                  </a:lnTo>
                  <a:lnTo>
                    <a:pt x="211879" y="62194"/>
                  </a:lnTo>
                  <a:lnTo>
                    <a:pt x="231038" y="79114"/>
                  </a:lnTo>
                  <a:lnTo>
                    <a:pt x="259283" y="124985"/>
                  </a:lnTo>
                  <a:lnTo>
                    <a:pt x="273740" y="1684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Freeform 988"/>
            <p:cNvSpPr/>
            <p:nvPr/>
          </p:nvSpPr>
          <p:spPr>
            <a:xfrm>
              <a:off x="5482437" y="5010025"/>
              <a:ext cx="160839" cy="179666"/>
            </a:xfrm>
            <a:custGeom>
              <a:avLst/>
              <a:gdLst/>
              <a:ahLst/>
              <a:cxnLst/>
              <a:rect l="0" t="0" r="0" b="0"/>
              <a:pathLst>
                <a:path w="160839" h="179666">
                  <a:moveTo>
                    <a:pt x="2910" y="43654"/>
                  </a:moveTo>
                  <a:lnTo>
                    <a:pt x="20891" y="59295"/>
                  </a:lnTo>
                  <a:lnTo>
                    <a:pt x="37808" y="67373"/>
                  </a:lnTo>
                  <a:lnTo>
                    <a:pt x="78241" y="67319"/>
                  </a:lnTo>
                  <a:lnTo>
                    <a:pt x="116088" y="54305"/>
                  </a:lnTo>
                  <a:lnTo>
                    <a:pt x="121646" y="46076"/>
                  </a:lnTo>
                  <a:lnTo>
                    <a:pt x="123012" y="35910"/>
                  </a:lnTo>
                  <a:lnTo>
                    <a:pt x="121582" y="24453"/>
                  </a:lnTo>
                  <a:lnTo>
                    <a:pt x="117120" y="15646"/>
                  </a:lnTo>
                  <a:lnTo>
                    <a:pt x="102803" y="2740"/>
                  </a:lnTo>
                  <a:lnTo>
                    <a:pt x="94072" y="0"/>
                  </a:lnTo>
                  <a:lnTo>
                    <a:pt x="75012" y="76"/>
                  </a:lnTo>
                  <a:lnTo>
                    <a:pt x="54843" y="10248"/>
                  </a:lnTo>
                  <a:lnTo>
                    <a:pt x="18888" y="39785"/>
                  </a:lnTo>
                  <a:lnTo>
                    <a:pt x="6892" y="63382"/>
                  </a:lnTo>
                  <a:lnTo>
                    <a:pt x="0" y="92196"/>
                  </a:lnTo>
                  <a:lnTo>
                    <a:pt x="837" y="120600"/>
                  </a:lnTo>
                  <a:lnTo>
                    <a:pt x="13474" y="157310"/>
                  </a:lnTo>
                  <a:lnTo>
                    <a:pt x="31782" y="173326"/>
                  </a:lnTo>
                  <a:lnTo>
                    <a:pt x="43215" y="179235"/>
                  </a:lnTo>
                  <a:lnTo>
                    <a:pt x="55516" y="179665"/>
                  </a:lnTo>
                  <a:lnTo>
                    <a:pt x="81663" y="170784"/>
                  </a:lnTo>
                  <a:lnTo>
                    <a:pt x="139133" y="132760"/>
                  </a:lnTo>
                  <a:lnTo>
                    <a:pt x="160838" y="11735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Freeform 989"/>
            <p:cNvSpPr/>
            <p:nvPr/>
          </p:nvSpPr>
          <p:spPr>
            <a:xfrm>
              <a:off x="5667453" y="5001037"/>
              <a:ext cx="123222" cy="178985"/>
            </a:xfrm>
            <a:custGeom>
              <a:avLst/>
              <a:gdLst/>
              <a:ahLst/>
              <a:cxnLst/>
              <a:rect l="0" t="0" r="0" b="0"/>
              <a:pathLst>
                <a:path w="123222" h="178985">
                  <a:moveTo>
                    <a:pt x="17936" y="0"/>
                  </a:moveTo>
                  <a:lnTo>
                    <a:pt x="3464" y="34791"/>
                  </a:lnTo>
                  <a:lnTo>
                    <a:pt x="0" y="80238"/>
                  </a:lnTo>
                  <a:lnTo>
                    <a:pt x="4692" y="129579"/>
                  </a:lnTo>
                  <a:lnTo>
                    <a:pt x="6603" y="163825"/>
                  </a:lnTo>
                  <a:lnTo>
                    <a:pt x="7301" y="113629"/>
                  </a:lnTo>
                  <a:lnTo>
                    <a:pt x="9726" y="57583"/>
                  </a:lnTo>
                  <a:lnTo>
                    <a:pt x="18577" y="33781"/>
                  </a:lnTo>
                  <a:lnTo>
                    <a:pt x="36548" y="17743"/>
                  </a:lnTo>
                  <a:lnTo>
                    <a:pt x="47891" y="11829"/>
                  </a:lnTo>
                  <a:lnTo>
                    <a:pt x="58963" y="10225"/>
                  </a:lnTo>
                  <a:lnTo>
                    <a:pt x="80624" y="14683"/>
                  </a:lnTo>
                  <a:lnTo>
                    <a:pt x="88974" y="21487"/>
                  </a:lnTo>
                  <a:lnTo>
                    <a:pt x="101371" y="41525"/>
                  </a:lnTo>
                  <a:lnTo>
                    <a:pt x="117692" y="99752"/>
                  </a:lnTo>
                  <a:lnTo>
                    <a:pt x="122128" y="151288"/>
                  </a:lnTo>
                  <a:lnTo>
                    <a:pt x="123221" y="1789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Freeform 990"/>
            <p:cNvSpPr/>
            <p:nvPr/>
          </p:nvSpPr>
          <p:spPr>
            <a:xfrm>
              <a:off x="5807890" y="4885223"/>
              <a:ext cx="167835" cy="285915"/>
            </a:xfrm>
            <a:custGeom>
              <a:avLst/>
              <a:gdLst/>
              <a:ahLst/>
              <a:cxnLst/>
              <a:rect l="0" t="0" r="0" b="0"/>
              <a:pathLst>
                <a:path w="167835" h="285915">
                  <a:moveTo>
                    <a:pt x="161768" y="0"/>
                  </a:moveTo>
                  <a:lnTo>
                    <a:pt x="161768" y="44367"/>
                  </a:lnTo>
                  <a:lnTo>
                    <a:pt x="161768" y="105433"/>
                  </a:lnTo>
                  <a:lnTo>
                    <a:pt x="162938" y="167330"/>
                  </a:lnTo>
                  <a:lnTo>
                    <a:pt x="167834" y="213876"/>
                  </a:lnTo>
                  <a:lnTo>
                    <a:pt x="166982" y="216283"/>
                  </a:lnTo>
                  <a:lnTo>
                    <a:pt x="161746" y="208430"/>
                  </a:lnTo>
                  <a:lnTo>
                    <a:pt x="151619" y="189342"/>
                  </a:lnTo>
                  <a:lnTo>
                    <a:pt x="133081" y="174619"/>
                  </a:lnTo>
                  <a:lnTo>
                    <a:pt x="88642" y="155635"/>
                  </a:lnTo>
                  <a:lnTo>
                    <a:pt x="64147" y="157299"/>
                  </a:lnTo>
                  <a:lnTo>
                    <a:pt x="38833" y="167007"/>
                  </a:lnTo>
                  <a:lnTo>
                    <a:pt x="15883" y="183020"/>
                  </a:lnTo>
                  <a:lnTo>
                    <a:pt x="3344" y="204955"/>
                  </a:lnTo>
                  <a:lnTo>
                    <a:pt x="0" y="217355"/>
                  </a:lnTo>
                  <a:lnTo>
                    <a:pt x="2524" y="243611"/>
                  </a:lnTo>
                  <a:lnTo>
                    <a:pt x="6473" y="257164"/>
                  </a:lnTo>
                  <a:lnTo>
                    <a:pt x="14954" y="267369"/>
                  </a:lnTo>
                  <a:lnTo>
                    <a:pt x="39976" y="281828"/>
                  </a:lnTo>
                  <a:lnTo>
                    <a:pt x="70593" y="285914"/>
                  </a:lnTo>
                  <a:lnTo>
                    <a:pt x="102529" y="281491"/>
                  </a:lnTo>
                  <a:lnTo>
                    <a:pt x="161768" y="2526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Freeform 991"/>
            <p:cNvSpPr/>
            <p:nvPr/>
          </p:nvSpPr>
          <p:spPr>
            <a:xfrm>
              <a:off x="6057187" y="4981508"/>
              <a:ext cx="238856" cy="153314"/>
            </a:xfrm>
            <a:custGeom>
              <a:avLst/>
              <a:gdLst/>
              <a:ahLst/>
              <a:cxnLst/>
              <a:rect l="0" t="0" r="0" b="0"/>
              <a:pathLst>
                <a:path w="238856" h="153314">
                  <a:moveTo>
                    <a:pt x="17756" y="9000"/>
                  </a:moveTo>
                  <a:lnTo>
                    <a:pt x="9423" y="46478"/>
                  </a:lnTo>
                  <a:lnTo>
                    <a:pt x="7661" y="103491"/>
                  </a:lnTo>
                  <a:lnTo>
                    <a:pt x="7313" y="153313"/>
                  </a:lnTo>
                  <a:lnTo>
                    <a:pt x="0" y="102744"/>
                  </a:lnTo>
                  <a:lnTo>
                    <a:pt x="470" y="42119"/>
                  </a:lnTo>
                  <a:lnTo>
                    <a:pt x="2723" y="27570"/>
                  </a:lnTo>
                  <a:lnTo>
                    <a:pt x="7734" y="16700"/>
                  </a:lnTo>
                  <a:lnTo>
                    <a:pt x="22661" y="1504"/>
                  </a:lnTo>
                  <a:lnTo>
                    <a:pt x="31555" y="493"/>
                  </a:lnTo>
                  <a:lnTo>
                    <a:pt x="50795" y="8729"/>
                  </a:lnTo>
                  <a:lnTo>
                    <a:pt x="81358" y="44275"/>
                  </a:lnTo>
                  <a:lnTo>
                    <a:pt x="112381" y="107518"/>
                  </a:lnTo>
                  <a:lnTo>
                    <a:pt x="118713" y="142566"/>
                  </a:lnTo>
                  <a:lnTo>
                    <a:pt x="117816" y="141328"/>
                  </a:lnTo>
                  <a:lnTo>
                    <a:pt x="114870" y="126304"/>
                  </a:lnTo>
                  <a:lnTo>
                    <a:pt x="116098" y="75238"/>
                  </a:lnTo>
                  <a:lnTo>
                    <a:pt x="127259" y="25074"/>
                  </a:lnTo>
                  <a:lnTo>
                    <a:pt x="132872" y="15036"/>
                  </a:lnTo>
                  <a:lnTo>
                    <a:pt x="148468" y="764"/>
                  </a:lnTo>
                  <a:lnTo>
                    <a:pt x="157539" y="0"/>
                  </a:lnTo>
                  <a:lnTo>
                    <a:pt x="176978" y="8510"/>
                  </a:lnTo>
                  <a:lnTo>
                    <a:pt x="225377" y="60769"/>
                  </a:lnTo>
                  <a:lnTo>
                    <a:pt x="233379" y="71589"/>
                  </a:lnTo>
                  <a:lnTo>
                    <a:pt x="237544" y="81142"/>
                  </a:lnTo>
                  <a:lnTo>
                    <a:pt x="238855" y="1142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Freeform 992"/>
            <p:cNvSpPr/>
            <p:nvPr/>
          </p:nvSpPr>
          <p:spPr>
            <a:xfrm>
              <a:off x="6320012" y="4946200"/>
              <a:ext cx="165544" cy="180029"/>
            </a:xfrm>
            <a:custGeom>
              <a:avLst/>
              <a:gdLst/>
              <a:ahLst/>
              <a:cxnLst/>
              <a:rect l="0" t="0" r="0" b="0"/>
              <a:pathLst>
                <a:path w="165544" h="180029">
                  <a:moveTo>
                    <a:pt x="7615" y="33779"/>
                  </a:moveTo>
                  <a:lnTo>
                    <a:pt x="25596" y="49421"/>
                  </a:lnTo>
                  <a:lnTo>
                    <a:pt x="71768" y="68623"/>
                  </a:lnTo>
                  <a:lnTo>
                    <a:pt x="92280" y="69543"/>
                  </a:lnTo>
                  <a:lnTo>
                    <a:pt x="113094" y="64882"/>
                  </a:lnTo>
                  <a:lnTo>
                    <a:pt x="134043" y="55012"/>
                  </a:lnTo>
                  <a:lnTo>
                    <a:pt x="139864" y="46764"/>
                  </a:lnTo>
                  <a:lnTo>
                    <a:pt x="143212" y="25123"/>
                  </a:lnTo>
                  <a:lnTo>
                    <a:pt x="138957" y="16310"/>
                  </a:lnTo>
                  <a:lnTo>
                    <a:pt x="121751" y="3399"/>
                  </a:lnTo>
                  <a:lnTo>
                    <a:pt x="98507" y="0"/>
                  </a:lnTo>
                  <a:lnTo>
                    <a:pt x="73748" y="3558"/>
                  </a:lnTo>
                  <a:lnTo>
                    <a:pt x="41248" y="18716"/>
                  </a:lnTo>
                  <a:lnTo>
                    <a:pt x="24123" y="31374"/>
                  </a:lnTo>
                  <a:lnTo>
                    <a:pt x="11833" y="54157"/>
                  </a:lnTo>
                  <a:lnTo>
                    <a:pt x="1456" y="99869"/>
                  </a:lnTo>
                  <a:lnTo>
                    <a:pt x="0" y="116443"/>
                  </a:lnTo>
                  <a:lnTo>
                    <a:pt x="7740" y="144218"/>
                  </a:lnTo>
                  <a:lnTo>
                    <a:pt x="14717" y="156538"/>
                  </a:lnTo>
                  <a:lnTo>
                    <a:pt x="34948" y="173347"/>
                  </a:lnTo>
                  <a:lnTo>
                    <a:pt x="46894" y="179467"/>
                  </a:lnTo>
                  <a:lnTo>
                    <a:pt x="75765" y="180028"/>
                  </a:lnTo>
                  <a:lnTo>
                    <a:pt x="106924" y="171309"/>
                  </a:lnTo>
                  <a:lnTo>
                    <a:pt x="165543" y="1390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Freeform 993"/>
            <p:cNvSpPr/>
            <p:nvPr/>
          </p:nvSpPr>
          <p:spPr>
            <a:xfrm>
              <a:off x="6539173" y="4946245"/>
              <a:ext cx="188538" cy="202191"/>
            </a:xfrm>
            <a:custGeom>
              <a:avLst/>
              <a:gdLst/>
              <a:ahLst/>
              <a:cxnLst/>
              <a:rect l="0" t="0" r="0" b="0"/>
              <a:pathLst>
                <a:path w="188538" h="202191">
                  <a:moveTo>
                    <a:pt x="9553" y="12678"/>
                  </a:moveTo>
                  <a:lnTo>
                    <a:pt x="9553" y="71294"/>
                  </a:lnTo>
                  <a:lnTo>
                    <a:pt x="2317" y="125468"/>
                  </a:lnTo>
                  <a:lnTo>
                    <a:pt x="0" y="156711"/>
                  </a:lnTo>
                  <a:lnTo>
                    <a:pt x="483" y="133603"/>
                  </a:lnTo>
                  <a:lnTo>
                    <a:pt x="10533" y="76512"/>
                  </a:lnTo>
                  <a:lnTo>
                    <a:pt x="19347" y="49237"/>
                  </a:lnTo>
                  <a:lnTo>
                    <a:pt x="34963" y="25417"/>
                  </a:lnTo>
                  <a:lnTo>
                    <a:pt x="53601" y="9370"/>
                  </a:lnTo>
                  <a:lnTo>
                    <a:pt x="63485" y="3454"/>
                  </a:lnTo>
                  <a:lnTo>
                    <a:pt x="83825" y="0"/>
                  </a:lnTo>
                  <a:lnTo>
                    <a:pt x="94163" y="716"/>
                  </a:lnTo>
                  <a:lnTo>
                    <a:pt x="115008" y="10871"/>
                  </a:lnTo>
                  <a:lnTo>
                    <a:pt x="134800" y="28252"/>
                  </a:lnTo>
                  <a:lnTo>
                    <a:pt x="163451" y="74419"/>
                  </a:lnTo>
                  <a:lnTo>
                    <a:pt x="183328" y="129473"/>
                  </a:lnTo>
                  <a:lnTo>
                    <a:pt x="187508" y="175782"/>
                  </a:lnTo>
                  <a:lnTo>
                    <a:pt x="188537" y="2021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Freeform 994"/>
            <p:cNvSpPr/>
            <p:nvPr/>
          </p:nvSpPr>
          <p:spPr>
            <a:xfrm>
              <a:off x="6790881" y="4811523"/>
              <a:ext cx="10530" cy="284271"/>
            </a:xfrm>
            <a:custGeom>
              <a:avLst/>
              <a:gdLst/>
              <a:ahLst/>
              <a:cxnLst/>
              <a:rect l="0" t="0" r="0" b="0"/>
              <a:pathLst>
                <a:path w="10530" h="284271">
                  <a:moveTo>
                    <a:pt x="10529" y="0"/>
                  </a:moveTo>
                  <a:lnTo>
                    <a:pt x="3293" y="27556"/>
                  </a:lnTo>
                  <a:lnTo>
                    <a:pt x="650" y="83779"/>
                  </a:lnTo>
                  <a:lnTo>
                    <a:pt x="129" y="140292"/>
                  </a:lnTo>
                  <a:lnTo>
                    <a:pt x="38" y="193646"/>
                  </a:lnTo>
                  <a:lnTo>
                    <a:pt x="8" y="254237"/>
                  </a:lnTo>
                  <a:lnTo>
                    <a:pt x="0" y="2842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Freeform 995"/>
            <p:cNvSpPr/>
            <p:nvPr/>
          </p:nvSpPr>
          <p:spPr>
            <a:xfrm>
              <a:off x="6696125" y="4916808"/>
              <a:ext cx="157928" cy="1"/>
            </a:xfrm>
            <a:custGeom>
              <a:avLst/>
              <a:gdLst/>
              <a:ahLst/>
              <a:cxnLst/>
              <a:rect l="0" t="0" r="0" b="0"/>
              <a:pathLst>
                <a:path w="157928" h="1">
                  <a:moveTo>
                    <a:pt x="0" y="0"/>
                  </a:moveTo>
                  <a:lnTo>
                    <a:pt x="58617" y="0"/>
                  </a:lnTo>
                  <a:lnTo>
                    <a:pt x="117687" y="0"/>
                  </a:lnTo>
                  <a:lnTo>
                    <a:pt x="15792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Freeform 996"/>
            <p:cNvSpPr/>
            <p:nvPr/>
          </p:nvSpPr>
          <p:spPr>
            <a:xfrm>
              <a:off x="6969865" y="4969451"/>
              <a:ext cx="84229" cy="5590"/>
            </a:xfrm>
            <a:custGeom>
              <a:avLst/>
              <a:gdLst/>
              <a:ahLst/>
              <a:cxnLst/>
              <a:rect l="0" t="0" r="0" b="0"/>
              <a:pathLst>
                <a:path w="84229" h="5590">
                  <a:moveTo>
                    <a:pt x="0" y="0"/>
                  </a:moveTo>
                  <a:lnTo>
                    <a:pt x="16768" y="5589"/>
                  </a:lnTo>
                  <a:lnTo>
                    <a:pt x="34359" y="5214"/>
                  </a:lnTo>
                  <a:lnTo>
                    <a:pt x="8422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Freeform 997"/>
            <p:cNvSpPr/>
            <p:nvPr/>
          </p:nvSpPr>
          <p:spPr>
            <a:xfrm>
              <a:off x="6948808" y="4916808"/>
              <a:ext cx="18624" cy="168457"/>
            </a:xfrm>
            <a:custGeom>
              <a:avLst/>
              <a:gdLst/>
              <a:ahLst/>
              <a:cxnLst/>
              <a:rect l="0" t="0" r="0" b="0"/>
              <a:pathLst>
                <a:path w="18624" h="168457">
                  <a:moveTo>
                    <a:pt x="0" y="0"/>
                  </a:moveTo>
                  <a:lnTo>
                    <a:pt x="16789" y="62281"/>
                  </a:lnTo>
                  <a:lnTo>
                    <a:pt x="18623" y="101382"/>
                  </a:lnTo>
                  <a:lnTo>
                    <a:pt x="12475" y="143509"/>
                  </a:lnTo>
                  <a:lnTo>
                    <a:pt x="10529" y="1684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Freeform 998"/>
            <p:cNvSpPr/>
            <p:nvPr/>
          </p:nvSpPr>
          <p:spPr>
            <a:xfrm>
              <a:off x="4279033" y="5422176"/>
              <a:ext cx="111352" cy="175440"/>
            </a:xfrm>
            <a:custGeom>
              <a:avLst/>
              <a:gdLst/>
              <a:ahLst/>
              <a:cxnLst/>
              <a:rect l="0" t="0" r="0" b="0"/>
              <a:pathLst>
                <a:path w="111352" h="175440">
                  <a:moveTo>
                    <a:pt x="6066" y="0"/>
                  </a:moveTo>
                  <a:lnTo>
                    <a:pt x="6066" y="57265"/>
                  </a:lnTo>
                  <a:lnTo>
                    <a:pt x="6066" y="106655"/>
                  </a:lnTo>
                  <a:lnTo>
                    <a:pt x="2946" y="155214"/>
                  </a:lnTo>
                  <a:lnTo>
                    <a:pt x="0" y="175439"/>
                  </a:lnTo>
                  <a:lnTo>
                    <a:pt x="852" y="174281"/>
                  </a:lnTo>
                  <a:lnTo>
                    <a:pt x="3748" y="160517"/>
                  </a:lnTo>
                  <a:lnTo>
                    <a:pt x="11350" y="105857"/>
                  </a:lnTo>
                  <a:lnTo>
                    <a:pt x="33539" y="49983"/>
                  </a:lnTo>
                  <a:lnTo>
                    <a:pt x="51031" y="29624"/>
                  </a:lnTo>
                  <a:lnTo>
                    <a:pt x="80610" y="10597"/>
                  </a:lnTo>
                  <a:lnTo>
                    <a:pt x="11135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Freeform 999"/>
            <p:cNvSpPr/>
            <p:nvPr/>
          </p:nvSpPr>
          <p:spPr>
            <a:xfrm>
              <a:off x="4426207" y="5429686"/>
              <a:ext cx="195805" cy="167545"/>
            </a:xfrm>
            <a:custGeom>
              <a:avLst/>
              <a:gdLst/>
              <a:ahLst/>
              <a:cxnLst/>
              <a:rect l="0" t="0" r="0" b="0"/>
              <a:pathLst>
                <a:path w="195805" h="167545">
                  <a:moveTo>
                    <a:pt x="132633" y="13547"/>
                  </a:moveTo>
                  <a:lnTo>
                    <a:pt x="115865" y="2369"/>
                  </a:lnTo>
                  <a:lnTo>
                    <a:pt x="95155" y="0"/>
                  </a:lnTo>
                  <a:lnTo>
                    <a:pt x="72692" y="4017"/>
                  </a:lnTo>
                  <a:lnTo>
                    <a:pt x="54909" y="13601"/>
                  </a:lnTo>
                  <a:lnTo>
                    <a:pt x="31745" y="43329"/>
                  </a:lnTo>
                  <a:lnTo>
                    <a:pt x="5296" y="102531"/>
                  </a:lnTo>
                  <a:lnTo>
                    <a:pt x="0" y="131865"/>
                  </a:lnTo>
                  <a:lnTo>
                    <a:pt x="3884" y="154260"/>
                  </a:lnTo>
                  <a:lnTo>
                    <a:pt x="8196" y="163508"/>
                  </a:lnTo>
                  <a:lnTo>
                    <a:pt x="14580" y="167333"/>
                  </a:lnTo>
                  <a:lnTo>
                    <a:pt x="22345" y="167544"/>
                  </a:lnTo>
                  <a:lnTo>
                    <a:pt x="31032" y="165345"/>
                  </a:lnTo>
                  <a:lnTo>
                    <a:pt x="50042" y="150423"/>
                  </a:lnTo>
                  <a:lnTo>
                    <a:pt x="91687" y="105012"/>
                  </a:lnTo>
                  <a:lnTo>
                    <a:pt x="110420" y="62420"/>
                  </a:lnTo>
                  <a:lnTo>
                    <a:pt x="114315" y="49638"/>
                  </a:lnTo>
                  <a:lnTo>
                    <a:pt x="116911" y="45797"/>
                  </a:lnTo>
                  <a:lnTo>
                    <a:pt x="118642" y="47915"/>
                  </a:lnTo>
                  <a:lnTo>
                    <a:pt x="136373" y="102064"/>
                  </a:lnTo>
                  <a:lnTo>
                    <a:pt x="149503" y="125418"/>
                  </a:lnTo>
                  <a:lnTo>
                    <a:pt x="167037" y="143596"/>
                  </a:lnTo>
                  <a:lnTo>
                    <a:pt x="174286" y="148210"/>
                  </a:lnTo>
                  <a:lnTo>
                    <a:pt x="180289" y="150115"/>
                  </a:lnTo>
                  <a:lnTo>
                    <a:pt x="195804" y="15041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Freeform 1000"/>
            <p:cNvSpPr/>
            <p:nvPr/>
          </p:nvSpPr>
          <p:spPr>
            <a:xfrm>
              <a:off x="4664125" y="5359005"/>
              <a:ext cx="21057" cy="200043"/>
            </a:xfrm>
            <a:custGeom>
              <a:avLst/>
              <a:gdLst/>
              <a:ahLst/>
              <a:cxnLst/>
              <a:rect l="0" t="0" r="0" b="0"/>
              <a:pathLst>
                <a:path w="21057" h="200043">
                  <a:moveTo>
                    <a:pt x="0" y="0"/>
                  </a:moveTo>
                  <a:lnTo>
                    <a:pt x="5589" y="62093"/>
                  </a:lnTo>
                  <a:lnTo>
                    <a:pt x="10722" y="121883"/>
                  </a:lnTo>
                  <a:lnTo>
                    <a:pt x="18669" y="177541"/>
                  </a:lnTo>
                  <a:lnTo>
                    <a:pt x="21056" y="2000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Freeform 1001"/>
            <p:cNvSpPr/>
            <p:nvPr/>
          </p:nvSpPr>
          <p:spPr>
            <a:xfrm>
              <a:off x="4632539" y="5449647"/>
              <a:ext cx="178985" cy="151515"/>
            </a:xfrm>
            <a:custGeom>
              <a:avLst/>
              <a:gdLst/>
              <a:ahLst/>
              <a:cxnLst/>
              <a:rect l="0" t="0" r="0" b="0"/>
              <a:pathLst>
                <a:path w="178985" h="151515">
                  <a:moveTo>
                    <a:pt x="0" y="25172"/>
                  </a:moveTo>
                  <a:lnTo>
                    <a:pt x="40858" y="22832"/>
                  </a:lnTo>
                  <a:lnTo>
                    <a:pt x="95202" y="5386"/>
                  </a:lnTo>
                  <a:lnTo>
                    <a:pt x="121860" y="0"/>
                  </a:lnTo>
                  <a:lnTo>
                    <a:pt x="145407" y="1506"/>
                  </a:lnTo>
                  <a:lnTo>
                    <a:pt x="154260" y="5885"/>
                  </a:lnTo>
                  <a:lnTo>
                    <a:pt x="167216" y="20109"/>
                  </a:lnTo>
                  <a:lnTo>
                    <a:pt x="175497" y="59027"/>
                  </a:lnTo>
                  <a:lnTo>
                    <a:pt x="178296" y="113834"/>
                  </a:lnTo>
                  <a:lnTo>
                    <a:pt x="178984" y="1515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Freeform 1002"/>
            <p:cNvSpPr/>
            <p:nvPr/>
          </p:nvSpPr>
          <p:spPr>
            <a:xfrm>
              <a:off x="4822052" y="5369534"/>
              <a:ext cx="21058" cy="31587"/>
            </a:xfrm>
            <a:custGeom>
              <a:avLst/>
              <a:gdLst/>
              <a:ahLst/>
              <a:cxnLst/>
              <a:rect l="0" t="0" r="0" b="0"/>
              <a:pathLst>
                <a:path w="21058" h="31587">
                  <a:moveTo>
                    <a:pt x="0" y="0"/>
                  </a:moveTo>
                  <a:lnTo>
                    <a:pt x="21057" y="315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Freeform 1003"/>
            <p:cNvSpPr/>
            <p:nvPr/>
          </p:nvSpPr>
          <p:spPr>
            <a:xfrm>
              <a:off x="4866970" y="5349801"/>
              <a:ext cx="91954" cy="251361"/>
            </a:xfrm>
            <a:custGeom>
              <a:avLst/>
              <a:gdLst/>
              <a:ahLst/>
              <a:cxnLst/>
              <a:rect l="0" t="0" r="0" b="0"/>
              <a:pathLst>
                <a:path w="91954" h="251361">
                  <a:moveTo>
                    <a:pt x="91953" y="40790"/>
                  </a:moveTo>
                  <a:lnTo>
                    <a:pt x="82377" y="16744"/>
                  </a:lnTo>
                  <a:lnTo>
                    <a:pt x="71709" y="2416"/>
                  </a:lnTo>
                  <a:lnTo>
                    <a:pt x="64419" y="0"/>
                  </a:lnTo>
                  <a:lnTo>
                    <a:pt x="46960" y="3554"/>
                  </a:lnTo>
                  <a:lnTo>
                    <a:pt x="30621" y="16052"/>
                  </a:lnTo>
                  <a:lnTo>
                    <a:pt x="22989" y="24298"/>
                  </a:lnTo>
                  <a:lnTo>
                    <a:pt x="6658" y="69438"/>
                  </a:lnTo>
                  <a:lnTo>
                    <a:pt x="0" y="132857"/>
                  </a:lnTo>
                  <a:lnTo>
                    <a:pt x="3616" y="186742"/>
                  </a:lnTo>
                  <a:lnTo>
                    <a:pt x="5898" y="214452"/>
                  </a:lnTo>
                  <a:lnTo>
                    <a:pt x="7724" y="2513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Freeform 1004"/>
            <p:cNvSpPr/>
            <p:nvPr/>
          </p:nvSpPr>
          <p:spPr>
            <a:xfrm>
              <a:off x="4864166" y="5474819"/>
              <a:ext cx="221099" cy="84229"/>
            </a:xfrm>
            <a:custGeom>
              <a:avLst/>
              <a:gdLst/>
              <a:ahLst/>
              <a:cxnLst/>
              <a:rect l="0" t="0" r="0" b="0"/>
              <a:pathLst>
                <a:path w="221099" h="84229">
                  <a:moveTo>
                    <a:pt x="0" y="0"/>
                  </a:moveTo>
                  <a:lnTo>
                    <a:pt x="54145" y="11452"/>
                  </a:lnTo>
                  <a:lnTo>
                    <a:pt x="109091" y="24749"/>
                  </a:lnTo>
                  <a:lnTo>
                    <a:pt x="145407" y="35149"/>
                  </a:lnTo>
                  <a:lnTo>
                    <a:pt x="164451" y="48377"/>
                  </a:lnTo>
                  <a:lnTo>
                    <a:pt x="181884" y="63615"/>
                  </a:lnTo>
                  <a:lnTo>
                    <a:pt x="221098" y="842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Freeform 1005"/>
            <p:cNvSpPr/>
            <p:nvPr/>
          </p:nvSpPr>
          <p:spPr>
            <a:xfrm>
              <a:off x="5043150" y="5390591"/>
              <a:ext cx="84230" cy="421141"/>
            </a:xfrm>
            <a:custGeom>
              <a:avLst/>
              <a:gdLst/>
              <a:ahLst/>
              <a:cxnLst/>
              <a:rect l="0" t="0" r="0" b="0"/>
              <a:pathLst>
                <a:path w="84230" h="421141">
                  <a:moveTo>
                    <a:pt x="84229" y="0"/>
                  </a:moveTo>
                  <a:lnTo>
                    <a:pt x="78639" y="62092"/>
                  </a:lnTo>
                  <a:lnTo>
                    <a:pt x="73506" y="114647"/>
                  </a:lnTo>
                  <a:lnTo>
                    <a:pt x="65584" y="163171"/>
                  </a:lnTo>
                  <a:lnTo>
                    <a:pt x="55827" y="214593"/>
                  </a:lnTo>
                  <a:lnTo>
                    <a:pt x="44358" y="265704"/>
                  </a:lnTo>
                  <a:lnTo>
                    <a:pt x="23234" y="325489"/>
                  </a:lnTo>
                  <a:lnTo>
                    <a:pt x="7449" y="387948"/>
                  </a:lnTo>
                  <a:lnTo>
                    <a:pt x="0" y="421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Freeform 1006"/>
            <p:cNvSpPr/>
            <p:nvPr/>
          </p:nvSpPr>
          <p:spPr>
            <a:xfrm>
              <a:off x="5329565" y="5342888"/>
              <a:ext cx="113669" cy="230110"/>
            </a:xfrm>
            <a:custGeom>
              <a:avLst/>
              <a:gdLst/>
              <a:ahLst/>
              <a:cxnLst/>
              <a:rect l="0" t="0" r="0" b="0"/>
              <a:pathLst>
                <a:path w="113669" h="230110">
                  <a:moveTo>
                    <a:pt x="113668" y="5589"/>
                  </a:moveTo>
                  <a:lnTo>
                    <a:pt x="96901" y="0"/>
                  </a:lnTo>
                  <a:lnTo>
                    <a:pt x="79310" y="3495"/>
                  </a:lnTo>
                  <a:lnTo>
                    <a:pt x="69706" y="7702"/>
                  </a:lnTo>
                  <a:lnTo>
                    <a:pt x="52796" y="24856"/>
                  </a:lnTo>
                  <a:lnTo>
                    <a:pt x="24111" y="79052"/>
                  </a:lnTo>
                  <a:lnTo>
                    <a:pt x="5096" y="131900"/>
                  </a:lnTo>
                  <a:lnTo>
                    <a:pt x="0" y="174685"/>
                  </a:lnTo>
                  <a:lnTo>
                    <a:pt x="5047" y="201236"/>
                  </a:lnTo>
                  <a:lnTo>
                    <a:pt x="9669" y="213229"/>
                  </a:lnTo>
                  <a:lnTo>
                    <a:pt x="17429" y="221225"/>
                  </a:lnTo>
                  <a:lnTo>
                    <a:pt x="38530" y="230109"/>
                  </a:lnTo>
                  <a:lnTo>
                    <a:pt x="66625" y="227818"/>
                  </a:lnTo>
                  <a:lnTo>
                    <a:pt x="113668" y="21615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Freeform 1007"/>
            <p:cNvSpPr/>
            <p:nvPr/>
          </p:nvSpPr>
          <p:spPr>
            <a:xfrm>
              <a:off x="5497339" y="5411648"/>
              <a:ext cx="86293" cy="155643"/>
            </a:xfrm>
            <a:custGeom>
              <a:avLst/>
              <a:gdLst/>
              <a:ahLst/>
              <a:cxnLst/>
              <a:rect l="0" t="0" r="0" b="0"/>
              <a:pathLst>
                <a:path w="86293" h="155643">
                  <a:moveTo>
                    <a:pt x="9065" y="0"/>
                  </a:moveTo>
                  <a:lnTo>
                    <a:pt x="0" y="58617"/>
                  </a:lnTo>
                  <a:lnTo>
                    <a:pt x="7231" y="118856"/>
                  </a:lnTo>
                  <a:lnTo>
                    <a:pt x="13320" y="144072"/>
                  </a:lnTo>
                  <a:lnTo>
                    <a:pt x="21261" y="151030"/>
                  </a:lnTo>
                  <a:lnTo>
                    <a:pt x="45681" y="155642"/>
                  </a:lnTo>
                  <a:lnTo>
                    <a:pt x="55703" y="151724"/>
                  </a:lnTo>
                  <a:lnTo>
                    <a:pt x="63554" y="144433"/>
                  </a:lnTo>
                  <a:lnTo>
                    <a:pt x="84559" y="104699"/>
                  </a:lnTo>
                  <a:lnTo>
                    <a:pt x="86292" y="83967"/>
                  </a:lnTo>
                  <a:lnTo>
                    <a:pt x="77873" y="42063"/>
                  </a:lnTo>
                  <a:lnTo>
                    <a:pt x="72485" y="33891"/>
                  </a:lnTo>
                  <a:lnTo>
                    <a:pt x="57139" y="21692"/>
                  </a:lnTo>
                  <a:lnTo>
                    <a:pt x="49303" y="19140"/>
                  </a:lnTo>
                  <a:lnTo>
                    <a:pt x="19594" y="210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Freeform 1008"/>
            <p:cNvSpPr/>
            <p:nvPr/>
          </p:nvSpPr>
          <p:spPr>
            <a:xfrm>
              <a:off x="5622218" y="5411648"/>
              <a:ext cx="147400" cy="137079"/>
            </a:xfrm>
            <a:custGeom>
              <a:avLst/>
              <a:gdLst/>
              <a:ahLst/>
              <a:cxnLst/>
              <a:rect l="0" t="0" r="0" b="0"/>
              <a:pathLst>
                <a:path w="147400" h="137079">
                  <a:moveTo>
                    <a:pt x="0" y="0"/>
                  </a:moveTo>
                  <a:lnTo>
                    <a:pt x="16788" y="63450"/>
                  </a:lnTo>
                  <a:lnTo>
                    <a:pt x="23334" y="121544"/>
                  </a:lnTo>
                  <a:lnTo>
                    <a:pt x="26748" y="137078"/>
                  </a:lnTo>
                  <a:lnTo>
                    <a:pt x="22527" y="108922"/>
                  </a:lnTo>
                  <a:lnTo>
                    <a:pt x="26936" y="58300"/>
                  </a:lnTo>
                  <a:lnTo>
                    <a:pt x="35758" y="37219"/>
                  </a:lnTo>
                  <a:lnTo>
                    <a:pt x="41386" y="28322"/>
                  </a:lnTo>
                  <a:lnTo>
                    <a:pt x="50987" y="22391"/>
                  </a:lnTo>
                  <a:lnTo>
                    <a:pt x="77253" y="15801"/>
                  </a:lnTo>
                  <a:lnTo>
                    <a:pt x="88936" y="17553"/>
                  </a:lnTo>
                  <a:lnTo>
                    <a:pt x="108158" y="28858"/>
                  </a:lnTo>
                  <a:lnTo>
                    <a:pt x="121380" y="48700"/>
                  </a:lnTo>
                  <a:lnTo>
                    <a:pt x="142066" y="103596"/>
                  </a:lnTo>
                  <a:lnTo>
                    <a:pt x="147399" y="1368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Freeform 1009"/>
            <p:cNvSpPr/>
            <p:nvPr/>
          </p:nvSpPr>
          <p:spPr>
            <a:xfrm>
              <a:off x="5812333" y="5353416"/>
              <a:ext cx="144537" cy="174046"/>
            </a:xfrm>
            <a:custGeom>
              <a:avLst/>
              <a:gdLst/>
              <a:ahLst/>
              <a:cxnLst/>
              <a:rect l="0" t="0" r="0" b="0"/>
              <a:pathLst>
                <a:path w="144537" h="174046">
                  <a:moveTo>
                    <a:pt x="125740" y="5589"/>
                  </a:moveTo>
                  <a:lnTo>
                    <a:pt x="108972" y="0"/>
                  </a:lnTo>
                  <a:lnTo>
                    <a:pt x="91381" y="376"/>
                  </a:lnTo>
                  <a:lnTo>
                    <a:pt x="51492" y="10149"/>
                  </a:lnTo>
                  <a:lnTo>
                    <a:pt x="20292" y="31117"/>
                  </a:lnTo>
                  <a:lnTo>
                    <a:pt x="0" y="59556"/>
                  </a:lnTo>
                  <a:lnTo>
                    <a:pt x="969" y="68474"/>
                  </a:lnTo>
                  <a:lnTo>
                    <a:pt x="6294" y="76758"/>
                  </a:lnTo>
                  <a:lnTo>
                    <a:pt x="14524" y="84621"/>
                  </a:lnTo>
                  <a:lnTo>
                    <a:pt x="36146" y="93357"/>
                  </a:lnTo>
                  <a:lnTo>
                    <a:pt x="93744" y="104554"/>
                  </a:lnTo>
                  <a:lnTo>
                    <a:pt x="133027" y="120180"/>
                  </a:lnTo>
                  <a:lnTo>
                    <a:pt x="139956" y="127607"/>
                  </a:lnTo>
                  <a:lnTo>
                    <a:pt x="143406" y="136068"/>
                  </a:lnTo>
                  <a:lnTo>
                    <a:pt x="144536" y="145217"/>
                  </a:lnTo>
                  <a:lnTo>
                    <a:pt x="141780" y="152487"/>
                  </a:lnTo>
                  <a:lnTo>
                    <a:pt x="129359" y="163684"/>
                  </a:lnTo>
                  <a:lnTo>
                    <a:pt x="104683" y="1740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Freeform 1010"/>
            <p:cNvSpPr/>
            <p:nvPr/>
          </p:nvSpPr>
          <p:spPr>
            <a:xfrm>
              <a:off x="6038268" y="5295835"/>
              <a:ext cx="15619" cy="210570"/>
            </a:xfrm>
            <a:custGeom>
              <a:avLst/>
              <a:gdLst/>
              <a:ahLst/>
              <a:cxnLst/>
              <a:rect l="0" t="0" r="0" b="0"/>
              <a:pathLst>
                <a:path w="15619" h="210570">
                  <a:moveTo>
                    <a:pt x="15618" y="0"/>
                  </a:moveTo>
                  <a:lnTo>
                    <a:pt x="4166" y="48930"/>
                  </a:lnTo>
                  <a:lnTo>
                    <a:pt x="0" y="80238"/>
                  </a:lnTo>
                  <a:lnTo>
                    <a:pt x="3061" y="129579"/>
                  </a:lnTo>
                  <a:lnTo>
                    <a:pt x="4689" y="182526"/>
                  </a:lnTo>
                  <a:lnTo>
                    <a:pt x="5090" y="2105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Freeform 1011"/>
            <p:cNvSpPr/>
            <p:nvPr/>
          </p:nvSpPr>
          <p:spPr>
            <a:xfrm>
              <a:off x="6001244" y="5401120"/>
              <a:ext cx="126343" cy="10529"/>
            </a:xfrm>
            <a:custGeom>
              <a:avLst/>
              <a:gdLst/>
              <a:ahLst/>
              <a:cxnLst/>
              <a:rect l="0" t="0" r="0" b="0"/>
              <a:pathLst>
                <a:path w="126343" h="10529">
                  <a:moveTo>
                    <a:pt x="0" y="10528"/>
                  </a:moveTo>
                  <a:lnTo>
                    <a:pt x="58616" y="1463"/>
                  </a:lnTo>
                  <a:lnTo>
                    <a:pt x="114189" y="192"/>
                  </a:lnTo>
                  <a:lnTo>
                    <a:pt x="12634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Freeform 1012"/>
            <p:cNvSpPr/>
            <p:nvPr/>
          </p:nvSpPr>
          <p:spPr>
            <a:xfrm>
              <a:off x="6169700" y="5464290"/>
              <a:ext cx="10529" cy="21058"/>
            </a:xfrm>
            <a:custGeom>
              <a:avLst/>
              <a:gdLst/>
              <a:ahLst/>
              <a:cxnLst/>
              <a:rect l="0" t="0" r="0" b="0"/>
              <a:pathLst>
                <a:path w="10529" h="21058">
                  <a:moveTo>
                    <a:pt x="0" y="0"/>
                  </a:moveTo>
                  <a:lnTo>
                    <a:pt x="10528" y="210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Freeform 1013"/>
            <p:cNvSpPr/>
            <p:nvPr/>
          </p:nvSpPr>
          <p:spPr>
            <a:xfrm>
              <a:off x="6369741" y="5243192"/>
              <a:ext cx="10530" cy="252685"/>
            </a:xfrm>
            <a:custGeom>
              <a:avLst/>
              <a:gdLst/>
              <a:ahLst/>
              <a:cxnLst/>
              <a:rect l="0" t="0" r="0" b="0"/>
              <a:pathLst>
                <a:path w="10530" h="252685">
                  <a:moveTo>
                    <a:pt x="0" y="0"/>
                  </a:moveTo>
                  <a:lnTo>
                    <a:pt x="0" y="52050"/>
                  </a:lnTo>
                  <a:lnTo>
                    <a:pt x="0" y="108229"/>
                  </a:lnTo>
                  <a:lnTo>
                    <a:pt x="3120" y="159970"/>
                  </a:lnTo>
                  <a:lnTo>
                    <a:pt x="9065" y="214483"/>
                  </a:lnTo>
                  <a:lnTo>
                    <a:pt x="10529" y="2526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Freeform 1014"/>
            <p:cNvSpPr/>
            <p:nvPr/>
          </p:nvSpPr>
          <p:spPr>
            <a:xfrm>
              <a:off x="6348684" y="5306363"/>
              <a:ext cx="94758" cy="52643"/>
            </a:xfrm>
            <a:custGeom>
              <a:avLst/>
              <a:gdLst/>
              <a:ahLst/>
              <a:cxnLst/>
              <a:rect l="0" t="0" r="0" b="0"/>
              <a:pathLst>
                <a:path w="94758" h="52643">
                  <a:moveTo>
                    <a:pt x="94757" y="0"/>
                  </a:moveTo>
                  <a:lnTo>
                    <a:pt x="40882" y="28681"/>
                  </a:lnTo>
                  <a:lnTo>
                    <a:pt x="0" y="526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Freeform 1015"/>
            <p:cNvSpPr/>
            <p:nvPr/>
          </p:nvSpPr>
          <p:spPr>
            <a:xfrm>
              <a:off x="6477171" y="5222135"/>
              <a:ext cx="176841" cy="231628"/>
            </a:xfrm>
            <a:custGeom>
              <a:avLst/>
              <a:gdLst/>
              <a:ahLst/>
              <a:cxnLst/>
              <a:rect l="0" t="0" r="0" b="0"/>
              <a:pathLst>
                <a:path w="176841" h="231628">
                  <a:moveTo>
                    <a:pt x="8384" y="0"/>
                  </a:moveTo>
                  <a:lnTo>
                    <a:pt x="7214" y="51602"/>
                  </a:lnTo>
                  <a:lnTo>
                    <a:pt x="1148" y="114985"/>
                  </a:lnTo>
                  <a:lnTo>
                    <a:pt x="0" y="175230"/>
                  </a:lnTo>
                  <a:lnTo>
                    <a:pt x="3878" y="204222"/>
                  </a:lnTo>
                  <a:lnTo>
                    <a:pt x="6550" y="209847"/>
                  </a:lnTo>
                  <a:lnTo>
                    <a:pt x="9501" y="210088"/>
                  </a:lnTo>
                  <a:lnTo>
                    <a:pt x="12638" y="206739"/>
                  </a:lnTo>
                  <a:lnTo>
                    <a:pt x="38605" y="144126"/>
                  </a:lnTo>
                  <a:lnTo>
                    <a:pt x="69331" y="120433"/>
                  </a:lnTo>
                  <a:lnTo>
                    <a:pt x="94743" y="115137"/>
                  </a:lnTo>
                  <a:lnTo>
                    <a:pt x="108070" y="115362"/>
                  </a:lnTo>
                  <a:lnTo>
                    <a:pt x="132237" y="124972"/>
                  </a:lnTo>
                  <a:lnTo>
                    <a:pt x="143595" y="132447"/>
                  </a:lnTo>
                  <a:lnTo>
                    <a:pt x="159335" y="153232"/>
                  </a:lnTo>
                  <a:lnTo>
                    <a:pt x="169060" y="178068"/>
                  </a:lnTo>
                  <a:lnTo>
                    <a:pt x="176840" y="2316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Freeform 1016"/>
            <p:cNvSpPr/>
            <p:nvPr/>
          </p:nvSpPr>
          <p:spPr>
            <a:xfrm>
              <a:off x="6737921" y="5273174"/>
              <a:ext cx="179303" cy="159532"/>
            </a:xfrm>
            <a:custGeom>
              <a:avLst/>
              <a:gdLst/>
              <a:ahLst/>
              <a:cxnLst/>
              <a:rect l="0" t="0" r="0" b="0"/>
              <a:pathLst>
                <a:path w="179303" h="159532">
                  <a:moveTo>
                    <a:pt x="105602" y="12132"/>
                  </a:moveTo>
                  <a:lnTo>
                    <a:pt x="88835" y="954"/>
                  </a:lnTo>
                  <a:lnTo>
                    <a:pt x="80386" y="0"/>
                  </a:lnTo>
                  <a:lnTo>
                    <a:pt x="61640" y="5181"/>
                  </a:lnTo>
                  <a:lnTo>
                    <a:pt x="31356" y="32429"/>
                  </a:lnTo>
                  <a:lnTo>
                    <a:pt x="5745" y="75728"/>
                  </a:lnTo>
                  <a:lnTo>
                    <a:pt x="0" y="108637"/>
                  </a:lnTo>
                  <a:lnTo>
                    <a:pt x="106" y="125602"/>
                  </a:lnTo>
                  <a:lnTo>
                    <a:pt x="3686" y="138081"/>
                  </a:lnTo>
                  <a:lnTo>
                    <a:pt x="9583" y="147571"/>
                  </a:lnTo>
                  <a:lnTo>
                    <a:pt x="17022" y="155067"/>
                  </a:lnTo>
                  <a:lnTo>
                    <a:pt x="25493" y="157725"/>
                  </a:lnTo>
                  <a:lnTo>
                    <a:pt x="44262" y="154439"/>
                  </a:lnTo>
                  <a:lnTo>
                    <a:pt x="61183" y="142060"/>
                  </a:lnTo>
                  <a:lnTo>
                    <a:pt x="96698" y="94339"/>
                  </a:lnTo>
                  <a:lnTo>
                    <a:pt x="118358" y="45181"/>
                  </a:lnTo>
                  <a:lnTo>
                    <a:pt x="118786" y="44693"/>
                  </a:lnTo>
                  <a:lnTo>
                    <a:pt x="117901" y="47878"/>
                  </a:lnTo>
                  <a:lnTo>
                    <a:pt x="127817" y="104432"/>
                  </a:lnTo>
                  <a:lnTo>
                    <a:pt x="130940" y="115780"/>
                  </a:lnTo>
                  <a:lnTo>
                    <a:pt x="143771" y="134627"/>
                  </a:lnTo>
                  <a:lnTo>
                    <a:pt x="164484" y="152152"/>
                  </a:lnTo>
                  <a:lnTo>
                    <a:pt x="179302" y="1595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Freeform 1017"/>
            <p:cNvSpPr/>
            <p:nvPr/>
          </p:nvSpPr>
          <p:spPr>
            <a:xfrm>
              <a:off x="6980394" y="5169493"/>
              <a:ext cx="6067" cy="252684"/>
            </a:xfrm>
            <a:custGeom>
              <a:avLst/>
              <a:gdLst/>
              <a:ahLst/>
              <a:cxnLst/>
              <a:rect l="0" t="0" r="0" b="0"/>
              <a:pathLst>
                <a:path w="6067" h="252684">
                  <a:moveTo>
                    <a:pt x="0" y="0"/>
                  </a:moveTo>
                  <a:lnTo>
                    <a:pt x="0" y="60383"/>
                  </a:lnTo>
                  <a:lnTo>
                    <a:pt x="3120" y="111868"/>
                  </a:lnTo>
                  <a:lnTo>
                    <a:pt x="6066" y="140966"/>
                  </a:lnTo>
                  <a:lnTo>
                    <a:pt x="1545" y="191362"/>
                  </a:lnTo>
                  <a:lnTo>
                    <a:pt x="0" y="2526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Freeform 1018"/>
            <p:cNvSpPr/>
            <p:nvPr/>
          </p:nvSpPr>
          <p:spPr>
            <a:xfrm>
              <a:off x="6948808" y="5274777"/>
              <a:ext cx="84230" cy="21059"/>
            </a:xfrm>
            <a:custGeom>
              <a:avLst/>
              <a:gdLst/>
              <a:ahLst/>
              <a:cxnLst/>
              <a:rect l="0" t="0" r="0" b="0"/>
              <a:pathLst>
                <a:path w="84230" h="21059">
                  <a:moveTo>
                    <a:pt x="0" y="0"/>
                  </a:moveTo>
                  <a:lnTo>
                    <a:pt x="11179" y="11179"/>
                  </a:lnTo>
                  <a:lnTo>
                    <a:pt x="32264" y="16667"/>
                  </a:lnTo>
                  <a:lnTo>
                    <a:pt x="84229" y="210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4264042" y="5559047"/>
            <a:ext cx="2505783" cy="515897"/>
            <a:chOff x="4264042" y="5559047"/>
            <a:chExt cx="2505783" cy="515897"/>
          </a:xfrm>
        </p:grpSpPr>
        <p:sp>
          <p:nvSpPr>
            <p:cNvPr id="1021" name="Freeform 1020"/>
            <p:cNvSpPr/>
            <p:nvPr/>
          </p:nvSpPr>
          <p:spPr>
            <a:xfrm>
              <a:off x="4264042" y="5695917"/>
              <a:ext cx="149873" cy="221531"/>
            </a:xfrm>
            <a:custGeom>
              <a:avLst/>
              <a:gdLst/>
              <a:ahLst/>
              <a:cxnLst/>
              <a:rect l="0" t="0" r="0" b="0"/>
              <a:pathLst>
                <a:path w="149873" h="221531">
                  <a:moveTo>
                    <a:pt x="0" y="0"/>
                  </a:moveTo>
                  <a:lnTo>
                    <a:pt x="11178" y="22357"/>
                  </a:lnTo>
                  <a:lnTo>
                    <a:pt x="18130" y="69796"/>
                  </a:lnTo>
                  <a:lnTo>
                    <a:pt x="20190" y="128305"/>
                  </a:lnTo>
                  <a:lnTo>
                    <a:pt x="15210" y="184506"/>
                  </a:lnTo>
                  <a:lnTo>
                    <a:pt x="14819" y="192024"/>
                  </a:lnTo>
                  <a:lnTo>
                    <a:pt x="15729" y="192358"/>
                  </a:lnTo>
                  <a:lnTo>
                    <a:pt x="17505" y="187900"/>
                  </a:lnTo>
                  <a:lnTo>
                    <a:pt x="26334" y="126740"/>
                  </a:lnTo>
                  <a:lnTo>
                    <a:pt x="41208" y="89286"/>
                  </a:lnTo>
                  <a:lnTo>
                    <a:pt x="66022" y="59730"/>
                  </a:lnTo>
                  <a:lnTo>
                    <a:pt x="75600" y="56198"/>
                  </a:lnTo>
                  <a:lnTo>
                    <a:pt x="85495" y="56183"/>
                  </a:lnTo>
                  <a:lnTo>
                    <a:pt x="95601" y="58512"/>
                  </a:lnTo>
                  <a:lnTo>
                    <a:pt x="116188" y="73579"/>
                  </a:lnTo>
                  <a:lnTo>
                    <a:pt x="134697" y="95873"/>
                  </a:lnTo>
                  <a:lnTo>
                    <a:pt x="146823" y="121379"/>
                  </a:lnTo>
                  <a:lnTo>
                    <a:pt x="149872" y="148313"/>
                  </a:lnTo>
                  <a:lnTo>
                    <a:pt x="146158" y="173541"/>
                  </a:lnTo>
                  <a:lnTo>
                    <a:pt x="130913" y="200899"/>
                  </a:lnTo>
                  <a:lnTo>
                    <a:pt x="118235" y="216410"/>
                  </a:lnTo>
                  <a:lnTo>
                    <a:pt x="110409" y="220313"/>
                  </a:lnTo>
                  <a:lnTo>
                    <a:pt x="92354" y="221530"/>
                  </a:lnTo>
                  <a:lnTo>
                    <a:pt x="75751" y="215051"/>
                  </a:lnTo>
                  <a:lnTo>
                    <a:pt x="68048" y="210048"/>
                  </a:lnTo>
                  <a:lnTo>
                    <a:pt x="64083" y="209052"/>
                  </a:lnTo>
                  <a:lnTo>
                    <a:pt x="62609" y="210728"/>
                  </a:lnTo>
                  <a:lnTo>
                    <a:pt x="63138" y="220492"/>
                  </a:lnTo>
                  <a:lnTo>
                    <a:pt x="52642" y="2210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Freeform 1021"/>
            <p:cNvSpPr/>
            <p:nvPr/>
          </p:nvSpPr>
          <p:spPr>
            <a:xfrm>
              <a:off x="4576557" y="5736062"/>
              <a:ext cx="161268" cy="138475"/>
            </a:xfrm>
            <a:custGeom>
              <a:avLst/>
              <a:gdLst/>
              <a:ahLst/>
              <a:cxnLst/>
              <a:rect l="0" t="0" r="0" b="0"/>
              <a:pathLst>
                <a:path w="161268" h="138475">
                  <a:moveTo>
                    <a:pt x="87568" y="33555"/>
                  </a:moveTo>
                  <a:lnTo>
                    <a:pt x="81978" y="16787"/>
                  </a:lnTo>
                  <a:lnTo>
                    <a:pt x="69876" y="5435"/>
                  </a:lnTo>
                  <a:lnTo>
                    <a:pt x="61735" y="770"/>
                  </a:lnTo>
                  <a:lnTo>
                    <a:pt x="53968" y="0"/>
                  </a:lnTo>
                  <a:lnTo>
                    <a:pt x="39099" y="5384"/>
                  </a:lnTo>
                  <a:lnTo>
                    <a:pt x="17575" y="27158"/>
                  </a:lnTo>
                  <a:lnTo>
                    <a:pt x="1968" y="61425"/>
                  </a:lnTo>
                  <a:lnTo>
                    <a:pt x="0" y="87666"/>
                  </a:lnTo>
                  <a:lnTo>
                    <a:pt x="4195" y="112586"/>
                  </a:lnTo>
                  <a:lnTo>
                    <a:pt x="13858" y="131461"/>
                  </a:lnTo>
                  <a:lnTo>
                    <a:pt x="20881" y="136260"/>
                  </a:lnTo>
                  <a:lnTo>
                    <a:pt x="38042" y="138474"/>
                  </a:lnTo>
                  <a:lnTo>
                    <a:pt x="45192" y="135086"/>
                  </a:lnTo>
                  <a:lnTo>
                    <a:pt x="56256" y="121964"/>
                  </a:lnTo>
                  <a:lnTo>
                    <a:pt x="84946" y="63380"/>
                  </a:lnTo>
                  <a:lnTo>
                    <a:pt x="96364" y="5247"/>
                  </a:lnTo>
                  <a:lnTo>
                    <a:pt x="103457" y="56618"/>
                  </a:lnTo>
                  <a:lnTo>
                    <a:pt x="112683" y="99790"/>
                  </a:lnTo>
                  <a:lnTo>
                    <a:pt x="119519" y="109297"/>
                  </a:lnTo>
                  <a:lnTo>
                    <a:pt x="128755" y="115635"/>
                  </a:lnTo>
                  <a:lnTo>
                    <a:pt x="161267" y="1283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Freeform 1022"/>
            <p:cNvSpPr/>
            <p:nvPr/>
          </p:nvSpPr>
          <p:spPr>
            <a:xfrm>
              <a:off x="4780227" y="5738031"/>
              <a:ext cx="115526" cy="147400"/>
            </a:xfrm>
            <a:custGeom>
              <a:avLst/>
              <a:gdLst/>
              <a:ahLst/>
              <a:cxnLst/>
              <a:rect l="0" t="0" r="0" b="0"/>
              <a:pathLst>
                <a:path w="115526" h="147400">
                  <a:moveTo>
                    <a:pt x="10240" y="0"/>
                  </a:moveTo>
                  <a:lnTo>
                    <a:pt x="3004" y="27556"/>
                  </a:lnTo>
                  <a:lnTo>
                    <a:pt x="361" y="86899"/>
                  </a:lnTo>
                  <a:lnTo>
                    <a:pt x="0" y="108812"/>
                  </a:lnTo>
                  <a:lnTo>
                    <a:pt x="966" y="90603"/>
                  </a:lnTo>
                  <a:lnTo>
                    <a:pt x="9312" y="61940"/>
                  </a:lnTo>
                  <a:lnTo>
                    <a:pt x="19966" y="41567"/>
                  </a:lnTo>
                  <a:lnTo>
                    <a:pt x="29592" y="37070"/>
                  </a:lnTo>
                  <a:lnTo>
                    <a:pt x="55885" y="38313"/>
                  </a:lnTo>
                  <a:lnTo>
                    <a:pt x="67576" y="44259"/>
                  </a:lnTo>
                  <a:lnTo>
                    <a:pt x="86805" y="63345"/>
                  </a:lnTo>
                  <a:lnTo>
                    <a:pt x="105195" y="100398"/>
                  </a:lnTo>
                  <a:lnTo>
                    <a:pt x="115525" y="1473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Freeform 1023"/>
            <p:cNvSpPr/>
            <p:nvPr/>
          </p:nvSpPr>
          <p:spPr>
            <a:xfrm>
              <a:off x="4937866" y="5780145"/>
              <a:ext cx="136871" cy="147400"/>
            </a:xfrm>
            <a:custGeom>
              <a:avLst/>
              <a:gdLst/>
              <a:ahLst/>
              <a:cxnLst/>
              <a:rect l="0" t="0" r="0" b="0"/>
              <a:pathLst>
                <a:path w="136871" h="147400">
                  <a:moveTo>
                    <a:pt x="0" y="0"/>
                  </a:moveTo>
                  <a:lnTo>
                    <a:pt x="0" y="48931"/>
                  </a:lnTo>
                  <a:lnTo>
                    <a:pt x="0" y="69711"/>
                  </a:lnTo>
                  <a:lnTo>
                    <a:pt x="0" y="63348"/>
                  </a:lnTo>
                  <a:lnTo>
                    <a:pt x="6239" y="51161"/>
                  </a:lnTo>
                  <a:lnTo>
                    <a:pt x="26025" y="31147"/>
                  </a:lnTo>
                  <a:lnTo>
                    <a:pt x="34897" y="24274"/>
                  </a:lnTo>
                  <a:lnTo>
                    <a:pt x="46661" y="22032"/>
                  </a:lnTo>
                  <a:lnTo>
                    <a:pt x="75330" y="25780"/>
                  </a:lnTo>
                  <a:lnTo>
                    <a:pt x="98210" y="41483"/>
                  </a:lnTo>
                  <a:lnTo>
                    <a:pt x="115009" y="64061"/>
                  </a:lnTo>
                  <a:lnTo>
                    <a:pt x="129872" y="101909"/>
                  </a:lnTo>
                  <a:lnTo>
                    <a:pt x="136870" y="1473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Freeform 1024"/>
            <p:cNvSpPr/>
            <p:nvPr/>
          </p:nvSpPr>
          <p:spPr>
            <a:xfrm>
              <a:off x="5137907" y="5727246"/>
              <a:ext cx="147400" cy="166775"/>
            </a:xfrm>
            <a:custGeom>
              <a:avLst/>
              <a:gdLst/>
              <a:ahLst/>
              <a:cxnLst/>
              <a:rect l="0" t="0" r="0" b="0"/>
              <a:pathLst>
                <a:path w="147400" h="166775">
                  <a:moveTo>
                    <a:pt x="0" y="73956"/>
                  </a:moveTo>
                  <a:lnTo>
                    <a:pt x="11178" y="85135"/>
                  </a:lnTo>
                  <a:lnTo>
                    <a:pt x="29144" y="90623"/>
                  </a:lnTo>
                  <a:lnTo>
                    <a:pt x="40487" y="92087"/>
                  </a:lnTo>
                  <a:lnTo>
                    <a:pt x="78807" y="82968"/>
                  </a:lnTo>
                  <a:lnTo>
                    <a:pt x="114207" y="59859"/>
                  </a:lnTo>
                  <a:lnTo>
                    <a:pt x="135745" y="30785"/>
                  </a:lnTo>
                  <a:lnTo>
                    <a:pt x="136120" y="21779"/>
                  </a:lnTo>
                  <a:lnTo>
                    <a:pt x="132861" y="13435"/>
                  </a:lnTo>
                  <a:lnTo>
                    <a:pt x="127178" y="5533"/>
                  </a:lnTo>
                  <a:lnTo>
                    <a:pt x="116371" y="1434"/>
                  </a:lnTo>
                  <a:lnTo>
                    <a:pt x="85645" y="0"/>
                  </a:lnTo>
                  <a:lnTo>
                    <a:pt x="57951" y="9502"/>
                  </a:lnTo>
                  <a:lnTo>
                    <a:pt x="17166" y="38608"/>
                  </a:lnTo>
                  <a:lnTo>
                    <a:pt x="7629" y="62145"/>
                  </a:lnTo>
                  <a:lnTo>
                    <a:pt x="4561" y="90934"/>
                  </a:lnTo>
                  <a:lnTo>
                    <a:pt x="7096" y="119327"/>
                  </a:lnTo>
                  <a:lnTo>
                    <a:pt x="18362" y="144424"/>
                  </a:lnTo>
                  <a:lnTo>
                    <a:pt x="26279" y="156030"/>
                  </a:lnTo>
                  <a:lnTo>
                    <a:pt x="37407" y="162597"/>
                  </a:lnTo>
                  <a:lnTo>
                    <a:pt x="65368" y="166774"/>
                  </a:lnTo>
                  <a:lnTo>
                    <a:pt x="125130" y="153859"/>
                  </a:lnTo>
                  <a:lnTo>
                    <a:pt x="147399" y="1476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Freeform 1025"/>
            <p:cNvSpPr/>
            <p:nvPr/>
          </p:nvSpPr>
          <p:spPr>
            <a:xfrm>
              <a:off x="5316617" y="5569576"/>
              <a:ext cx="168731" cy="315757"/>
            </a:xfrm>
            <a:custGeom>
              <a:avLst/>
              <a:gdLst/>
              <a:ahLst/>
              <a:cxnLst/>
              <a:rect l="0" t="0" r="0" b="0"/>
              <a:pathLst>
                <a:path w="168731" h="315757">
                  <a:moveTo>
                    <a:pt x="137145" y="0"/>
                  </a:moveTo>
                  <a:lnTo>
                    <a:pt x="140264" y="52049"/>
                  </a:lnTo>
                  <a:lnTo>
                    <a:pt x="148598" y="108228"/>
                  </a:lnTo>
                  <a:lnTo>
                    <a:pt x="158476" y="169328"/>
                  </a:lnTo>
                  <a:lnTo>
                    <a:pt x="165692" y="225646"/>
                  </a:lnTo>
                  <a:lnTo>
                    <a:pt x="166210" y="248855"/>
                  </a:lnTo>
                  <a:lnTo>
                    <a:pt x="164710" y="250132"/>
                  </a:lnTo>
                  <a:lnTo>
                    <a:pt x="123685" y="189594"/>
                  </a:lnTo>
                  <a:lnTo>
                    <a:pt x="101137" y="174731"/>
                  </a:lnTo>
                  <a:lnTo>
                    <a:pt x="88573" y="169130"/>
                  </a:lnTo>
                  <a:lnTo>
                    <a:pt x="62135" y="169145"/>
                  </a:lnTo>
                  <a:lnTo>
                    <a:pt x="48533" y="172425"/>
                  </a:lnTo>
                  <a:lnTo>
                    <a:pt x="27182" y="188547"/>
                  </a:lnTo>
                  <a:lnTo>
                    <a:pt x="11063" y="212480"/>
                  </a:lnTo>
                  <a:lnTo>
                    <a:pt x="0" y="242614"/>
                  </a:lnTo>
                  <a:lnTo>
                    <a:pt x="91" y="256499"/>
                  </a:lnTo>
                  <a:lnTo>
                    <a:pt x="9552" y="281285"/>
                  </a:lnTo>
                  <a:lnTo>
                    <a:pt x="28574" y="300880"/>
                  </a:lnTo>
                  <a:lnTo>
                    <a:pt x="40198" y="309381"/>
                  </a:lnTo>
                  <a:lnTo>
                    <a:pt x="62472" y="315707"/>
                  </a:lnTo>
                  <a:lnTo>
                    <a:pt x="73325" y="315756"/>
                  </a:lnTo>
                  <a:lnTo>
                    <a:pt x="116546" y="299058"/>
                  </a:lnTo>
                  <a:lnTo>
                    <a:pt x="168730" y="2632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Freeform 1026"/>
            <p:cNvSpPr/>
            <p:nvPr/>
          </p:nvSpPr>
          <p:spPr>
            <a:xfrm>
              <a:off x="5664207" y="5637686"/>
              <a:ext cx="115939" cy="200551"/>
            </a:xfrm>
            <a:custGeom>
              <a:avLst/>
              <a:gdLst/>
              <a:ahLst/>
              <a:cxnLst/>
              <a:rect l="0" t="0" r="0" b="0"/>
              <a:pathLst>
                <a:path w="115939" h="200551">
                  <a:moveTo>
                    <a:pt x="115938" y="5589"/>
                  </a:moveTo>
                  <a:lnTo>
                    <a:pt x="99171" y="0"/>
                  </a:lnTo>
                  <a:lnTo>
                    <a:pt x="78461" y="3495"/>
                  </a:lnTo>
                  <a:lnTo>
                    <a:pt x="66387" y="7702"/>
                  </a:lnTo>
                  <a:lnTo>
                    <a:pt x="32626" y="35981"/>
                  </a:lnTo>
                  <a:lnTo>
                    <a:pt x="5985" y="73996"/>
                  </a:lnTo>
                  <a:lnTo>
                    <a:pt x="0" y="97993"/>
                  </a:lnTo>
                  <a:lnTo>
                    <a:pt x="41" y="109305"/>
                  </a:lnTo>
                  <a:lnTo>
                    <a:pt x="3579" y="119187"/>
                  </a:lnTo>
                  <a:lnTo>
                    <a:pt x="16868" y="136405"/>
                  </a:lnTo>
                  <a:lnTo>
                    <a:pt x="40711" y="148737"/>
                  </a:lnTo>
                  <a:lnTo>
                    <a:pt x="92500" y="166186"/>
                  </a:lnTo>
                  <a:lnTo>
                    <a:pt x="97973" y="172315"/>
                  </a:lnTo>
                  <a:lnTo>
                    <a:pt x="99282" y="179910"/>
                  </a:lnTo>
                  <a:lnTo>
                    <a:pt x="97815" y="188484"/>
                  </a:lnTo>
                  <a:lnTo>
                    <a:pt x="90988" y="194199"/>
                  </a:lnTo>
                  <a:lnTo>
                    <a:pt x="67805" y="200550"/>
                  </a:lnTo>
                  <a:lnTo>
                    <a:pt x="58113" y="199903"/>
                  </a:lnTo>
                  <a:lnTo>
                    <a:pt x="50482" y="197133"/>
                  </a:lnTo>
                  <a:lnTo>
                    <a:pt x="31710" y="18457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Freeform 1027"/>
            <p:cNvSpPr/>
            <p:nvPr/>
          </p:nvSpPr>
          <p:spPr>
            <a:xfrm>
              <a:off x="5887626" y="5559047"/>
              <a:ext cx="18862" cy="273742"/>
            </a:xfrm>
            <a:custGeom>
              <a:avLst/>
              <a:gdLst/>
              <a:ahLst/>
              <a:cxnLst/>
              <a:rect l="0" t="0" r="0" b="0"/>
              <a:pathLst>
                <a:path w="18862" h="273742">
                  <a:moveTo>
                    <a:pt x="8333" y="0"/>
                  </a:moveTo>
                  <a:lnTo>
                    <a:pt x="0" y="52050"/>
                  </a:lnTo>
                  <a:lnTo>
                    <a:pt x="3827" y="111537"/>
                  </a:lnTo>
                  <a:lnTo>
                    <a:pt x="8613" y="167827"/>
                  </a:lnTo>
                  <a:lnTo>
                    <a:pt x="15305" y="220522"/>
                  </a:lnTo>
                  <a:lnTo>
                    <a:pt x="18861" y="2737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Freeform 1028"/>
            <p:cNvSpPr/>
            <p:nvPr/>
          </p:nvSpPr>
          <p:spPr>
            <a:xfrm>
              <a:off x="5961983" y="5652605"/>
              <a:ext cx="155075" cy="179296"/>
            </a:xfrm>
            <a:custGeom>
              <a:avLst/>
              <a:gdLst/>
              <a:ahLst/>
              <a:cxnLst/>
              <a:rect l="0" t="0" r="0" b="0"/>
              <a:pathLst>
                <a:path w="155075" h="179296">
                  <a:moveTo>
                    <a:pt x="112960" y="32784"/>
                  </a:moveTo>
                  <a:lnTo>
                    <a:pt x="101782" y="16016"/>
                  </a:lnTo>
                  <a:lnTo>
                    <a:pt x="86935" y="4664"/>
                  </a:lnTo>
                  <a:lnTo>
                    <a:pt x="78062" y="0"/>
                  </a:lnTo>
                  <a:lnTo>
                    <a:pt x="68638" y="399"/>
                  </a:lnTo>
                  <a:lnTo>
                    <a:pt x="48808" y="10202"/>
                  </a:lnTo>
                  <a:lnTo>
                    <a:pt x="31416" y="32496"/>
                  </a:lnTo>
                  <a:lnTo>
                    <a:pt x="6776" y="88879"/>
                  </a:lnTo>
                  <a:lnTo>
                    <a:pt x="0" y="136622"/>
                  </a:lnTo>
                  <a:lnTo>
                    <a:pt x="2558" y="149973"/>
                  </a:lnTo>
                  <a:lnTo>
                    <a:pt x="14760" y="171045"/>
                  </a:lnTo>
                  <a:lnTo>
                    <a:pt x="22926" y="176431"/>
                  </a:lnTo>
                  <a:lnTo>
                    <a:pt x="41360" y="179295"/>
                  </a:lnTo>
                  <a:lnTo>
                    <a:pt x="51189" y="173742"/>
                  </a:lnTo>
                  <a:lnTo>
                    <a:pt x="71468" y="151974"/>
                  </a:lnTo>
                  <a:lnTo>
                    <a:pt x="103508" y="90339"/>
                  </a:lnTo>
                  <a:lnTo>
                    <a:pt x="116075" y="46796"/>
                  </a:lnTo>
                  <a:lnTo>
                    <a:pt x="115037" y="49144"/>
                  </a:lnTo>
                  <a:lnTo>
                    <a:pt x="127797" y="112045"/>
                  </a:lnTo>
                  <a:lnTo>
                    <a:pt x="155074" y="1591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Freeform 1029"/>
            <p:cNvSpPr/>
            <p:nvPr/>
          </p:nvSpPr>
          <p:spPr>
            <a:xfrm>
              <a:off x="6138114" y="5643275"/>
              <a:ext cx="84229" cy="158931"/>
            </a:xfrm>
            <a:custGeom>
              <a:avLst/>
              <a:gdLst/>
              <a:ahLst/>
              <a:cxnLst/>
              <a:rect l="0" t="0" r="0" b="0"/>
              <a:pathLst>
                <a:path w="84229" h="158931">
                  <a:moveTo>
                    <a:pt x="0" y="0"/>
                  </a:moveTo>
                  <a:lnTo>
                    <a:pt x="3120" y="48931"/>
                  </a:lnTo>
                  <a:lnTo>
                    <a:pt x="11453" y="96776"/>
                  </a:lnTo>
                  <a:lnTo>
                    <a:pt x="24451" y="141758"/>
                  </a:lnTo>
                  <a:lnTo>
                    <a:pt x="30339" y="154167"/>
                  </a:lnTo>
                  <a:lnTo>
                    <a:pt x="36604" y="158930"/>
                  </a:lnTo>
                  <a:lnTo>
                    <a:pt x="43120" y="158596"/>
                  </a:lnTo>
                  <a:lnTo>
                    <a:pt x="49803" y="154863"/>
                  </a:lnTo>
                  <a:lnTo>
                    <a:pt x="60350" y="135118"/>
                  </a:lnTo>
                  <a:lnTo>
                    <a:pt x="69744" y="87998"/>
                  </a:lnTo>
                  <a:lnTo>
                    <a:pt x="75647" y="35822"/>
                  </a:lnTo>
                  <a:lnTo>
                    <a:pt x="8422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Freeform 1030"/>
            <p:cNvSpPr/>
            <p:nvPr/>
          </p:nvSpPr>
          <p:spPr>
            <a:xfrm>
              <a:off x="6274985" y="5642006"/>
              <a:ext cx="127166" cy="146202"/>
            </a:xfrm>
            <a:custGeom>
              <a:avLst/>
              <a:gdLst/>
              <a:ahLst/>
              <a:cxnLst/>
              <a:rect l="0" t="0" r="0" b="0"/>
              <a:pathLst>
                <a:path w="127166" h="146202">
                  <a:moveTo>
                    <a:pt x="0" y="106554"/>
                  </a:moveTo>
                  <a:lnTo>
                    <a:pt x="42692" y="103434"/>
                  </a:lnTo>
                  <a:lnTo>
                    <a:pt x="73870" y="91982"/>
                  </a:lnTo>
                  <a:lnTo>
                    <a:pt x="93663" y="79020"/>
                  </a:lnTo>
                  <a:lnTo>
                    <a:pt x="110258" y="61561"/>
                  </a:lnTo>
                  <a:lnTo>
                    <a:pt x="127165" y="26412"/>
                  </a:lnTo>
                  <a:lnTo>
                    <a:pt x="125721" y="16861"/>
                  </a:lnTo>
                  <a:lnTo>
                    <a:pt x="120079" y="9324"/>
                  </a:lnTo>
                  <a:lnTo>
                    <a:pt x="111638" y="3130"/>
                  </a:lnTo>
                  <a:lnTo>
                    <a:pt x="102501" y="170"/>
                  </a:lnTo>
                  <a:lnTo>
                    <a:pt x="82990" y="0"/>
                  </a:lnTo>
                  <a:lnTo>
                    <a:pt x="62621" y="10064"/>
                  </a:lnTo>
                  <a:lnTo>
                    <a:pt x="52276" y="17661"/>
                  </a:lnTo>
                  <a:lnTo>
                    <a:pt x="37661" y="41699"/>
                  </a:lnTo>
                  <a:lnTo>
                    <a:pt x="25976" y="84998"/>
                  </a:lnTo>
                  <a:lnTo>
                    <a:pt x="25583" y="112181"/>
                  </a:lnTo>
                  <a:lnTo>
                    <a:pt x="33207" y="135961"/>
                  </a:lnTo>
                  <a:lnTo>
                    <a:pt x="40855" y="142536"/>
                  </a:lnTo>
                  <a:lnTo>
                    <a:pt x="50634" y="145750"/>
                  </a:lnTo>
                  <a:lnTo>
                    <a:pt x="71637" y="146201"/>
                  </a:lnTo>
                  <a:lnTo>
                    <a:pt x="105285" y="1381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Freeform 1031"/>
            <p:cNvSpPr/>
            <p:nvPr/>
          </p:nvSpPr>
          <p:spPr>
            <a:xfrm>
              <a:off x="6464498" y="5643275"/>
              <a:ext cx="242156" cy="178985"/>
            </a:xfrm>
            <a:custGeom>
              <a:avLst/>
              <a:gdLst/>
              <a:ahLst/>
              <a:cxnLst/>
              <a:rect l="0" t="0" r="0" b="0"/>
              <a:pathLst>
                <a:path w="242156" h="178985">
                  <a:moveTo>
                    <a:pt x="0" y="0"/>
                  </a:moveTo>
                  <a:lnTo>
                    <a:pt x="0" y="48931"/>
                  </a:lnTo>
                  <a:lnTo>
                    <a:pt x="0" y="108061"/>
                  </a:lnTo>
                  <a:lnTo>
                    <a:pt x="5588" y="145102"/>
                  </a:lnTo>
                  <a:lnTo>
                    <a:pt x="7235" y="148207"/>
                  </a:lnTo>
                  <a:lnTo>
                    <a:pt x="8333" y="145598"/>
                  </a:lnTo>
                  <a:lnTo>
                    <a:pt x="12579" y="88020"/>
                  </a:lnTo>
                  <a:lnTo>
                    <a:pt x="27253" y="48047"/>
                  </a:lnTo>
                  <a:lnTo>
                    <a:pt x="39799" y="28763"/>
                  </a:lnTo>
                  <a:lnTo>
                    <a:pt x="62532" y="15513"/>
                  </a:lnTo>
                  <a:lnTo>
                    <a:pt x="105095" y="4596"/>
                  </a:lnTo>
                  <a:lnTo>
                    <a:pt x="144223" y="4481"/>
                  </a:lnTo>
                  <a:lnTo>
                    <a:pt x="155810" y="6497"/>
                  </a:lnTo>
                  <a:lnTo>
                    <a:pt x="174923" y="18095"/>
                  </a:lnTo>
                  <a:lnTo>
                    <a:pt x="183295" y="26101"/>
                  </a:lnTo>
                  <a:lnTo>
                    <a:pt x="192599" y="50595"/>
                  </a:lnTo>
                  <a:lnTo>
                    <a:pt x="198570" y="113979"/>
                  </a:lnTo>
                  <a:lnTo>
                    <a:pt x="205195" y="154265"/>
                  </a:lnTo>
                  <a:lnTo>
                    <a:pt x="210496" y="162504"/>
                  </a:lnTo>
                  <a:lnTo>
                    <a:pt x="217540" y="167998"/>
                  </a:lnTo>
                  <a:lnTo>
                    <a:pt x="242155" y="1789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Freeform 1032"/>
            <p:cNvSpPr/>
            <p:nvPr/>
          </p:nvSpPr>
          <p:spPr>
            <a:xfrm>
              <a:off x="6559254" y="5643275"/>
              <a:ext cx="210571" cy="431669"/>
            </a:xfrm>
            <a:custGeom>
              <a:avLst/>
              <a:gdLst/>
              <a:ahLst/>
              <a:cxnLst/>
              <a:rect l="0" t="0" r="0" b="0"/>
              <a:pathLst>
                <a:path w="210571" h="431669">
                  <a:moveTo>
                    <a:pt x="210570" y="0"/>
                  </a:moveTo>
                  <a:lnTo>
                    <a:pt x="174654" y="61111"/>
                  </a:lnTo>
                  <a:lnTo>
                    <a:pt x="145862" y="121131"/>
                  </a:lnTo>
                  <a:lnTo>
                    <a:pt x="123006" y="175832"/>
                  </a:lnTo>
                  <a:lnTo>
                    <a:pt x="102893" y="231698"/>
                  </a:lnTo>
                  <a:lnTo>
                    <a:pt x="82326" y="287793"/>
                  </a:lnTo>
                  <a:lnTo>
                    <a:pt x="55049" y="346518"/>
                  </a:lnTo>
                  <a:lnTo>
                    <a:pt x="39708" y="375633"/>
                  </a:lnTo>
                  <a:lnTo>
                    <a:pt x="0" y="4316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4" name="Group 1063"/>
          <p:cNvGrpSpPr/>
          <p:nvPr/>
        </p:nvGrpSpPr>
        <p:grpSpPr>
          <a:xfrm>
            <a:off x="3790259" y="6150814"/>
            <a:ext cx="3000623" cy="810695"/>
            <a:chOff x="3790259" y="6150814"/>
            <a:chExt cx="3000623" cy="810695"/>
          </a:xfrm>
        </p:grpSpPr>
        <p:sp>
          <p:nvSpPr>
            <p:cNvPr id="1035" name="Freeform 1034"/>
            <p:cNvSpPr/>
            <p:nvPr/>
          </p:nvSpPr>
          <p:spPr>
            <a:xfrm>
              <a:off x="3790259" y="6266628"/>
              <a:ext cx="242157" cy="175439"/>
            </a:xfrm>
            <a:custGeom>
              <a:avLst/>
              <a:gdLst/>
              <a:ahLst/>
              <a:cxnLst/>
              <a:rect l="0" t="0" r="0" b="0"/>
              <a:pathLst>
                <a:path w="242157" h="175439">
                  <a:moveTo>
                    <a:pt x="0" y="0"/>
                  </a:moveTo>
                  <a:lnTo>
                    <a:pt x="11453" y="57264"/>
                  </a:lnTo>
                  <a:lnTo>
                    <a:pt x="21331" y="106654"/>
                  </a:lnTo>
                  <a:lnTo>
                    <a:pt x="31667" y="155213"/>
                  </a:lnTo>
                  <a:lnTo>
                    <a:pt x="35149" y="170156"/>
                  </a:lnTo>
                  <a:lnTo>
                    <a:pt x="39811" y="175438"/>
                  </a:lnTo>
                  <a:lnTo>
                    <a:pt x="45258" y="174280"/>
                  </a:lnTo>
                  <a:lnTo>
                    <a:pt x="51229" y="168830"/>
                  </a:lnTo>
                  <a:lnTo>
                    <a:pt x="69218" y="119223"/>
                  </a:lnTo>
                  <a:lnTo>
                    <a:pt x="87155" y="66271"/>
                  </a:lnTo>
                  <a:lnTo>
                    <a:pt x="93199" y="54709"/>
                  </a:lnTo>
                  <a:lnTo>
                    <a:pt x="101907" y="50510"/>
                  </a:lnTo>
                  <a:lnTo>
                    <a:pt x="112392" y="51221"/>
                  </a:lnTo>
                  <a:lnTo>
                    <a:pt x="124061" y="55204"/>
                  </a:lnTo>
                  <a:lnTo>
                    <a:pt x="140146" y="68989"/>
                  </a:lnTo>
                  <a:lnTo>
                    <a:pt x="179632" y="124985"/>
                  </a:lnTo>
                  <a:lnTo>
                    <a:pt x="195260" y="151865"/>
                  </a:lnTo>
                  <a:lnTo>
                    <a:pt x="202703" y="157395"/>
                  </a:lnTo>
                  <a:lnTo>
                    <a:pt x="210005" y="157573"/>
                  </a:lnTo>
                  <a:lnTo>
                    <a:pt x="217213" y="154181"/>
                  </a:lnTo>
                  <a:lnTo>
                    <a:pt x="222017" y="146071"/>
                  </a:lnTo>
                  <a:lnTo>
                    <a:pt x="229729" y="94147"/>
                  </a:lnTo>
                  <a:lnTo>
                    <a:pt x="236841" y="38484"/>
                  </a:lnTo>
                  <a:lnTo>
                    <a:pt x="242156" y="10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Freeform 1035"/>
            <p:cNvSpPr/>
            <p:nvPr/>
          </p:nvSpPr>
          <p:spPr>
            <a:xfrm>
              <a:off x="4093380" y="6283309"/>
              <a:ext cx="160134" cy="176423"/>
            </a:xfrm>
            <a:custGeom>
              <a:avLst/>
              <a:gdLst/>
              <a:ahLst/>
              <a:cxnLst/>
              <a:rect l="0" t="0" r="0" b="0"/>
              <a:pathLst>
                <a:path w="160134" h="176423">
                  <a:moveTo>
                    <a:pt x="2206" y="109660"/>
                  </a:moveTo>
                  <a:lnTo>
                    <a:pt x="41893" y="107321"/>
                  </a:lnTo>
                  <a:lnTo>
                    <a:pt x="64298" y="98482"/>
                  </a:lnTo>
                  <a:lnTo>
                    <a:pt x="96643" y="74763"/>
                  </a:lnTo>
                  <a:lnTo>
                    <a:pt x="122863" y="45508"/>
                  </a:lnTo>
                  <a:lnTo>
                    <a:pt x="127098" y="35307"/>
                  </a:lnTo>
                  <a:lnTo>
                    <a:pt x="128683" y="14613"/>
                  </a:lnTo>
                  <a:lnTo>
                    <a:pt x="122789" y="7691"/>
                  </a:lnTo>
                  <a:lnTo>
                    <a:pt x="100642" y="0"/>
                  </a:lnTo>
                  <a:lnTo>
                    <a:pt x="74421" y="2821"/>
                  </a:lnTo>
                  <a:lnTo>
                    <a:pt x="60878" y="6849"/>
                  </a:lnTo>
                  <a:lnTo>
                    <a:pt x="36471" y="23802"/>
                  </a:lnTo>
                  <a:lnTo>
                    <a:pt x="16265" y="48105"/>
                  </a:lnTo>
                  <a:lnTo>
                    <a:pt x="3385" y="78403"/>
                  </a:lnTo>
                  <a:lnTo>
                    <a:pt x="0" y="108247"/>
                  </a:lnTo>
                  <a:lnTo>
                    <a:pt x="735" y="122756"/>
                  </a:lnTo>
                  <a:lnTo>
                    <a:pt x="10911" y="148236"/>
                  </a:lnTo>
                  <a:lnTo>
                    <a:pt x="18538" y="159944"/>
                  </a:lnTo>
                  <a:lnTo>
                    <a:pt x="28301" y="167749"/>
                  </a:lnTo>
                  <a:lnTo>
                    <a:pt x="51628" y="176422"/>
                  </a:lnTo>
                  <a:lnTo>
                    <a:pt x="80713" y="174038"/>
                  </a:lnTo>
                  <a:lnTo>
                    <a:pt x="123733" y="159540"/>
                  </a:lnTo>
                  <a:lnTo>
                    <a:pt x="160133" y="1412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Freeform 1036"/>
            <p:cNvSpPr/>
            <p:nvPr/>
          </p:nvSpPr>
          <p:spPr>
            <a:xfrm>
              <a:off x="4298963" y="6261038"/>
              <a:ext cx="196707" cy="170439"/>
            </a:xfrm>
            <a:custGeom>
              <a:avLst/>
              <a:gdLst/>
              <a:ahLst/>
              <a:cxnLst/>
              <a:rect l="0" t="0" r="0" b="0"/>
              <a:pathLst>
                <a:path w="196707" h="170439">
                  <a:moveTo>
                    <a:pt x="144063" y="5590"/>
                  </a:moveTo>
                  <a:lnTo>
                    <a:pt x="127296" y="0"/>
                  </a:lnTo>
                  <a:lnTo>
                    <a:pt x="94511" y="2113"/>
                  </a:lnTo>
                  <a:lnTo>
                    <a:pt x="60751" y="15738"/>
                  </a:lnTo>
                  <a:lnTo>
                    <a:pt x="28521" y="40182"/>
                  </a:lnTo>
                  <a:lnTo>
                    <a:pt x="7923" y="69652"/>
                  </a:lnTo>
                  <a:lnTo>
                    <a:pt x="0" y="111789"/>
                  </a:lnTo>
                  <a:lnTo>
                    <a:pt x="8831" y="155729"/>
                  </a:lnTo>
                  <a:lnTo>
                    <a:pt x="16474" y="164174"/>
                  </a:lnTo>
                  <a:lnTo>
                    <a:pt x="26248" y="168635"/>
                  </a:lnTo>
                  <a:lnTo>
                    <a:pt x="37444" y="170438"/>
                  </a:lnTo>
                  <a:lnTo>
                    <a:pt x="56123" y="166203"/>
                  </a:lnTo>
                  <a:lnTo>
                    <a:pt x="87178" y="144421"/>
                  </a:lnTo>
                  <a:lnTo>
                    <a:pt x="108751" y="118864"/>
                  </a:lnTo>
                  <a:lnTo>
                    <a:pt x="129960" y="77887"/>
                  </a:lnTo>
                  <a:lnTo>
                    <a:pt x="139885" y="34290"/>
                  </a:lnTo>
                  <a:lnTo>
                    <a:pt x="138938" y="29402"/>
                  </a:lnTo>
                  <a:lnTo>
                    <a:pt x="135967" y="30823"/>
                  </a:lnTo>
                  <a:lnTo>
                    <a:pt x="131647" y="36450"/>
                  </a:lnTo>
                  <a:lnTo>
                    <a:pt x="129966" y="58300"/>
                  </a:lnTo>
                  <a:lnTo>
                    <a:pt x="138419" y="114397"/>
                  </a:lnTo>
                  <a:lnTo>
                    <a:pt x="150913" y="136227"/>
                  </a:lnTo>
                  <a:lnTo>
                    <a:pt x="159158" y="145324"/>
                  </a:lnTo>
                  <a:lnTo>
                    <a:pt x="166995" y="150218"/>
                  </a:lnTo>
                  <a:lnTo>
                    <a:pt x="174559" y="152312"/>
                  </a:lnTo>
                  <a:lnTo>
                    <a:pt x="196706" y="15298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Freeform 1037"/>
            <p:cNvSpPr/>
            <p:nvPr/>
          </p:nvSpPr>
          <p:spPr>
            <a:xfrm>
              <a:off x="4571563" y="6161343"/>
              <a:ext cx="18863" cy="252684"/>
            </a:xfrm>
            <a:custGeom>
              <a:avLst/>
              <a:gdLst/>
              <a:ahLst/>
              <a:cxnLst/>
              <a:rect l="0" t="0" r="0" b="0"/>
              <a:pathLst>
                <a:path w="18863" h="252684">
                  <a:moveTo>
                    <a:pt x="8333" y="0"/>
                  </a:moveTo>
                  <a:lnTo>
                    <a:pt x="0" y="37478"/>
                  </a:lnTo>
                  <a:lnTo>
                    <a:pt x="3828" y="94490"/>
                  </a:lnTo>
                  <a:lnTo>
                    <a:pt x="6998" y="150440"/>
                  </a:lnTo>
                  <a:lnTo>
                    <a:pt x="9240" y="213076"/>
                  </a:lnTo>
                  <a:lnTo>
                    <a:pt x="18862" y="2526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Freeform 1038"/>
            <p:cNvSpPr/>
            <p:nvPr/>
          </p:nvSpPr>
          <p:spPr>
            <a:xfrm>
              <a:off x="4737824" y="6161343"/>
              <a:ext cx="31587" cy="273742"/>
            </a:xfrm>
            <a:custGeom>
              <a:avLst/>
              <a:gdLst/>
              <a:ahLst/>
              <a:cxnLst/>
              <a:rect l="0" t="0" r="0" b="0"/>
              <a:pathLst>
                <a:path w="31587" h="273742">
                  <a:moveTo>
                    <a:pt x="0" y="0"/>
                  </a:moveTo>
                  <a:lnTo>
                    <a:pt x="0" y="44367"/>
                  </a:lnTo>
                  <a:lnTo>
                    <a:pt x="1170" y="101923"/>
                  </a:lnTo>
                  <a:lnTo>
                    <a:pt x="8333" y="158302"/>
                  </a:lnTo>
                  <a:lnTo>
                    <a:pt x="15684" y="214153"/>
                  </a:lnTo>
                  <a:lnTo>
                    <a:pt x="31586" y="2737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Freeform 1039"/>
            <p:cNvSpPr/>
            <p:nvPr/>
          </p:nvSpPr>
          <p:spPr>
            <a:xfrm>
              <a:off x="4643067" y="6245571"/>
              <a:ext cx="168457" cy="66800"/>
            </a:xfrm>
            <a:custGeom>
              <a:avLst/>
              <a:gdLst/>
              <a:ahLst/>
              <a:cxnLst/>
              <a:rect l="0" t="0" r="0" b="0"/>
              <a:pathLst>
                <a:path w="168457" h="66800">
                  <a:moveTo>
                    <a:pt x="168456" y="0"/>
                  </a:moveTo>
                  <a:lnTo>
                    <a:pt x="114581" y="25194"/>
                  </a:lnTo>
                  <a:lnTo>
                    <a:pt x="51365" y="56115"/>
                  </a:lnTo>
                  <a:lnTo>
                    <a:pt x="17299" y="66799"/>
                  </a:lnTo>
                  <a:lnTo>
                    <a:pt x="11533" y="66760"/>
                  </a:lnTo>
                  <a:lnTo>
                    <a:pt x="0" y="631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Freeform 1040"/>
            <p:cNvSpPr/>
            <p:nvPr/>
          </p:nvSpPr>
          <p:spPr>
            <a:xfrm>
              <a:off x="4800995" y="6182399"/>
              <a:ext cx="126343" cy="273742"/>
            </a:xfrm>
            <a:custGeom>
              <a:avLst/>
              <a:gdLst/>
              <a:ahLst/>
              <a:cxnLst/>
              <a:rect l="0" t="0" r="0" b="0"/>
              <a:pathLst>
                <a:path w="126343" h="273742">
                  <a:moveTo>
                    <a:pt x="0" y="0"/>
                  </a:moveTo>
                  <a:lnTo>
                    <a:pt x="0" y="44368"/>
                  </a:lnTo>
                  <a:lnTo>
                    <a:pt x="0" y="105433"/>
                  </a:lnTo>
                  <a:lnTo>
                    <a:pt x="1170" y="164991"/>
                  </a:lnTo>
                  <a:lnTo>
                    <a:pt x="5589" y="193823"/>
                  </a:lnTo>
                  <a:lnTo>
                    <a:pt x="8405" y="198236"/>
                  </a:lnTo>
                  <a:lnTo>
                    <a:pt x="11453" y="196498"/>
                  </a:lnTo>
                  <a:lnTo>
                    <a:pt x="37773" y="142773"/>
                  </a:lnTo>
                  <a:lnTo>
                    <a:pt x="55392" y="123506"/>
                  </a:lnTo>
                  <a:lnTo>
                    <a:pt x="65004" y="118602"/>
                  </a:lnTo>
                  <a:lnTo>
                    <a:pt x="85043" y="116274"/>
                  </a:lnTo>
                  <a:lnTo>
                    <a:pt x="92960" y="120800"/>
                  </a:lnTo>
                  <a:lnTo>
                    <a:pt x="104876" y="138307"/>
                  </a:lnTo>
                  <a:lnTo>
                    <a:pt x="118162" y="168882"/>
                  </a:lnTo>
                  <a:lnTo>
                    <a:pt x="124726" y="225126"/>
                  </a:lnTo>
                  <a:lnTo>
                    <a:pt x="126342" y="2737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Freeform 1041"/>
            <p:cNvSpPr/>
            <p:nvPr/>
          </p:nvSpPr>
          <p:spPr>
            <a:xfrm>
              <a:off x="5022093" y="6308741"/>
              <a:ext cx="63172" cy="94758"/>
            </a:xfrm>
            <a:custGeom>
              <a:avLst/>
              <a:gdLst/>
              <a:ahLst/>
              <a:cxnLst/>
              <a:rect l="0" t="0" r="0" b="0"/>
              <a:pathLst>
                <a:path w="63172" h="94758">
                  <a:moveTo>
                    <a:pt x="0" y="0"/>
                  </a:moveTo>
                  <a:lnTo>
                    <a:pt x="28681" y="62258"/>
                  </a:lnTo>
                  <a:lnTo>
                    <a:pt x="45673" y="84088"/>
                  </a:lnTo>
                  <a:lnTo>
                    <a:pt x="63171" y="947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Freeform 1042"/>
            <p:cNvSpPr/>
            <p:nvPr/>
          </p:nvSpPr>
          <p:spPr>
            <a:xfrm>
              <a:off x="4990508" y="6256099"/>
              <a:ext cx="147400" cy="389555"/>
            </a:xfrm>
            <a:custGeom>
              <a:avLst/>
              <a:gdLst/>
              <a:ahLst/>
              <a:cxnLst/>
              <a:rect l="0" t="0" r="0" b="0"/>
              <a:pathLst>
                <a:path w="147400" h="389555">
                  <a:moveTo>
                    <a:pt x="147399" y="0"/>
                  </a:moveTo>
                  <a:lnTo>
                    <a:pt x="123680" y="62092"/>
                  </a:lnTo>
                  <a:lnTo>
                    <a:pt x="100556" y="113477"/>
                  </a:lnTo>
                  <a:lnTo>
                    <a:pt x="73458" y="171808"/>
                  </a:lnTo>
                  <a:lnTo>
                    <a:pt x="55691" y="222092"/>
                  </a:lnTo>
                  <a:lnTo>
                    <a:pt x="39897" y="270916"/>
                  </a:lnTo>
                  <a:lnTo>
                    <a:pt x="19189" y="323746"/>
                  </a:lnTo>
                  <a:lnTo>
                    <a:pt x="3336" y="372440"/>
                  </a:lnTo>
                  <a:lnTo>
                    <a:pt x="0" y="38955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Freeform 1043"/>
            <p:cNvSpPr/>
            <p:nvPr/>
          </p:nvSpPr>
          <p:spPr>
            <a:xfrm>
              <a:off x="5253720" y="6239323"/>
              <a:ext cx="202631" cy="317023"/>
            </a:xfrm>
            <a:custGeom>
              <a:avLst/>
              <a:gdLst/>
              <a:ahLst/>
              <a:cxnLst/>
              <a:rect l="0" t="0" r="0" b="0"/>
              <a:pathLst>
                <a:path w="202631" h="317023">
                  <a:moveTo>
                    <a:pt x="0" y="101004"/>
                  </a:moveTo>
                  <a:lnTo>
                    <a:pt x="7236" y="128560"/>
                  </a:lnTo>
                  <a:lnTo>
                    <a:pt x="12998" y="191022"/>
                  </a:lnTo>
                  <a:lnTo>
                    <a:pt x="18669" y="246999"/>
                  </a:lnTo>
                  <a:lnTo>
                    <a:pt x="20350" y="297510"/>
                  </a:lnTo>
                  <a:lnTo>
                    <a:pt x="20743" y="317022"/>
                  </a:lnTo>
                  <a:lnTo>
                    <a:pt x="21030" y="259992"/>
                  </a:lnTo>
                  <a:lnTo>
                    <a:pt x="24171" y="199566"/>
                  </a:lnTo>
                  <a:lnTo>
                    <a:pt x="32508" y="147365"/>
                  </a:lnTo>
                  <a:lnTo>
                    <a:pt x="45507" y="99143"/>
                  </a:lnTo>
                  <a:lnTo>
                    <a:pt x="76450" y="36035"/>
                  </a:lnTo>
                  <a:lnTo>
                    <a:pt x="106100" y="3896"/>
                  </a:lnTo>
                  <a:lnTo>
                    <a:pt x="117527" y="0"/>
                  </a:lnTo>
                  <a:lnTo>
                    <a:pt x="142701" y="1911"/>
                  </a:lnTo>
                  <a:lnTo>
                    <a:pt x="163249" y="10559"/>
                  </a:lnTo>
                  <a:lnTo>
                    <a:pt x="172004" y="16141"/>
                  </a:lnTo>
                  <a:lnTo>
                    <a:pt x="184851" y="31702"/>
                  </a:lnTo>
                  <a:lnTo>
                    <a:pt x="202630" y="70287"/>
                  </a:lnTo>
                  <a:lnTo>
                    <a:pt x="202629" y="112440"/>
                  </a:lnTo>
                  <a:lnTo>
                    <a:pt x="191833" y="138842"/>
                  </a:lnTo>
                  <a:lnTo>
                    <a:pt x="184041" y="150796"/>
                  </a:lnTo>
                  <a:lnTo>
                    <a:pt x="174167" y="158765"/>
                  </a:lnTo>
                  <a:lnTo>
                    <a:pt x="150717" y="167620"/>
                  </a:lnTo>
                  <a:lnTo>
                    <a:pt x="121578" y="165316"/>
                  </a:lnTo>
                  <a:lnTo>
                    <a:pt x="92639" y="156493"/>
                  </a:lnTo>
                  <a:lnTo>
                    <a:pt x="54997" y="131766"/>
                  </a:lnTo>
                  <a:lnTo>
                    <a:pt x="47194" y="125021"/>
                  </a:lnTo>
                  <a:lnTo>
                    <a:pt x="43161" y="119356"/>
                  </a:lnTo>
                  <a:lnTo>
                    <a:pt x="41642" y="114408"/>
                  </a:lnTo>
                  <a:lnTo>
                    <a:pt x="42115" y="1010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Freeform 1044"/>
            <p:cNvSpPr/>
            <p:nvPr/>
          </p:nvSpPr>
          <p:spPr>
            <a:xfrm>
              <a:off x="5527628" y="6171871"/>
              <a:ext cx="20891" cy="284270"/>
            </a:xfrm>
            <a:custGeom>
              <a:avLst/>
              <a:gdLst/>
              <a:ahLst/>
              <a:cxnLst/>
              <a:rect l="0" t="0" r="0" b="0"/>
              <a:pathLst>
                <a:path w="20891" h="284270">
                  <a:moveTo>
                    <a:pt x="20890" y="0"/>
                  </a:moveTo>
                  <a:lnTo>
                    <a:pt x="9438" y="62478"/>
                  </a:lnTo>
                  <a:lnTo>
                    <a:pt x="1731" y="119186"/>
                  </a:lnTo>
                  <a:lnTo>
                    <a:pt x="395" y="166986"/>
                  </a:lnTo>
                  <a:lnTo>
                    <a:pt x="0" y="223783"/>
                  </a:lnTo>
                  <a:lnTo>
                    <a:pt x="5472" y="268297"/>
                  </a:lnTo>
                  <a:lnTo>
                    <a:pt x="8272" y="275961"/>
                  </a:lnTo>
                  <a:lnTo>
                    <a:pt x="11308" y="279901"/>
                  </a:lnTo>
                  <a:lnTo>
                    <a:pt x="20890" y="2842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Freeform 1045"/>
            <p:cNvSpPr/>
            <p:nvPr/>
          </p:nvSpPr>
          <p:spPr>
            <a:xfrm>
              <a:off x="5608931" y="6282096"/>
              <a:ext cx="181744" cy="140741"/>
            </a:xfrm>
            <a:custGeom>
              <a:avLst/>
              <a:gdLst/>
              <a:ahLst/>
              <a:cxnLst/>
              <a:rect l="0" t="0" r="0" b="0"/>
              <a:pathLst>
                <a:path w="181744" h="140741">
                  <a:moveTo>
                    <a:pt x="97515" y="5588"/>
                  </a:moveTo>
                  <a:lnTo>
                    <a:pt x="80747" y="0"/>
                  </a:lnTo>
                  <a:lnTo>
                    <a:pt x="63156" y="3494"/>
                  </a:lnTo>
                  <a:lnTo>
                    <a:pt x="53552" y="7702"/>
                  </a:lnTo>
                  <a:lnTo>
                    <a:pt x="36642" y="24855"/>
                  </a:lnTo>
                  <a:lnTo>
                    <a:pt x="17087" y="60820"/>
                  </a:lnTo>
                  <a:lnTo>
                    <a:pt x="0" y="114895"/>
                  </a:lnTo>
                  <a:lnTo>
                    <a:pt x="2089" y="125252"/>
                  </a:lnTo>
                  <a:lnTo>
                    <a:pt x="8161" y="133328"/>
                  </a:lnTo>
                  <a:lnTo>
                    <a:pt x="16889" y="139881"/>
                  </a:lnTo>
                  <a:lnTo>
                    <a:pt x="26217" y="140740"/>
                  </a:lnTo>
                  <a:lnTo>
                    <a:pt x="45940" y="132337"/>
                  </a:lnTo>
                  <a:lnTo>
                    <a:pt x="71185" y="102285"/>
                  </a:lnTo>
                  <a:lnTo>
                    <a:pt x="98336" y="42973"/>
                  </a:lnTo>
                  <a:lnTo>
                    <a:pt x="103997" y="8606"/>
                  </a:lnTo>
                  <a:lnTo>
                    <a:pt x="103006" y="9940"/>
                  </a:lnTo>
                  <a:lnTo>
                    <a:pt x="101176" y="15509"/>
                  </a:lnTo>
                  <a:lnTo>
                    <a:pt x="104189" y="45703"/>
                  </a:lnTo>
                  <a:lnTo>
                    <a:pt x="124093" y="95487"/>
                  </a:lnTo>
                  <a:lnTo>
                    <a:pt x="137013" y="114174"/>
                  </a:lnTo>
                  <a:lnTo>
                    <a:pt x="153674" y="124039"/>
                  </a:lnTo>
                  <a:lnTo>
                    <a:pt x="181743" y="1319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Freeform 1046"/>
            <p:cNvSpPr/>
            <p:nvPr/>
          </p:nvSpPr>
          <p:spPr>
            <a:xfrm>
              <a:off x="5812996" y="6245571"/>
              <a:ext cx="156663" cy="178985"/>
            </a:xfrm>
            <a:custGeom>
              <a:avLst/>
              <a:gdLst/>
              <a:ahLst/>
              <a:cxnLst/>
              <a:rect l="0" t="0" r="0" b="0"/>
              <a:pathLst>
                <a:path w="156663" h="178985">
                  <a:moveTo>
                    <a:pt x="19792" y="0"/>
                  </a:moveTo>
                  <a:lnTo>
                    <a:pt x="3003" y="63450"/>
                  </a:lnTo>
                  <a:lnTo>
                    <a:pt x="0" y="110957"/>
                  </a:lnTo>
                  <a:lnTo>
                    <a:pt x="279" y="151549"/>
                  </a:lnTo>
                  <a:lnTo>
                    <a:pt x="2104" y="151335"/>
                  </a:lnTo>
                  <a:lnTo>
                    <a:pt x="4490" y="146514"/>
                  </a:lnTo>
                  <a:lnTo>
                    <a:pt x="9490" y="96748"/>
                  </a:lnTo>
                  <a:lnTo>
                    <a:pt x="14434" y="64446"/>
                  </a:lnTo>
                  <a:lnTo>
                    <a:pt x="26769" y="39951"/>
                  </a:lnTo>
                  <a:lnTo>
                    <a:pt x="34971" y="30143"/>
                  </a:lnTo>
                  <a:lnTo>
                    <a:pt x="56564" y="19245"/>
                  </a:lnTo>
                  <a:lnTo>
                    <a:pt x="68873" y="16340"/>
                  </a:lnTo>
                  <a:lnTo>
                    <a:pt x="80589" y="17912"/>
                  </a:lnTo>
                  <a:lnTo>
                    <a:pt x="102965" y="29017"/>
                  </a:lnTo>
                  <a:lnTo>
                    <a:pt x="129703" y="55001"/>
                  </a:lnTo>
                  <a:lnTo>
                    <a:pt x="146855" y="96105"/>
                  </a:lnTo>
                  <a:lnTo>
                    <a:pt x="155371" y="158813"/>
                  </a:lnTo>
                  <a:lnTo>
                    <a:pt x="156662" y="1789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Freeform 1047"/>
            <p:cNvSpPr/>
            <p:nvPr/>
          </p:nvSpPr>
          <p:spPr>
            <a:xfrm>
              <a:off x="6053886" y="6150814"/>
              <a:ext cx="10530" cy="273742"/>
            </a:xfrm>
            <a:custGeom>
              <a:avLst/>
              <a:gdLst/>
              <a:ahLst/>
              <a:cxnLst/>
              <a:rect l="0" t="0" r="0" b="0"/>
              <a:pathLst>
                <a:path w="10530" h="273742">
                  <a:moveTo>
                    <a:pt x="0" y="0"/>
                  </a:moveTo>
                  <a:lnTo>
                    <a:pt x="0" y="44367"/>
                  </a:lnTo>
                  <a:lnTo>
                    <a:pt x="0" y="105433"/>
                  </a:lnTo>
                  <a:lnTo>
                    <a:pt x="1170" y="164990"/>
                  </a:lnTo>
                  <a:lnTo>
                    <a:pt x="8334" y="221454"/>
                  </a:lnTo>
                  <a:lnTo>
                    <a:pt x="10529" y="2737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Freeform 1048"/>
            <p:cNvSpPr/>
            <p:nvPr/>
          </p:nvSpPr>
          <p:spPr>
            <a:xfrm>
              <a:off x="6001244" y="6196050"/>
              <a:ext cx="315856" cy="198832"/>
            </a:xfrm>
            <a:custGeom>
              <a:avLst/>
              <a:gdLst/>
              <a:ahLst/>
              <a:cxnLst/>
              <a:rect l="0" t="0" r="0" b="0"/>
              <a:pathLst>
                <a:path w="315856" h="198832">
                  <a:moveTo>
                    <a:pt x="0" y="49521"/>
                  </a:moveTo>
                  <a:lnTo>
                    <a:pt x="11178" y="66289"/>
                  </a:lnTo>
                  <a:lnTo>
                    <a:pt x="40486" y="87894"/>
                  </a:lnTo>
                  <a:lnTo>
                    <a:pt x="84395" y="103524"/>
                  </a:lnTo>
                  <a:lnTo>
                    <a:pt x="140040" y="104386"/>
                  </a:lnTo>
                  <a:lnTo>
                    <a:pt x="195391" y="91644"/>
                  </a:lnTo>
                  <a:lnTo>
                    <a:pt x="248516" y="66377"/>
                  </a:lnTo>
                  <a:lnTo>
                    <a:pt x="266819" y="52723"/>
                  </a:lnTo>
                  <a:lnTo>
                    <a:pt x="271466" y="44637"/>
                  </a:lnTo>
                  <a:lnTo>
                    <a:pt x="273510" y="26293"/>
                  </a:lnTo>
                  <a:lnTo>
                    <a:pt x="270077" y="18828"/>
                  </a:lnTo>
                  <a:lnTo>
                    <a:pt x="256905" y="7414"/>
                  </a:lnTo>
                  <a:lnTo>
                    <a:pt x="224169" y="0"/>
                  </a:lnTo>
                  <a:lnTo>
                    <a:pt x="204525" y="4504"/>
                  </a:lnTo>
                  <a:lnTo>
                    <a:pt x="177194" y="23314"/>
                  </a:lnTo>
                  <a:lnTo>
                    <a:pt x="158301" y="43723"/>
                  </a:lnTo>
                  <a:lnTo>
                    <a:pt x="142106" y="72290"/>
                  </a:lnTo>
                  <a:lnTo>
                    <a:pt x="136468" y="98245"/>
                  </a:lnTo>
                  <a:lnTo>
                    <a:pt x="139031" y="122648"/>
                  </a:lnTo>
                  <a:lnTo>
                    <a:pt x="153628" y="160356"/>
                  </a:lnTo>
                  <a:lnTo>
                    <a:pt x="166156" y="179109"/>
                  </a:lnTo>
                  <a:lnTo>
                    <a:pt x="185761" y="192123"/>
                  </a:lnTo>
                  <a:lnTo>
                    <a:pt x="197540" y="197231"/>
                  </a:lnTo>
                  <a:lnTo>
                    <a:pt x="242064" y="198831"/>
                  </a:lnTo>
                  <a:lnTo>
                    <a:pt x="302903" y="172172"/>
                  </a:lnTo>
                  <a:lnTo>
                    <a:pt x="315855" y="1653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Freeform 1049"/>
            <p:cNvSpPr/>
            <p:nvPr/>
          </p:nvSpPr>
          <p:spPr>
            <a:xfrm>
              <a:off x="6328073" y="6213985"/>
              <a:ext cx="94312" cy="152418"/>
            </a:xfrm>
            <a:custGeom>
              <a:avLst/>
              <a:gdLst/>
              <a:ahLst/>
              <a:cxnLst/>
              <a:rect l="0" t="0" r="0" b="0"/>
              <a:pathLst>
                <a:path w="94312" h="152418">
                  <a:moveTo>
                    <a:pt x="20611" y="0"/>
                  </a:moveTo>
                  <a:lnTo>
                    <a:pt x="11546" y="58617"/>
                  </a:lnTo>
                  <a:lnTo>
                    <a:pt x="9202" y="120026"/>
                  </a:lnTo>
                  <a:lnTo>
                    <a:pt x="4622" y="149661"/>
                  </a:lnTo>
                  <a:lnTo>
                    <a:pt x="2933" y="152417"/>
                  </a:lnTo>
                  <a:lnTo>
                    <a:pt x="0" y="94074"/>
                  </a:lnTo>
                  <a:lnTo>
                    <a:pt x="10864" y="49971"/>
                  </a:lnTo>
                  <a:lnTo>
                    <a:pt x="25638" y="30788"/>
                  </a:lnTo>
                  <a:lnTo>
                    <a:pt x="53686" y="13412"/>
                  </a:lnTo>
                  <a:lnTo>
                    <a:pt x="9431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Freeform 1050"/>
            <p:cNvSpPr/>
            <p:nvPr/>
          </p:nvSpPr>
          <p:spPr>
            <a:xfrm>
              <a:off x="6411855" y="6161343"/>
              <a:ext cx="200293" cy="219509"/>
            </a:xfrm>
            <a:custGeom>
              <a:avLst/>
              <a:gdLst/>
              <a:ahLst/>
              <a:cxnLst/>
              <a:rect l="0" t="0" r="0" b="0"/>
              <a:pathLst>
                <a:path w="200293" h="219509">
                  <a:moveTo>
                    <a:pt x="189513" y="0"/>
                  </a:moveTo>
                  <a:lnTo>
                    <a:pt x="134373" y="14654"/>
                  </a:lnTo>
                  <a:lnTo>
                    <a:pt x="79748" y="43838"/>
                  </a:lnTo>
                  <a:lnTo>
                    <a:pt x="36354" y="80483"/>
                  </a:lnTo>
                  <a:lnTo>
                    <a:pt x="34764" y="87580"/>
                  </a:lnTo>
                  <a:lnTo>
                    <a:pt x="37214" y="94651"/>
                  </a:lnTo>
                  <a:lnTo>
                    <a:pt x="42357" y="101705"/>
                  </a:lnTo>
                  <a:lnTo>
                    <a:pt x="66789" y="109543"/>
                  </a:lnTo>
                  <a:lnTo>
                    <a:pt x="116886" y="117075"/>
                  </a:lnTo>
                  <a:lnTo>
                    <a:pt x="147876" y="124562"/>
                  </a:lnTo>
                  <a:lnTo>
                    <a:pt x="178477" y="141932"/>
                  </a:lnTo>
                  <a:lnTo>
                    <a:pt x="194746" y="155107"/>
                  </a:lnTo>
                  <a:lnTo>
                    <a:pt x="198851" y="163066"/>
                  </a:lnTo>
                  <a:lnTo>
                    <a:pt x="200292" y="181268"/>
                  </a:lnTo>
                  <a:lnTo>
                    <a:pt x="196699" y="188695"/>
                  </a:lnTo>
                  <a:lnTo>
                    <a:pt x="183349" y="200068"/>
                  </a:lnTo>
                  <a:lnTo>
                    <a:pt x="156101" y="213047"/>
                  </a:lnTo>
                  <a:lnTo>
                    <a:pt x="104708" y="219508"/>
                  </a:lnTo>
                  <a:lnTo>
                    <a:pt x="52862" y="219457"/>
                  </a:lnTo>
                  <a:lnTo>
                    <a:pt x="0" y="210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Freeform 1051"/>
            <p:cNvSpPr/>
            <p:nvPr/>
          </p:nvSpPr>
          <p:spPr>
            <a:xfrm>
              <a:off x="4045870" y="6635125"/>
              <a:ext cx="165530" cy="326384"/>
            </a:xfrm>
            <a:custGeom>
              <a:avLst/>
              <a:gdLst/>
              <a:ahLst/>
              <a:cxnLst/>
              <a:rect l="0" t="0" r="0" b="0"/>
              <a:pathLst>
                <a:path w="165530" h="326384">
                  <a:moveTo>
                    <a:pt x="18130" y="0"/>
                  </a:moveTo>
                  <a:lnTo>
                    <a:pt x="6952" y="11179"/>
                  </a:lnTo>
                  <a:lnTo>
                    <a:pt x="0" y="51665"/>
                  </a:lnTo>
                  <a:lnTo>
                    <a:pt x="4887" y="104181"/>
                  </a:lnTo>
                  <a:lnTo>
                    <a:pt x="7066" y="158402"/>
                  </a:lnTo>
                  <a:lnTo>
                    <a:pt x="13085" y="208584"/>
                  </a:lnTo>
                  <a:lnTo>
                    <a:pt x="18303" y="259744"/>
                  </a:lnTo>
                  <a:lnTo>
                    <a:pt x="20585" y="260900"/>
                  </a:lnTo>
                  <a:lnTo>
                    <a:pt x="27410" y="251656"/>
                  </a:lnTo>
                  <a:lnTo>
                    <a:pt x="63084" y="194548"/>
                  </a:lnTo>
                  <a:lnTo>
                    <a:pt x="92671" y="165009"/>
                  </a:lnTo>
                  <a:lnTo>
                    <a:pt x="101749" y="161479"/>
                  </a:lnTo>
                  <a:lnTo>
                    <a:pt x="110141" y="161465"/>
                  </a:lnTo>
                  <a:lnTo>
                    <a:pt x="118075" y="163795"/>
                  </a:lnTo>
                  <a:lnTo>
                    <a:pt x="124534" y="171198"/>
                  </a:lnTo>
                  <a:lnTo>
                    <a:pt x="139215" y="210732"/>
                  </a:lnTo>
                  <a:lnTo>
                    <a:pt x="149803" y="264041"/>
                  </a:lnTo>
                  <a:lnTo>
                    <a:pt x="154631" y="305832"/>
                  </a:lnTo>
                  <a:lnTo>
                    <a:pt x="165529" y="3263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Freeform 1052"/>
            <p:cNvSpPr/>
            <p:nvPr/>
          </p:nvSpPr>
          <p:spPr>
            <a:xfrm>
              <a:off x="4252229" y="6792059"/>
              <a:ext cx="180270" cy="154800"/>
            </a:xfrm>
            <a:custGeom>
              <a:avLst/>
              <a:gdLst/>
              <a:ahLst/>
              <a:cxnLst/>
              <a:rect l="0" t="0" r="0" b="0"/>
              <a:pathLst>
                <a:path w="180270" h="154800">
                  <a:moveTo>
                    <a:pt x="117098" y="43108"/>
                  </a:moveTo>
                  <a:lnTo>
                    <a:pt x="111509" y="20750"/>
                  </a:lnTo>
                  <a:lnTo>
                    <a:pt x="106353" y="12995"/>
                  </a:lnTo>
                  <a:lnTo>
                    <a:pt x="91265" y="1258"/>
                  </a:lnTo>
                  <a:lnTo>
                    <a:pt x="82329" y="0"/>
                  </a:lnTo>
                  <a:lnTo>
                    <a:pt x="63040" y="4842"/>
                  </a:lnTo>
                  <a:lnTo>
                    <a:pt x="45888" y="21031"/>
                  </a:lnTo>
                  <a:lnTo>
                    <a:pt x="15814" y="75141"/>
                  </a:lnTo>
                  <a:lnTo>
                    <a:pt x="0" y="119410"/>
                  </a:lnTo>
                  <a:lnTo>
                    <a:pt x="428" y="131410"/>
                  </a:lnTo>
                  <a:lnTo>
                    <a:pt x="4223" y="141750"/>
                  </a:lnTo>
                  <a:lnTo>
                    <a:pt x="10262" y="150983"/>
                  </a:lnTo>
                  <a:lnTo>
                    <a:pt x="18968" y="154799"/>
                  </a:lnTo>
                  <a:lnTo>
                    <a:pt x="41119" y="152799"/>
                  </a:lnTo>
                  <a:lnTo>
                    <a:pt x="60322" y="144112"/>
                  </a:lnTo>
                  <a:lnTo>
                    <a:pt x="91715" y="119470"/>
                  </a:lnTo>
                  <a:lnTo>
                    <a:pt x="113346" y="87830"/>
                  </a:lnTo>
                  <a:lnTo>
                    <a:pt x="124806" y="45746"/>
                  </a:lnTo>
                  <a:lnTo>
                    <a:pt x="133308" y="76601"/>
                  </a:lnTo>
                  <a:lnTo>
                    <a:pt x="156824" y="111595"/>
                  </a:lnTo>
                  <a:lnTo>
                    <a:pt x="180269" y="1378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Freeform 1053"/>
            <p:cNvSpPr/>
            <p:nvPr/>
          </p:nvSpPr>
          <p:spPr>
            <a:xfrm>
              <a:off x="4495128" y="6624596"/>
              <a:ext cx="151938" cy="296896"/>
            </a:xfrm>
            <a:custGeom>
              <a:avLst/>
              <a:gdLst/>
              <a:ahLst/>
              <a:cxnLst/>
              <a:rect l="0" t="0" r="0" b="0"/>
              <a:pathLst>
                <a:path w="151938" h="296896">
                  <a:moveTo>
                    <a:pt x="126883" y="0"/>
                  </a:moveTo>
                  <a:lnTo>
                    <a:pt x="130002" y="52052"/>
                  </a:lnTo>
                  <a:lnTo>
                    <a:pt x="135216" y="101991"/>
                  </a:lnTo>
                  <a:lnTo>
                    <a:pt x="142566" y="155197"/>
                  </a:lnTo>
                  <a:lnTo>
                    <a:pt x="151937" y="199883"/>
                  </a:lnTo>
                  <a:lnTo>
                    <a:pt x="151774" y="208125"/>
                  </a:lnTo>
                  <a:lnTo>
                    <a:pt x="149326" y="211280"/>
                  </a:lnTo>
                  <a:lnTo>
                    <a:pt x="145354" y="211043"/>
                  </a:lnTo>
                  <a:lnTo>
                    <a:pt x="134703" y="201421"/>
                  </a:lnTo>
                  <a:lnTo>
                    <a:pt x="112432" y="179394"/>
                  </a:lnTo>
                  <a:lnTo>
                    <a:pt x="103211" y="172239"/>
                  </a:lnTo>
                  <a:lnTo>
                    <a:pt x="77367" y="164289"/>
                  </a:lnTo>
                  <a:lnTo>
                    <a:pt x="49893" y="163094"/>
                  </a:lnTo>
                  <a:lnTo>
                    <a:pt x="29884" y="170363"/>
                  </a:lnTo>
                  <a:lnTo>
                    <a:pt x="5466" y="193198"/>
                  </a:lnTo>
                  <a:lnTo>
                    <a:pt x="0" y="218447"/>
                  </a:lnTo>
                  <a:lnTo>
                    <a:pt x="2640" y="246826"/>
                  </a:lnTo>
                  <a:lnTo>
                    <a:pt x="11612" y="271138"/>
                  </a:lnTo>
                  <a:lnTo>
                    <a:pt x="29638" y="287401"/>
                  </a:lnTo>
                  <a:lnTo>
                    <a:pt x="40996" y="293376"/>
                  </a:lnTo>
                  <a:lnTo>
                    <a:pt x="66094" y="296895"/>
                  </a:lnTo>
                  <a:lnTo>
                    <a:pt x="91677" y="293391"/>
                  </a:lnTo>
                  <a:lnTo>
                    <a:pt x="137411" y="2737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Freeform 1054"/>
            <p:cNvSpPr/>
            <p:nvPr/>
          </p:nvSpPr>
          <p:spPr>
            <a:xfrm>
              <a:off x="4900214" y="6603540"/>
              <a:ext cx="32810" cy="336913"/>
            </a:xfrm>
            <a:custGeom>
              <a:avLst/>
              <a:gdLst/>
              <a:ahLst/>
              <a:cxnLst/>
              <a:rect l="0" t="0" r="0" b="0"/>
              <a:pathLst>
                <a:path w="32810" h="336913">
                  <a:moveTo>
                    <a:pt x="6066" y="0"/>
                  </a:moveTo>
                  <a:lnTo>
                    <a:pt x="0" y="35961"/>
                  </a:lnTo>
                  <a:lnTo>
                    <a:pt x="3749" y="86304"/>
                  </a:lnTo>
                  <a:lnTo>
                    <a:pt x="8728" y="146422"/>
                  </a:lnTo>
                  <a:lnTo>
                    <a:pt x="20630" y="203358"/>
                  </a:lnTo>
                  <a:lnTo>
                    <a:pt x="25199" y="256785"/>
                  </a:lnTo>
                  <a:lnTo>
                    <a:pt x="32809" y="316231"/>
                  </a:lnTo>
                  <a:lnTo>
                    <a:pt x="32083" y="323125"/>
                  </a:lnTo>
                  <a:lnTo>
                    <a:pt x="27123" y="3369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Freeform 1055"/>
            <p:cNvSpPr/>
            <p:nvPr/>
          </p:nvSpPr>
          <p:spPr>
            <a:xfrm>
              <a:off x="4853637" y="6767366"/>
              <a:ext cx="336377" cy="179587"/>
            </a:xfrm>
            <a:custGeom>
              <a:avLst/>
              <a:gdLst/>
              <a:ahLst/>
              <a:cxnLst/>
              <a:rect l="0" t="0" r="0" b="0"/>
              <a:pathLst>
                <a:path w="336377" h="179587">
                  <a:moveTo>
                    <a:pt x="0" y="46744"/>
                  </a:moveTo>
                  <a:lnTo>
                    <a:pt x="42028" y="44403"/>
                  </a:lnTo>
                  <a:lnTo>
                    <a:pt x="100416" y="26957"/>
                  </a:lnTo>
                  <a:lnTo>
                    <a:pt x="157287" y="8306"/>
                  </a:lnTo>
                  <a:lnTo>
                    <a:pt x="189323" y="0"/>
                  </a:lnTo>
                  <a:lnTo>
                    <a:pt x="210486" y="1792"/>
                  </a:lnTo>
                  <a:lnTo>
                    <a:pt x="216363" y="6247"/>
                  </a:lnTo>
                  <a:lnTo>
                    <a:pt x="219112" y="12726"/>
                  </a:lnTo>
                  <a:lnTo>
                    <a:pt x="219046" y="30455"/>
                  </a:lnTo>
                  <a:lnTo>
                    <a:pt x="209472" y="83084"/>
                  </a:lnTo>
                  <a:lnTo>
                    <a:pt x="205403" y="114367"/>
                  </a:lnTo>
                  <a:lnTo>
                    <a:pt x="207494" y="143869"/>
                  </a:lnTo>
                  <a:lnTo>
                    <a:pt x="212029" y="154777"/>
                  </a:lnTo>
                  <a:lnTo>
                    <a:pt x="226427" y="170018"/>
                  </a:lnTo>
                  <a:lnTo>
                    <a:pt x="247643" y="177571"/>
                  </a:lnTo>
                  <a:lnTo>
                    <a:pt x="259852" y="179586"/>
                  </a:lnTo>
                  <a:lnTo>
                    <a:pt x="285896" y="172465"/>
                  </a:lnTo>
                  <a:lnTo>
                    <a:pt x="310729" y="156432"/>
                  </a:lnTo>
                  <a:lnTo>
                    <a:pt x="329565" y="133708"/>
                  </a:lnTo>
                  <a:lnTo>
                    <a:pt x="336376" y="108011"/>
                  </a:lnTo>
                  <a:lnTo>
                    <a:pt x="334334" y="83332"/>
                  </a:lnTo>
                  <a:lnTo>
                    <a:pt x="325628" y="64565"/>
                  </a:lnTo>
                  <a:lnTo>
                    <a:pt x="310840" y="51545"/>
                  </a:lnTo>
                  <a:lnTo>
                    <a:pt x="267162" y="33654"/>
                  </a:lnTo>
                  <a:lnTo>
                    <a:pt x="243911" y="32346"/>
                  </a:lnTo>
                  <a:lnTo>
                    <a:pt x="210571" y="362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Freeform 1056"/>
            <p:cNvSpPr/>
            <p:nvPr/>
          </p:nvSpPr>
          <p:spPr>
            <a:xfrm>
              <a:off x="5417547" y="6698098"/>
              <a:ext cx="204672" cy="203067"/>
            </a:xfrm>
            <a:custGeom>
              <a:avLst/>
              <a:gdLst/>
              <a:ahLst/>
              <a:cxnLst/>
              <a:rect l="0" t="0" r="0" b="0"/>
              <a:pathLst>
                <a:path w="204672" h="203067">
                  <a:moveTo>
                    <a:pt x="130971" y="84426"/>
                  </a:moveTo>
                  <a:lnTo>
                    <a:pt x="127852" y="41735"/>
                  </a:lnTo>
                  <a:lnTo>
                    <a:pt x="121396" y="22168"/>
                  </a:lnTo>
                  <a:lnTo>
                    <a:pt x="110728" y="5673"/>
                  </a:lnTo>
                  <a:lnTo>
                    <a:pt x="102268" y="1508"/>
                  </a:lnTo>
                  <a:lnTo>
                    <a:pt x="80390" y="0"/>
                  </a:lnTo>
                  <a:lnTo>
                    <a:pt x="70344" y="4746"/>
                  </a:lnTo>
                  <a:lnTo>
                    <a:pt x="52944" y="22496"/>
                  </a:lnTo>
                  <a:lnTo>
                    <a:pt x="26965" y="74061"/>
                  </a:lnTo>
                  <a:lnTo>
                    <a:pt x="4742" y="137083"/>
                  </a:lnTo>
                  <a:lnTo>
                    <a:pt x="0" y="159302"/>
                  </a:lnTo>
                  <a:lnTo>
                    <a:pt x="1792" y="184775"/>
                  </a:lnTo>
                  <a:lnTo>
                    <a:pt x="7417" y="193439"/>
                  </a:lnTo>
                  <a:lnTo>
                    <a:pt x="15847" y="199215"/>
                  </a:lnTo>
                  <a:lnTo>
                    <a:pt x="26146" y="203066"/>
                  </a:lnTo>
                  <a:lnTo>
                    <a:pt x="37691" y="202124"/>
                  </a:lnTo>
                  <a:lnTo>
                    <a:pt x="97963" y="171718"/>
                  </a:lnTo>
                  <a:lnTo>
                    <a:pt x="130550" y="139796"/>
                  </a:lnTo>
                  <a:lnTo>
                    <a:pt x="151253" y="100702"/>
                  </a:lnTo>
                  <a:lnTo>
                    <a:pt x="159208" y="59483"/>
                  </a:lnTo>
                  <a:lnTo>
                    <a:pt x="157984" y="53759"/>
                  </a:lnTo>
                  <a:lnTo>
                    <a:pt x="154829" y="53453"/>
                  </a:lnTo>
                  <a:lnTo>
                    <a:pt x="150386" y="56758"/>
                  </a:lnTo>
                  <a:lnTo>
                    <a:pt x="145449" y="76028"/>
                  </a:lnTo>
                  <a:lnTo>
                    <a:pt x="145789" y="119763"/>
                  </a:lnTo>
                  <a:lnTo>
                    <a:pt x="147869" y="136059"/>
                  </a:lnTo>
                  <a:lnTo>
                    <a:pt x="152765" y="148094"/>
                  </a:lnTo>
                  <a:lnTo>
                    <a:pt x="167564" y="164585"/>
                  </a:lnTo>
                  <a:lnTo>
                    <a:pt x="182720" y="172695"/>
                  </a:lnTo>
                  <a:lnTo>
                    <a:pt x="204671" y="1791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Freeform 1057"/>
            <p:cNvSpPr/>
            <p:nvPr/>
          </p:nvSpPr>
          <p:spPr>
            <a:xfrm>
              <a:off x="5655451" y="6695633"/>
              <a:ext cx="155334" cy="189718"/>
            </a:xfrm>
            <a:custGeom>
              <a:avLst/>
              <a:gdLst/>
              <a:ahLst/>
              <a:cxnLst/>
              <a:rect l="0" t="0" r="0" b="0"/>
              <a:pathLst>
                <a:path w="155334" h="189718">
                  <a:moveTo>
                    <a:pt x="114166" y="23720"/>
                  </a:moveTo>
                  <a:lnTo>
                    <a:pt x="96185" y="8079"/>
                  </a:lnTo>
                  <a:lnTo>
                    <a:pt x="79268" y="0"/>
                  </a:lnTo>
                  <a:lnTo>
                    <a:pt x="56932" y="1869"/>
                  </a:lnTo>
                  <a:lnTo>
                    <a:pt x="10054" y="22134"/>
                  </a:lnTo>
                  <a:lnTo>
                    <a:pt x="3813" y="30851"/>
                  </a:lnTo>
                  <a:lnTo>
                    <a:pt x="0" y="53016"/>
                  </a:lnTo>
                  <a:lnTo>
                    <a:pt x="4130" y="60798"/>
                  </a:lnTo>
                  <a:lnTo>
                    <a:pt x="11563" y="65985"/>
                  </a:lnTo>
                  <a:lnTo>
                    <a:pt x="62703" y="79901"/>
                  </a:lnTo>
                  <a:lnTo>
                    <a:pt x="125621" y="89020"/>
                  </a:lnTo>
                  <a:lnTo>
                    <a:pt x="146943" y="103045"/>
                  </a:lnTo>
                  <a:lnTo>
                    <a:pt x="152395" y="111699"/>
                  </a:lnTo>
                  <a:lnTo>
                    <a:pt x="155333" y="130672"/>
                  </a:lnTo>
                  <a:lnTo>
                    <a:pt x="150969" y="140645"/>
                  </a:lnTo>
                  <a:lnTo>
                    <a:pt x="133642" y="161084"/>
                  </a:lnTo>
                  <a:lnTo>
                    <a:pt x="97580" y="186733"/>
                  </a:lnTo>
                  <a:lnTo>
                    <a:pt x="84391" y="189717"/>
                  </a:lnTo>
                  <a:lnTo>
                    <a:pt x="57259" y="186793"/>
                  </a:lnTo>
                  <a:lnTo>
                    <a:pt x="19409" y="1711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Freeform 1058"/>
            <p:cNvSpPr/>
            <p:nvPr/>
          </p:nvSpPr>
          <p:spPr>
            <a:xfrm>
              <a:off x="5832788" y="6624596"/>
              <a:ext cx="42115" cy="252685"/>
            </a:xfrm>
            <a:custGeom>
              <a:avLst/>
              <a:gdLst/>
              <a:ahLst/>
              <a:cxnLst/>
              <a:rect l="0" t="0" r="0" b="0"/>
              <a:pathLst>
                <a:path w="42115" h="252685">
                  <a:moveTo>
                    <a:pt x="0" y="0"/>
                  </a:moveTo>
                  <a:lnTo>
                    <a:pt x="15641" y="44367"/>
                  </a:lnTo>
                  <a:lnTo>
                    <a:pt x="27511" y="101924"/>
                  </a:lnTo>
                  <a:lnTo>
                    <a:pt x="38883" y="164543"/>
                  </a:lnTo>
                  <a:lnTo>
                    <a:pt x="41157" y="213701"/>
                  </a:lnTo>
                  <a:lnTo>
                    <a:pt x="42114" y="2526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Freeform 1059"/>
            <p:cNvSpPr/>
            <p:nvPr/>
          </p:nvSpPr>
          <p:spPr>
            <a:xfrm>
              <a:off x="5869828" y="6677239"/>
              <a:ext cx="215645" cy="210571"/>
            </a:xfrm>
            <a:custGeom>
              <a:avLst/>
              <a:gdLst/>
              <a:ahLst/>
              <a:cxnLst/>
              <a:rect l="0" t="0" r="0" b="0"/>
              <a:pathLst>
                <a:path w="215645" h="210571">
                  <a:moveTo>
                    <a:pt x="131416" y="0"/>
                  </a:moveTo>
                  <a:lnTo>
                    <a:pt x="81918" y="59593"/>
                  </a:lnTo>
                  <a:lnTo>
                    <a:pt x="40901" y="94748"/>
                  </a:lnTo>
                  <a:lnTo>
                    <a:pt x="972" y="122830"/>
                  </a:lnTo>
                  <a:lnTo>
                    <a:pt x="0" y="128680"/>
                  </a:lnTo>
                  <a:lnTo>
                    <a:pt x="4031" y="133750"/>
                  </a:lnTo>
                  <a:lnTo>
                    <a:pt x="64078" y="161243"/>
                  </a:lnTo>
                  <a:lnTo>
                    <a:pt x="120758" y="181372"/>
                  </a:lnTo>
                  <a:lnTo>
                    <a:pt x="182603" y="201943"/>
                  </a:lnTo>
                  <a:lnTo>
                    <a:pt x="215644" y="210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Freeform 1060"/>
            <p:cNvSpPr/>
            <p:nvPr/>
          </p:nvSpPr>
          <p:spPr>
            <a:xfrm>
              <a:off x="6254993" y="6516991"/>
              <a:ext cx="172980" cy="349762"/>
            </a:xfrm>
            <a:custGeom>
              <a:avLst/>
              <a:gdLst/>
              <a:ahLst/>
              <a:cxnLst/>
              <a:rect l="0" t="0" r="0" b="0"/>
              <a:pathLst>
                <a:path w="172980" h="349762">
                  <a:moveTo>
                    <a:pt x="167391" y="107605"/>
                  </a:moveTo>
                  <a:lnTo>
                    <a:pt x="172979" y="90837"/>
                  </a:lnTo>
                  <a:lnTo>
                    <a:pt x="170866" y="58053"/>
                  </a:lnTo>
                  <a:lnTo>
                    <a:pt x="159577" y="35280"/>
                  </a:lnTo>
                  <a:lnTo>
                    <a:pt x="151653" y="24293"/>
                  </a:lnTo>
                  <a:lnTo>
                    <a:pt x="130370" y="8966"/>
                  </a:lnTo>
                  <a:lnTo>
                    <a:pt x="118144" y="3241"/>
                  </a:lnTo>
                  <a:lnTo>
                    <a:pt x="88961" y="0"/>
                  </a:lnTo>
                  <a:lnTo>
                    <a:pt x="72990" y="773"/>
                  </a:lnTo>
                  <a:lnTo>
                    <a:pt x="45886" y="14111"/>
                  </a:lnTo>
                  <a:lnTo>
                    <a:pt x="24481" y="34466"/>
                  </a:lnTo>
                  <a:lnTo>
                    <a:pt x="11068" y="55212"/>
                  </a:lnTo>
                  <a:lnTo>
                    <a:pt x="2530" y="108979"/>
                  </a:lnTo>
                  <a:lnTo>
                    <a:pt x="0" y="160005"/>
                  </a:lnTo>
                  <a:lnTo>
                    <a:pt x="6381" y="211933"/>
                  </a:lnTo>
                  <a:lnTo>
                    <a:pt x="15093" y="266037"/>
                  </a:lnTo>
                  <a:lnTo>
                    <a:pt x="25949" y="307796"/>
                  </a:lnTo>
                  <a:lnTo>
                    <a:pt x="30520" y="3497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Freeform 1061"/>
            <p:cNvSpPr/>
            <p:nvPr/>
          </p:nvSpPr>
          <p:spPr>
            <a:xfrm>
              <a:off x="6190757" y="6679480"/>
              <a:ext cx="318509" cy="209436"/>
            </a:xfrm>
            <a:custGeom>
              <a:avLst/>
              <a:gdLst/>
              <a:ahLst/>
              <a:cxnLst/>
              <a:rect l="0" t="0" r="0" b="0"/>
              <a:pathLst>
                <a:path w="318509" h="209436">
                  <a:moveTo>
                    <a:pt x="0" y="71458"/>
                  </a:moveTo>
                  <a:lnTo>
                    <a:pt x="61110" y="45095"/>
                  </a:lnTo>
                  <a:lnTo>
                    <a:pt x="115542" y="17149"/>
                  </a:lnTo>
                  <a:lnTo>
                    <a:pt x="159044" y="2802"/>
                  </a:lnTo>
                  <a:lnTo>
                    <a:pt x="184550" y="0"/>
                  </a:lnTo>
                  <a:lnTo>
                    <a:pt x="205244" y="4994"/>
                  </a:lnTo>
                  <a:lnTo>
                    <a:pt x="214038" y="9601"/>
                  </a:lnTo>
                  <a:lnTo>
                    <a:pt x="218731" y="17352"/>
                  </a:lnTo>
                  <a:lnTo>
                    <a:pt x="220826" y="38443"/>
                  </a:lnTo>
                  <a:lnTo>
                    <a:pt x="209610" y="100660"/>
                  </a:lnTo>
                  <a:lnTo>
                    <a:pt x="201931" y="155866"/>
                  </a:lnTo>
                  <a:lnTo>
                    <a:pt x="207120" y="179552"/>
                  </a:lnTo>
                  <a:lnTo>
                    <a:pt x="211780" y="189145"/>
                  </a:lnTo>
                  <a:lnTo>
                    <a:pt x="226316" y="202922"/>
                  </a:lnTo>
                  <a:lnTo>
                    <a:pt x="235105" y="208234"/>
                  </a:lnTo>
                  <a:lnTo>
                    <a:pt x="245644" y="209435"/>
                  </a:lnTo>
                  <a:lnTo>
                    <a:pt x="269832" y="204531"/>
                  </a:lnTo>
                  <a:lnTo>
                    <a:pt x="298579" y="188616"/>
                  </a:lnTo>
                  <a:lnTo>
                    <a:pt x="311296" y="166422"/>
                  </a:lnTo>
                  <a:lnTo>
                    <a:pt x="318508" y="139401"/>
                  </a:lnTo>
                  <a:lnTo>
                    <a:pt x="317813" y="115693"/>
                  </a:lnTo>
                  <a:lnTo>
                    <a:pt x="299667" y="77026"/>
                  </a:lnTo>
                  <a:lnTo>
                    <a:pt x="272064" y="47112"/>
                  </a:lnTo>
                  <a:lnTo>
                    <a:pt x="262094" y="42359"/>
                  </a:lnTo>
                  <a:lnTo>
                    <a:pt x="241659" y="40198"/>
                  </a:lnTo>
                  <a:lnTo>
                    <a:pt x="233635" y="42429"/>
                  </a:lnTo>
                  <a:lnTo>
                    <a:pt x="210570" y="609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Freeform 1062"/>
            <p:cNvSpPr/>
            <p:nvPr/>
          </p:nvSpPr>
          <p:spPr>
            <a:xfrm>
              <a:off x="6569783" y="6669367"/>
              <a:ext cx="221099" cy="174463"/>
            </a:xfrm>
            <a:custGeom>
              <a:avLst/>
              <a:gdLst/>
              <a:ahLst/>
              <a:cxnLst/>
              <a:rect l="0" t="0" r="0" b="0"/>
              <a:pathLst>
                <a:path w="221099" h="174463">
                  <a:moveTo>
                    <a:pt x="0" y="113157"/>
                  </a:moveTo>
                  <a:lnTo>
                    <a:pt x="0" y="174462"/>
                  </a:lnTo>
                  <a:lnTo>
                    <a:pt x="5589" y="127455"/>
                  </a:lnTo>
                  <a:lnTo>
                    <a:pt x="20243" y="93217"/>
                  </a:lnTo>
                  <a:lnTo>
                    <a:pt x="50582" y="55256"/>
                  </a:lnTo>
                  <a:lnTo>
                    <a:pt x="83617" y="31140"/>
                  </a:lnTo>
                  <a:lnTo>
                    <a:pt x="136790" y="8625"/>
                  </a:lnTo>
                  <a:lnTo>
                    <a:pt x="171551" y="686"/>
                  </a:lnTo>
                  <a:lnTo>
                    <a:pt x="194398" y="0"/>
                  </a:lnTo>
                  <a:lnTo>
                    <a:pt x="221098" y="78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2" name="Group 1081"/>
          <p:cNvGrpSpPr/>
          <p:nvPr/>
        </p:nvGrpSpPr>
        <p:grpSpPr>
          <a:xfrm>
            <a:off x="4042943" y="7035208"/>
            <a:ext cx="2725344" cy="526426"/>
            <a:chOff x="4042943" y="7035208"/>
            <a:chExt cx="2725344" cy="526426"/>
          </a:xfrm>
        </p:grpSpPr>
        <p:sp>
          <p:nvSpPr>
            <p:cNvPr id="1065" name="Freeform 1064"/>
            <p:cNvSpPr/>
            <p:nvPr/>
          </p:nvSpPr>
          <p:spPr>
            <a:xfrm>
              <a:off x="4074535" y="7214192"/>
              <a:ext cx="21052" cy="347442"/>
            </a:xfrm>
            <a:custGeom>
              <a:avLst/>
              <a:gdLst/>
              <a:ahLst/>
              <a:cxnLst/>
              <a:rect l="0" t="0" r="0" b="0"/>
              <a:pathLst>
                <a:path w="21052" h="347442">
                  <a:moveTo>
                    <a:pt x="21051" y="0"/>
                  </a:moveTo>
                  <a:lnTo>
                    <a:pt x="9872" y="11179"/>
                  </a:lnTo>
                  <a:lnTo>
                    <a:pt x="2921" y="51665"/>
                  </a:lnTo>
                  <a:lnTo>
                    <a:pt x="572" y="112588"/>
                  </a:lnTo>
                  <a:lnTo>
                    <a:pt x="165" y="161391"/>
                  </a:lnTo>
                  <a:lnTo>
                    <a:pt x="28" y="220396"/>
                  </a:lnTo>
                  <a:lnTo>
                    <a:pt x="0" y="277112"/>
                  </a:lnTo>
                  <a:lnTo>
                    <a:pt x="8328" y="329730"/>
                  </a:lnTo>
                  <a:lnTo>
                    <a:pt x="10522" y="3474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Freeform 1065"/>
            <p:cNvSpPr/>
            <p:nvPr/>
          </p:nvSpPr>
          <p:spPr>
            <a:xfrm>
              <a:off x="4042943" y="7157686"/>
              <a:ext cx="180923" cy="216073"/>
            </a:xfrm>
            <a:custGeom>
              <a:avLst/>
              <a:gdLst/>
              <a:ahLst/>
              <a:cxnLst/>
              <a:rect l="0" t="0" r="0" b="0"/>
              <a:pathLst>
                <a:path w="180923" h="216073">
                  <a:moveTo>
                    <a:pt x="0" y="130206"/>
                  </a:moveTo>
                  <a:lnTo>
                    <a:pt x="14573" y="76061"/>
                  </a:lnTo>
                  <a:lnTo>
                    <a:pt x="32784" y="41244"/>
                  </a:lnTo>
                  <a:lnTo>
                    <a:pt x="47326" y="25156"/>
                  </a:lnTo>
                  <a:lnTo>
                    <a:pt x="95443" y="1310"/>
                  </a:lnTo>
                  <a:lnTo>
                    <a:pt x="119239" y="0"/>
                  </a:lnTo>
                  <a:lnTo>
                    <a:pt x="132135" y="1287"/>
                  </a:lnTo>
                  <a:lnTo>
                    <a:pt x="152703" y="12077"/>
                  </a:lnTo>
                  <a:lnTo>
                    <a:pt x="168474" y="28571"/>
                  </a:lnTo>
                  <a:lnTo>
                    <a:pt x="179383" y="47601"/>
                  </a:lnTo>
                  <a:lnTo>
                    <a:pt x="180922" y="94812"/>
                  </a:lnTo>
                  <a:lnTo>
                    <a:pt x="168381" y="136486"/>
                  </a:lnTo>
                  <a:lnTo>
                    <a:pt x="136398" y="189698"/>
                  </a:lnTo>
                  <a:lnTo>
                    <a:pt x="129537" y="197943"/>
                  </a:lnTo>
                  <a:lnTo>
                    <a:pt x="109435" y="210225"/>
                  </a:lnTo>
                  <a:lnTo>
                    <a:pt x="97523" y="215138"/>
                  </a:lnTo>
                  <a:lnTo>
                    <a:pt x="86072" y="216072"/>
                  </a:lnTo>
                  <a:lnTo>
                    <a:pt x="63991" y="210873"/>
                  </a:lnTo>
                  <a:lnTo>
                    <a:pt x="56699" y="206211"/>
                  </a:lnTo>
                  <a:lnTo>
                    <a:pt x="51837" y="200763"/>
                  </a:lnTo>
                  <a:lnTo>
                    <a:pt x="42114" y="1828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Freeform 1066"/>
            <p:cNvSpPr/>
            <p:nvPr/>
          </p:nvSpPr>
          <p:spPr>
            <a:xfrm>
              <a:off x="4264042" y="7181228"/>
              <a:ext cx="147399" cy="195802"/>
            </a:xfrm>
            <a:custGeom>
              <a:avLst/>
              <a:gdLst/>
              <a:ahLst/>
              <a:cxnLst/>
              <a:rect l="0" t="0" r="0" b="0"/>
              <a:pathLst>
                <a:path w="147399" h="195802">
                  <a:moveTo>
                    <a:pt x="0" y="127721"/>
                  </a:moveTo>
                  <a:lnTo>
                    <a:pt x="54144" y="104816"/>
                  </a:lnTo>
                  <a:lnTo>
                    <a:pt x="117216" y="64387"/>
                  </a:lnTo>
                  <a:lnTo>
                    <a:pt x="127277" y="57422"/>
                  </a:lnTo>
                  <a:lnTo>
                    <a:pt x="131644" y="48100"/>
                  </a:lnTo>
                  <a:lnTo>
                    <a:pt x="130258" y="25263"/>
                  </a:lnTo>
                  <a:lnTo>
                    <a:pt x="125443" y="16132"/>
                  </a:lnTo>
                  <a:lnTo>
                    <a:pt x="110734" y="2866"/>
                  </a:lnTo>
                  <a:lnTo>
                    <a:pt x="101899" y="31"/>
                  </a:lnTo>
                  <a:lnTo>
                    <a:pt x="82723" y="0"/>
                  </a:lnTo>
                  <a:lnTo>
                    <a:pt x="62502" y="10125"/>
                  </a:lnTo>
                  <a:lnTo>
                    <a:pt x="42986" y="27492"/>
                  </a:lnTo>
                  <a:lnTo>
                    <a:pt x="26514" y="50810"/>
                  </a:lnTo>
                  <a:lnTo>
                    <a:pt x="15265" y="101423"/>
                  </a:lnTo>
                  <a:lnTo>
                    <a:pt x="17521" y="149694"/>
                  </a:lnTo>
                  <a:lnTo>
                    <a:pt x="25724" y="172972"/>
                  </a:lnTo>
                  <a:lnTo>
                    <a:pt x="31188" y="182455"/>
                  </a:lnTo>
                  <a:lnTo>
                    <a:pt x="39509" y="188777"/>
                  </a:lnTo>
                  <a:lnTo>
                    <a:pt x="61233" y="195801"/>
                  </a:lnTo>
                  <a:lnTo>
                    <a:pt x="94182" y="194166"/>
                  </a:lnTo>
                  <a:lnTo>
                    <a:pt x="147398" y="1698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Freeform 1067"/>
            <p:cNvSpPr/>
            <p:nvPr/>
          </p:nvSpPr>
          <p:spPr>
            <a:xfrm>
              <a:off x="4474612" y="7172079"/>
              <a:ext cx="136871" cy="145204"/>
            </a:xfrm>
            <a:custGeom>
              <a:avLst/>
              <a:gdLst/>
              <a:ahLst/>
              <a:cxnLst/>
              <a:rect l="0" t="0" r="0" b="0"/>
              <a:pathLst>
                <a:path w="136871" h="145204">
                  <a:moveTo>
                    <a:pt x="0" y="0"/>
                  </a:moveTo>
                  <a:lnTo>
                    <a:pt x="5589" y="58616"/>
                  </a:lnTo>
                  <a:lnTo>
                    <a:pt x="17958" y="112790"/>
                  </a:lnTo>
                  <a:lnTo>
                    <a:pt x="25857" y="145203"/>
                  </a:lnTo>
                  <a:lnTo>
                    <a:pt x="22352" y="118976"/>
                  </a:lnTo>
                  <a:lnTo>
                    <a:pt x="26902" y="68735"/>
                  </a:lnTo>
                  <a:lnTo>
                    <a:pt x="38863" y="47706"/>
                  </a:lnTo>
                  <a:lnTo>
                    <a:pt x="57046" y="31731"/>
                  </a:lnTo>
                  <a:lnTo>
                    <a:pt x="92422" y="17330"/>
                  </a:lnTo>
                  <a:lnTo>
                    <a:pt x="136870" y="10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Freeform 1068"/>
            <p:cNvSpPr/>
            <p:nvPr/>
          </p:nvSpPr>
          <p:spPr>
            <a:xfrm>
              <a:off x="4674403" y="7158777"/>
              <a:ext cx="113326" cy="192287"/>
            </a:xfrm>
            <a:custGeom>
              <a:avLst/>
              <a:gdLst/>
              <a:ahLst/>
              <a:cxnLst/>
              <a:rect l="0" t="0" r="0" b="0"/>
              <a:pathLst>
                <a:path w="113326" h="192287">
                  <a:moveTo>
                    <a:pt x="95007" y="13302"/>
                  </a:moveTo>
                  <a:lnTo>
                    <a:pt x="83828" y="2123"/>
                  </a:lnTo>
                  <a:lnTo>
                    <a:pt x="77026" y="0"/>
                  </a:lnTo>
                  <a:lnTo>
                    <a:pt x="60109" y="760"/>
                  </a:lnTo>
                  <a:lnTo>
                    <a:pt x="30854" y="13355"/>
                  </a:lnTo>
                  <a:lnTo>
                    <a:pt x="5549" y="31905"/>
                  </a:lnTo>
                  <a:lnTo>
                    <a:pt x="1443" y="39742"/>
                  </a:lnTo>
                  <a:lnTo>
                    <a:pt x="0" y="57808"/>
                  </a:lnTo>
                  <a:lnTo>
                    <a:pt x="3593" y="66369"/>
                  </a:lnTo>
                  <a:lnTo>
                    <a:pt x="16944" y="82121"/>
                  </a:lnTo>
                  <a:lnTo>
                    <a:pt x="61346" y="102891"/>
                  </a:lnTo>
                  <a:lnTo>
                    <a:pt x="93222" y="116925"/>
                  </a:lnTo>
                  <a:lnTo>
                    <a:pt x="110201" y="133056"/>
                  </a:lnTo>
                  <a:lnTo>
                    <a:pt x="113325" y="141101"/>
                  </a:lnTo>
                  <a:lnTo>
                    <a:pt x="113068" y="148804"/>
                  </a:lnTo>
                  <a:lnTo>
                    <a:pt x="110557" y="156279"/>
                  </a:lnTo>
                  <a:lnTo>
                    <a:pt x="98408" y="170824"/>
                  </a:lnTo>
                  <a:lnTo>
                    <a:pt x="90255" y="177977"/>
                  </a:lnTo>
                  <a:lnTo>
                    <a:pt x="71838" y="185927"/>
                  </a:lnTo>
                  <a:lnTo>
                    <a:pt x="42364" y="1922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Freeform 1069"/>
            <p:cNvSpPr/>
            <p:nvPr/>
          </p:nvSpPr>
          <p:spPr>
            <a:xfrm>
              <a:off x="4817926" y="7177037"/>
              <a:ext cx="141679" cy="173296"/>
            </a:xfrm>
            <a:custGeom>
              <a:avLst/>
              <a:gdLst/>
              <a:ahLst/>
              <a:cxnLst/>
              <a:rect l="0" t="0" r="0" b="0"/>
              <a:pathLst>
                <a:path w="141679" h="173296">
                  <a:moveTo>
                    <a:pt x="14655" y="26627"/>
                  </a:moveTo>
                  <a:lnTo>
                    <a:pt x="0" y="85244"/>
                  </a:lnTo>
                  <a:lnTo>
                    <a:pt x="1084" y="120034"/>
                  </a:lnTo>
                  <a:lnTo>
                    <a:pt x="14403" y="152569"/>
                  </a:lnTo>
                  <a:lnTo>
                    <a:pt x="32870" y="167609"/>
                  </a:lnTo>
                  <a:lnTo>
                    <a:pt x="44346" y="173257"/>
                  </a:lnTo>
                  <a:lnTo>
                    <a:pt x="69575" y="173295"/>
                  </a:lnTo>
                  <a:lnTo>
                    <a:pt x="94045" y="165512"/>
                  </a:lnTo>
                  <a:lnTo>
                    <a:pt x="112720" y="154254"/>
                  </a:lnTo>
                  <a:lnTo>
                    <a:pt x="136388" y="117995"/>
                  </a:lnTo>
                  <a:lnTo>
                    <a:pt x="141678" y="89852"/>
                  </a:lnTo>
                  <a:lnTo>
                    <a:pt x="141451" y="75795"/>
                  </a:lnTo>
                  <a:lnTo>
                    <a:pt x="131840" y="50819"/>
                  </a:lnTo>
                  <a:lnTo>
                    <a:pt x="106698" y="20147"/>
                  </a:lnTo>
                  <a:lnTo>
                    <a:pt x="97074" y="11778"/>
                  </a:lnTo>
                  <a:lnTo>
                    <a:pt x="73902" y="2480"/>
                  </a:lnTo>
                  <a:lnTo>
                    <a:pt x="61172" y="0"/>
                  </a:lnTo>
                  <a:lnTo>
                    <a:pt x="40788" y="3484"/>
                  </a:lnTo>
                  <a:lnTo>
                    <a:pt x="14655" y="160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Freeform 1070"/>
            <p:cNvSpPr/>
            <p:nvPr/>
          </p:nvSpPr>
          <p:spPr>
            <a:xfrm>
              <a:off x="4979979" y="7190795"/>
              <a:ext cx="157929" cy="128683"/>
            </a:xfrm>
            <a:custGeom>
              <a:avLst/>
              <a:gdLst/>
              <a:ahLst/>
              <a:cxnLst/>
              <a:rect l="0" t="0" r="0" b="0"/>
              <a:pathLst>
                <a:path w="157929" h="128683">
                  <a:moveTo>
                    <a:pt x="0" y="2340"/>
                  </a:moveTo>
                  <a:lnTo>
                    <a:pt x="5590" y="60957"/>
                  </a:lnTo>
                  <a:lnTo>
                    <a:pt x="14655" y="95748"/>
                  </a:lnTo>
                  <a:lnTo>
                    <a:pt x="16789" y="98538"/>
                  </a:lnTo>
                  <a:lnTo>
                    <a:pt x="18212" y="95718"/>
                  </a:lnTo>
                  <a:lnTo>
                    <a:pt x="30258" y="46180"/>
                  </a:lnTo>
                  <a:lnTo>
                    <a:pt x="41134" y="24164"/>
                  </a:lnTo>
                  <a:lnTo>
                    <a:pt x="56887" y="8920"/>
                  </a:lnTo>
                  <a:lnTo>
                    <a:pt x="66001" y="3217"/>
                  </a:lnTo>
                  <a:lnTo>
                    <a:pt x="85486" y="0"/>
                  </a:lnTo>
                  <a:lnTo>
                    <a:pt x="95595" y="781"/>
                  </a:lnTo>
                  <a:lnTo>
                    <a:pt x="104675" y="5980"/>
                  </a:lnTo>
                  <a:lnTo>
                    <a:pt x="121002" y="24235"/>
                  </a:lnTo>
                  <a:lnTo>
                    <a:pt x="137758" y="60820"/>
                  </a:lnTo>
                  <a:lnTo>
                    <a:pt x="149249" y="116511"/>
                  </a:lnTo>
                  <a:lnTo>
                    <a:pt x="157928" y="1286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Freeform 1071"/>
            <p:cNvSpPr/>
            <p:nvPr/>
          </p:nvSpPr>
          <p:spPr>
            <a:xfrm>
              <a:off x="5176734" y="7157638"/>
              <a:ext cx="192801" cy="168793"/>
            </a:xfrm>
            <a:custGeom>
              <a:avLst/>
              <a:gdLst/>
              <a:ahLst/>
              <a:cxnLst/>
              <a:rect l="0" t="0" r="0" b="0"/>
              <a:pathLst>
                <a:path w="192801" h="168793">
                  <a:moveTo>
                    <a:pt x="161214" y="24969"/>
                  </a:moveTo>
                  <a:lnTo>
                    <a:pt x="143234" y="9328"/>
                  </a:lnTo>
                  <a:lnTo>
                    <a:pt x="126317" y="1250"/>
                  </a:lnTo>
                  <a:lnTo>
                    <a:pt x="107100" y="0"/>
                  </a:lnTo>
                  <a:lnTo>
                    <a:pt x="86861" y="4512"/>
                  </a:lnTo>
                  <a:lnTo>
                    <a:pt x="56905" y="20208"/>
                  </a:lnTo>
                  <a:lnTo>
                    <a:pt x="40375" y="32991"/>
                  </a:lnTo>
                  <a:lnTo>
                    <a:pt x="11870" y="75903"/>
                  </a:lnTo>
                  <a:lnTo>
                    <a:pt x="2032" y="97909"/>
                  </a:lnTo>
                  <a:lnTo>
                    <a:pt x="0" y="122508"/>
                  </a:lnTo>
                  <a:lnTo>
                    <a:pt x="1096" y="135618"/>
                  </a:lnTo>
                  <a:lnTo>
                    <a:pt x="11672" y="156425"/>
                  </a:lnTo>
                  <a:lnTo>
                    <a:pt x="19405" y="165249"/>
                  </a:lnTo>
                  <a:lnTo>
                    <a:pt x="29240" y="168792"/>
                  </a:lnTo>
                  <a:lnTo>
                    <a:pt x="52646" y="166489"/>
                  </a:lnTo>
                  <a:lnTo>
                    <a:pt x="96225" y="153182"/>
                  </a:lnTo>
                  <a:lnTo>
                    <a:pt x="121031" y="134577"/>
                  </a:lnTo>
                  <a:lnTo>
                    <a:pt x="142029" y="106188"/>
                  </a:lnTo>
                  <a:lnTo>
                    <a:pt x="151907" y="81733"/>
                  </a:lnTo>
                  <a:lnTo>
                    <a:pt x="153958" y="55267"/>
                  </a:lnTo>
                  <a:lnTo>
                    <a:pt x="152140" y="38434"/>
                  </a:lnTo>
                  <a:lnTo>
                    <a:pt x="152287" y="60674"/>
                  </a:lnTo>
                  <a:lnTo>
                    <a:pt x="165397" y="118650"/>
                  </a:lnTo>
                  <a:lnTo>
                    <a:pt x="192800" y="16183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Freeform 1072"/>
            <p:cNvSpPr/>
            <p:nvPr/>
          </p:nvSpPr>
          <p:spPr>
            <a:xfrm>
              <a:off x="5427116" y="7066793"/>
              <a:ext cx="26647" cy="252685"/>
            </a:xfrm>
            <a:custGeom>
              <a:avLst/>
              <a:gdLst/>
              <a:ahLst/>
              <a:cxnLst/>
              <a:rect l="0" t="0" r="0" b="0"/>
              <a:pathLst>
                <a:path w="26647" h="252685">
                  <a:moveTo>
                    <a:pt x="5589" y="0"/>
                  </a:moveTo>
                  <a:lnTo>
                    <a:pt x="0" y="16768"/>
                  </a:lnTo>
                  <a:lnTo>
                    <a:pt x="375" y="34359"/>
                  </a:lnTo>
                  <a:lnTo>
                    <a:pt x="10148" y="91016"/>
                  </a:lnTo>
                  <a:lnTo>
                    <a:pt x="16108" y="154155"/>
                  </a:lnTo>
                  <a:lnTo>
                    <a:pt x="24218" y="215500"/>
                  </a:lnTo>
                  <a:lnTo>
                    <a:pt x="26646" y="2526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Freeform 1073"/>
            <p:cNvSpPr/>
            <p:nvPr/>
          </p:nvSpPr>
          <p:spPr>
            <a:xfrm>
              <a:off x="5622218" y="7129965"/>
              <a:ext cx="10529" cy="336912"/>
            </a:xfrm>
            <a:custGeom>
              <a:avLst/>
              <a:gdLst/>
              <a:ahLst/>
              <a:cxnLst/>
              <a:rect l="0" t="0" r="0" b="0"/>
              <a:pathLst>
                <a:path w="10529" h="336912">
                  <a:moveTo>
                    <a:pt x="0" y="0"/>
                  </a:moveTo>
                  <a:lnTo>
                    <a:pt x="3119" y="52049"/>
                  </a:lnTo>
                  <a:lnTo>
                    <a:pt x="8333" y="111348"/>
                  </a:lnTo>
                  <a:lnTo>
                    <a:pt x="9878" y="171422"/>
                  </a:lnTo>
                  <a:lnTo>
                    <a:pt x="10400" y="233642"/>
                  </a:lnTo>
                  <a:lnTo>
                    <a:pt x="10503" y="295889"/>
                  </a:lnTo>
                  <a:lnTo>
                    <a:pt x="10528" y="3369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Freeform 1074"/>
            <p:cNvSpPr/>
            <p:nvPr/>
          </p:nvSpPr>
          <p:spPr>
            <a:xfrm>
              <a:off x="5601161" y="7106163"/>
              <a:ext cx="166113" cy="192258"/>
            </a:xfrm>
            <a:custGeom>
              <a:avLst/>
              <a:gdLst/>
              <a:ahLst/>
              <a:cxnLst/>
              <a:rect l="0" t="0" r="0" b="0"/>
              <a:pathLst>
                <a:path w="166113" h="192258">
                  <a:moveTo>
                    <a:pt x="0" y="76444"/>
                  </a:moveTo>
                  <a:lnTo>
                    <a:pt x="0" y="54087"/>
                  </a:lnTo>
                  <a:lnTo>
                    <a:pt x="3509" y="45162"/>
                  </a:lnTo>
                  <a:lnTo>
                    <a:pt x="16767" y="29005"/>
                  </a:lnTo>
                  <a:lnTo>
                    <a:pt x="43962" y="12345"/>
                  </a:lnTo>
                  <a:lnTo>
                    <a:pt x="85425" y="0"/>
                  </a:lnTo>
                  <a:lnTo>
                    <a:pt x="117905" y="1915"/>
                  </a:lnTo>
                  <a:lnTo>
                    <a:pt x="134756" y="5701"/>
                  </a:lnTo>
                  <a:lnTo>
                    <a:pt x="147159" y="12904"/>
                  </a:lnTo>
                  <a:lnTo>
                    <a:pt x="164060" y="33386"/>
                  </a:lnTo>
                  <a:lnTo>
                    <a:pt x="166112" y="64326"/>
                  </a:lnTo>
                  <a:lnTo>
                    <a:pt x="159225" y="96794"/>
                  </a:lnTo>
                  <a:lnTo>
                    <a:pt x="142194" y="128227"/>
                  </a:lnTo>
                  <a:lnTo>
                    <a:pt x="112359" y="159809"/>
                  </a:lnTo>
                  <a:lnTo>
                    <a:pt x="92051" y="173156"/>
                  </a:lnTo>
                  <a:lnTo>
                    <a:pt x="47125" y="188138"/>
                  </a:lnTo>
                  <a:lnTo>
                    <a:pt x="21057" y="1922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Freeform 1075"/>
            <p:cNvSpPr/>
            <p:nvPr/>
          </p:nvSpPr>
          <p:spPr>
            <a:xfrm>
              <a:off x="5767097" y="7124334"/>
              <a:ext cx="202562" cy="174087"/>
            </a:xfrm>
            <a:custGeom>
              <a:avLst/>
              <a:gdLst/>
              <a:ahLst/>
              <a:cxnLst/>
              <a:rect l="0" t="0" r="0" b="0"/>
              <a:pathLst>
                <a:path w="202562" h="174087">
                  <a:moveTo>
                    <a:pt x="97276" y="58273"/>
                  </a:moveTo>
                  <a:lnTo>
                    <a:pt x="97276" y="35916"/>
                  </a:lnTo>
                  <a:lnTo>
                    <a:pt x="86098" y="5245"/>
                  </a:lnTo>
                  <a:lnTo>
                    <a:pt x="79295" y="694"/>
                  </a:lnTo>
                  <a:lnTo>
                    <a:pt x="71251" y="0"/>
                  </a:lnTo>
                  <a:lnTo>
                    <a:pt x="62379" y="1877"/>
                  </a:lnTo>
                  <a:lnTo>
                    <a:pt x="43162" y="16441"/>
                  </a:lnTo>
                  <a:lnTo>
                    <a:pt x="18851" y="47827"/>
                  </a:lnTo>
                  <a:lnTo>
                    <a:pt x="157" y="101053"/>
                  </a:lnTo>
                  <a:lnTo>
                    <a:pt x="0" y="150758"/>
                  </a:lnTo>
                  <a:lnTo>
                    <a:pt x="6689" y="160873"/>
                  </a:lnTo>
                  <a:lnTo>
                    <a:pt x="16998" y="166448"/>
                  </a:lnTo>
                  <a:lnTo>
                    <a:pt x="29719" y="168994"/>
                  </a:lnTo>
                  <a:lnTo>
                    <a:pt x="56332" y="162465"/>
                  </a:lnTo>
                  <a:lnTo>
                    <a:pt x="82589" y="146694"/>
                  </a:lnTo>
                  <a:lnTo>
                    <a:pt x="105956" y="124088"/>
                  </a:lnTo>
                  <a:lnTo>
                    <a:pt x="127664" y="85052"/>
                  </a:lnTo>
                  <a:lnTo>
                    <a:pt x="131059" y="60817"/>
                  </a:lnTo>
                  <a:lnTo>
                    <a:pt x="130326" y="49441"/>
                  </a:lnTo>
                  <a:lnTo>
                    <a:pt x="127498" y="44196"/>
                  </a:lnTo>
                  <a:lnTo>
                    <a:pt x="123274" y="43039"/>
                  </a:lnTo>
                  <a:lnTo>
                    <a:pt x="118117" y="44607"/>
                  </a:lnTo>
                  <a:lnTo>
                    <a:pt x="117019" y="50333"/>
                  </a:lnTo>
                  <a:lnTo>
                    <a:pt x="126653" y="80746"/>
                  </a:lnTo>
                  <a:lnTo>
                    <a:pt x="150869" y="126706"/>
                  </a:lnTo>
                  <a:lnTo>
                    <a:pt x="183969" y="164034"/>
                  </a:lnTo>
                  <a:lnTo>
                    <a:pt x="202561" y="1740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Freeform 1076"/>
            <p:cNvSpPr/>
            <p:nvPr/>
          </p:nvSpPr>
          <p:spPr>
            <a:xfrm>
              <a:off x="5961325" y="7129965"/>
              <a:ext cx="134676" cy="147435"/>
            </a:xfrm>
            <a:custGeom>
              <a:avLst/>
              <a:gdLst/>
              <a:ahLst/>
              <a:cxnLst/>
              <a:rect l="0" t="0" r="0" b="0"/>
              <a:pathLst>
                <a:path w="134676" h="147435">
                  <a:moveTo>
                    <a:pt x="8333" y="21057"/>
                  </a:moveTo>
                  <a:lnTo>
                    <a:pt x="0" y="58534"/>
                  </a:lnTo>
                  <a:lnTo>
                    <a:pt x="1575" y="93382"/>
                  </a:lnTo>
                  <a:lnTo>
                    <a:pt x="8613" y="147434"/>
                  </a:lnTo>
                  <a:lnTo>
                    <a:pt x="10860" y="147423"/>
                  </a:lnTo>
                  <a:lnTo>
                    <a:pt x="13527" y="143905"/>
                  </a:lnTo>
                  <a:lnTo>
                    <a:pt x="23983" y="84460"/>
                  </a:lnTo>
                  <a:lnTo>
                    <a:pt x="44556" y="52711"/>
                  </a:lnTo>
                  <a:lnTo>
                    <a:pt x="78467" y="26666"/>
                  </a:lnTo>
                  <a:lnTo>
                    <a:pt x="13467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Freeform 1077"/>
            <p:cNvSpPr/>
            <p:nvPr/>
          </p:nvSpPr>
          <p:spPr>
            <a:xfrm>
              <a:off x="6094276" y="7035208"/>
              <a:ext cx="180710" cy="267664"/>
            </a:xfrm>
            <a:custGeom>
              <a:avLst/>
              <a:gdLst/>
              <a:ahLst/>
              <a:cxnLst/>
              <a:rect l="0" t="0" r="0" b="0"/>
              <a:pathLst>
                <a:path w="180710" h="267664">
                  <a:moveTo>
                    <a:pt x="107009" y="0"/>
                  </a:moveTo>
                  <a:lnTo>
                    <a:pt x="118187" y="11178"/>
                  </a:lnTo>
                  <a:lnTo>
                    <a:pt x="138218" y="70780"/>
                  </a:lnTo>
                  <a:lnTo>
                    <a:pt x="156092" y="133193"/>
                  </a:lnTo>
                  <a:lnTo>
                    <a:pt x="170171" y="184497"/>
                  </a:lnTo>
                  <a:lnTo>
                    <a:pt x="173686" y="207171"/>
                  </a:lnTo>
                  <a:lnTo>
                    <a:pt x="171347" y="208303"/>
                  </a:lnTo>
                  <a:lnTo>
                    <a:pt x="150784" y="190495"/>
                  </a:lnTo>
                  <a:lnTo>
                    <a:pt x="123022" y="158381"/>
                  </a:lnTo>
                  <a:lnTo>
                    <a:pt x="104767" y="147211"/>
                  </a:lnTo>
                  <a:lnTo>
                    <a:pt x="94986" y="146103"/>
                  </a:lnTo>
                  <a:lnTo>
                    <a:pt x="74760" y="151112"/>
                  </a:lnTo>
                  <a:lnTo>
                    <a:pt x="25814" y="188269"/>
                  </a:lnTo>
                  <a:lnTo>
                    <a:pt x="11261" y="204168"/>
                  </a:lnTo>
                  <a:lnTo>
                    <a:pt x="893" y="222933"/>
                  </a:lnTo>
                  <a:lnTo>
                    <a:pt x="0" y="232850"/>
                  </a:lnTo>
                  <a:lnTo>
                    <a:pt x="5248" y="253227"/>
                  </a:lnTo>
                  <a:lnTo>
                    <a:pt x="12262" y="260065"/>
                  </a:lnTo>
                  <a:lnTo>
                    <a:pt x="32535" y="267663"/>
                  </a:lnTo>
                  <a:lnTo>
                    <a:pt x="81433" y="260761"/>
                  </a:lnTo>
                  <a:lnTo>
                    <a:pt x="135622" y="245874"/>
                  </a:lnTo>
                  <a:lnTo>
                    <a:pt x="180709" y="2316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Freeform 1078"/>
            <p:cNvSpPr/>
            <p:nvPr/>
          </p:nvSpPr>
          <p:spPr>
            <a:xfrm>
              <a:off x="6331422" y="7140493"/>
              <a:ext cx="132717" cy="147332"/>
            </a:xfrm>
            <a:custGeom>
              <a:avLst/>
              <a:gdLst/>
              <a:ahLst/>
              <a:cxnLst/>
              <a:rect l="0" t="0" r="0" b="0"/>
              <a:pathLst>
                <a:path w="132717" h="147332">
                  <a:moveTo>
                    <a:pt x="38319" y="0"/>
                  </a:moveTo>
                  <a:lnTo>
                    <a:pt x="9011" y="34898"/>
                  </a:lnTo>
                  <a:lnTo>
                    <a:pt x="0" y="75330"/>
                  </a:lnTo>
                  <a:lnTo>
                    <a:pt x="2919" y="113177"/>
                  </a:lnTo>
                  <a:lnTo>
                    <a:pt x="14397" y="132579"/>
                  </a:lnTo>
                  <a:lnTo>
                    <a:pt x="22371" y="141028"/>
                  </a:lnTo>
                  <a:lnTo>
                    <a:pt x="32366" y="145492"/>
                  </a:lnTo>
                  <a:lnTo>
                    <a:pt x="55951" y="147331"/>
                  </a:lnTo>
                  <a:lnTo>
                    <a:pt x="95536" y="136201"/>
                  </a:lnTo>
                  <a:lnTo>
                    <a:pt x="116781" y="121365"/>
                  </a:lnTo>
                  <a:lnTo>
                    <a:pt x="125722" y="112495"/>
                  </a:lnTo>
                  <a:lnTo>
                    <a:pt x="130513" y="101903"/>
                  </a:lnTo>
                  <a:lnTo>
                    <a:pt x="132716" y="77656"/>
                  </a:lnTo>
                  <a:lnTo>
                    <a:pt x="129327" y="66978"/>
                  </a:lnTo>
                  <a:lnTo>
                    <a:pt x="116201" y="48875"/>
                  </a:lnTo>
                  <a:lnTo>
                    <a:pt x="95550" y="36150"/>
                  </a:lnTo>
                  <a:lnTo>
                    <a:pt x="71944" y="28935"/>
                  </a:lnTo>
                  <a:lnTo>
                    <a:pt x="49754" y="29627"/>
                  </a:lnTo>
                  <a:lnTo>
                    <a:pt x="37552" y="33834"/>
                  </a:lnTo>
                  <a:lnTo>
                    <a:pt x="27791" y="421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Freeform 1079"/>
            <p:cNvSpPr/>
            <p:nvPr/>
          </p:nvSpPr>
          <p:spPr>
            <a:xfrm>
              <a:off x="6475026" y="7120303"/>
              <a:ext cx="168457" cy="146533"/>
            </a:xfrm>
            <a:custGeom>
              <a:avLst/>
              <a:gdLst/>
              <a:ahLst/>
              <a:cxnLst/>
              <a:rect l="0" t="0" r="0" b="0"/>
              <a:pathLst>
                <a:path w="168457" h="146533">
                  <a:moveTo>
                    <a:pt x="0" y="146532"/>
                  </a:moveTo>
                  <a:lnTo>
                    <a:pt x="14654" y="93505"/>
                  </a:lnTo>
                  <a:lnTo>
                    <a:pt x="37773" y="44464"/>
                  </a:lnTo>
                  <a:lnTo>
                    <a:pt x="55392" y="21620"/>
                  </a:lnTo>
                  <a:lnTo>
                    <a:pt x="78041" y="6007"/>
                  </a:lnTo>
                  <a:lnTo>
                    <a:pt x="90632" y="206"/>
                  </a:lnTo>
                  <a:lnTo>
                    <a:pt x="117100" y="0"/>
                  </a:lnTo>
                  <a:lnTo>
                    <a:pt x="130710" y="3220"/>
                  </a:lnTo>
                  <a:lnTo>
                    <a:pt x="140952" y="10047"/>
                  </a:lnTo>
                  <a:lnTo>
                    <a:pt x="155452" y="30110"/>
                  </a:lnTo>
                  <a:lnTo>
                    <a:pt x="164603" y="78891"/>
                  </a:lnTo>
                  <a:lnTo>
                    <a:pt x="162735" y="135198"/>
                  </a:lnTo>
                  <a:lnTo>
                    <a:pt x="168456" y="1465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Freeform 1080"/>
            <p:cNvSpPr/>
            <p:nvPr/>
          </p:nvSpPr>
          <p:spPr>
            <a:xfrm>
              <a:off x="6675068" y="7092790"/>
              <a:ext cx="93219" cy="163517"/>
            </a:xfrm>
            <a:custGeom>
              <a:avLst/>
              <a:gdLst/>
              <a:ahLst/>
              <a:cxnLst/>
              <a:rect l="0" t="0" r="0" b="0"/>
              <a:pathLst>
                <a:path w="93219" h="163517">
                  <a:moveTo>
                    <a:pt x="52642" y="5589"/>
                  </a:moveTo>
                  <a:lnTo>
                    <a:pt x="35874" y="0"/>
                  </a:lnTo>
                  <a:lnTo>
                    <a:pt x="28596" y="1863"/>
                  </a:lnTo>
                  <a:lnTo>
                    <a:pt x="14269" y="13292"/>
                  </a:lnTo>
                  <a:lnTo>
                    <a:pt x="6341" y="33189"/>
                  </a:lnTo>
                  <a:lnTo>
                    <a:pt x="4227" y="45046"/>
                  </a:lnTo>
                  <a:lnTo>
                    <a:pt x="6327" y="55290"/>
                  </a:lnTo>
                  <a:lnTo>
                    <a:pt x="18020" y="72911"/>
                  </a:lnTo>
                  <a:lnTo>
                    <a:pt x="38035" y="85423"/>
                  </a:lnTo>
                  <a:lnTo>
                    <a:pt x="83422" y="108576"/>
                  </a:lnTo>
                  <a:lnTo>
                    <a:pt x="89540" y="116361"/>
                  </a:lnTo>
                  <a:lnTo>
                    <a:pt x="92448" y="125061"/>
                  </a:lnTo>
                  <a:lnTo>
                    <a:pt x="93218" y="134370"/>
                  </a:lnTo>
                  <a:lnTo>
                    <a:pt x="90221" y="141745"/>
                  </a:lnTo>
                  <a:lnTo>
                    <a:pt x="77532" y="153061"/>
                  </a:lnTo>
                  <a:lnTo>
                    <a:pt x="15062" y="162139"/>
                  </a:lnTo>
                  <a:lnTo>
                    <a:pt x="0" y="16351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5" name="Group 1134"/>
          <p:cNvGrpSpPr/>
          <p:nvPr/>
        </p:nvGrpSpPr>
        <p:grpSpPr>
          <a:xfrm>
            <a:off x="3716560" y="7719560"/>
            <a:ext cx="3105908" cy="1657981"/>
            <a:chOff x="3716560" y="7719560"/>
            <a:chExt cx="3105908" cy="1657981"/>
          </a:xfrm>
        </p:grpSpPr>
        <p:sp>
          <p:nvSpPr>
            <p:cNvPr id="1083" name="Freeform 1082"/>
            <p:cNvSpPr/>
            <p:nvPr/>
          </p:nvSpPr>
          <p:spPr>
            <a:xfrm>
              <a:off x="3716560" y="7883807"/>
              <a:ext cx="152789" cy="263204"/>
            </a:xfrm>
            <a:custGeom>
              <a:avLst/>
              <a:gdLst/>
              <a:ahLst/>
              <a:cxnLst/>
              <a:rect l="0" t="0" r="0" b="0"/>
              <a:pathLst>
                <a:path w="152789" h="263204">
                  <a:moveTo>
                    <a:pt x="115813" y="109494"/>
                  </a:moveTo>
                  <a:lnTo>
                    <a:pt x="124147" y="60563"/>
                  </a:lnTo>
                  <a:lnTo>
                    <a:pt x="123027" y="31595"/>
                  </a:lnTo>
                  <a:lnTo>
                    <a:pt x="114730" y="7022"/>
                  </a:lnTo>
                  <a:lnTo>
                    <a:pt x="106902" y="1405"/>
                  </a:lnTo>
                  <a:lnTo>
                    <a:pt x="97004" y="0"/>
                  </a:lnTo>
                  <a:lnTo>
                    <a:pt x="85727" y="1403"/>
                  </a:lnTo>
                  <a:lnTo>
                    <a:pt x="66956" y="12321"/>
                  </a:lnTo>
                  <a:lnTo>
                    <a:pt x="51985" y="28871"/>
                  </a:lnTo>
                  <a:lnTo>
                    <a:pt x="41432" y="47926"/>
                  </a:lnTo>
                  <a:lnTo>
                    <a:pt x="41659" y="56750"/>
                  </a:lnTo>
                  <a:lnTo>
                    <a:pt x="45320" y="64973"/>
                  </a:lnTo>
                  <a:lnTo>
                    <a:pt x="58747" y="79178"/>
                  </a:lnTo>
                  <a:lnTo>
                    <a:pt x="87206" y="93753"/>
                  </a:lnTo>
                  <a:lnTo>
                    <a:pt x="131913" y="112277"/>
                  </a:lnTo>
                  <a:lnTo>
                    <a:pt x="140584" y="118368"/>
                  </a:lnTo>
                  <a:lnTo>
                    <a:pt x="146365" y="127109"/>
                  </a:lnTo>
                  <a:lnTo>
                    <a:pt x="152788" y="149299"/>
                  </a:lnTo>
                  <a:lnTo>
                    <a:pt x="150816" y="182510"/>
                  </a:lnTo>
                  <a:lnTo>
                    <a:pt x="142678" y="200827"/>
                  </a:lnTo>
                  <a:lnTo>
                    <a:pt x="118390" y="231650"/>
                  </a:lnTo>
                  <a:lnTo>
                    <a:pt x="86811" y="253184"/>
                  </a:lnTo>
                  <a:lnTo>
                    <a:pt x="42229" y="263203"/>
                  </a:lnTo>
                  <a:lnTo>
                    <a:pt x="30492" y="262269"/>
                  </a:lnTo>
                  <a:lnTo>
                    <a:pt x="0" y="24636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Freeform 1083"/>
            <p:cNvSpPr/>
            <p:nvPr/>
          </p:nvSpPr>
          <p:spPr>
            <a:xfrm>
              <a:off x="3937658" y="7793259"/>
              <a:ext cx="20587" cy="326385"/>
            </a:xfrm>
            <a:custGeom>
              <a:avLst/>
              <a:gdLst/>
              <a:ahLst/>
              <a:cxnLst/>
              <a:rect l="0" t="0" r="0" b="0"/>
              <a:pathLst>
                <a:path w="20587" h="326385">
                  <a:moveTo>
                    <a:pt x="0" y="0"/>
                  </a:moveTo>
                  <a:lnTo>
                    <a:pt x="3120" y="52051"/>
                  </a:lnTo>
                  <a:lnTo>
                    <a:pt x="8333" y="105110"/>
                  </a:lnTo>
                  <a:lnTo>
                    <a:pt x="12998" y="154757"/>
                  </a:lnTo>
                  <a:lnTo>
                    <a:pt x="19465" y="213453"/>
                  </a:lnTo>
                  <a:lnTo>
                    <a:pt x="20586" y="267187"/>
                  </a:lnTo>
                  <a:lnTo>
                    <a:pt x="10529" y="3263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Freeform 1084"/>
            <p:cNvSpPr/>
            <p:nvPr/>
          </p:nvSpPr>
          <p:spPr>
            <a:xfrm>
              <a:off x="3895544" y="7951188"/>
              <a:ext cx="115815" cy="26646"/>
            </a:xfrm>
            <a:custGeom>
              <a:avLst/>
              <a:gdLst/>
              <a:ahLst/>
              <a:cxnLst/>
              <a:rect l="0" t="0" r="0" b="0"/>
              <a:pathLst>
                <a:path w="115815" h="26646">
                  <a:moveTo>
                    <a:pt x="0" y="21056"/>
                  </a:moveTo>
                  <a:lnTo>
                    <a:pt x="16768" y="26645"/>
                  </a:lnTo>
                  <a:lnTo>
                    <a:pt x="55141" y="24532"/>
                  </a:lnTo>
                  <a:lnTo>
                    <a:pt x="11581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Freeform 1085"/>
            <p:cNvSpPr/>
            <p:nvPr/>
          </p:nvSpPr>
          <p:spPr>
            <a:xfrm>
              <a:off x="4029445" y="7906300"/>
              <a:ext cx="181955" cy="223873"/>
            </a:xfrm>
            <a:custGeom>
              <a:avLst/>
              <a:gdLst/>
              <a:ahLst/>
              <a:cxnLst/>
              <a:rect l="0" t="0" r="0" b="0"/>
              <a:pathLst>
                <a:path w="181955" h="223873">
                  <a:moveTo>
                    <a:pt x="160897" y="13302"/>
                  </a:moveTo>
                  <a:lnTo>
                    <a:pt x="149719" y="2123"/>
                  </a:lnTo>
                  <a:lnTo>
                    <a:pt x="142916" y="0"/>
                  </a:lnTo>
                  <a:lnTo>
                    <a:pt x="116575" y="2602"/>
                  </a:lnTo>
                  <a:lnTo>
                    <a:pt x="96745" y="7767"/>
                  </a:lnTo>
                  <a:lnTo>
                    <a:pt x="76233" y="23320"/>
                  </a:lnTo>
                  <a:lnTo>
                    <a:pt x="51194" y="55264"/>
                  </a:lnTo>
                  <a:lnTo>
                    <a:pt x="16230" y="110240"/>
                  </a:lnTo>
                  <a:lnTo>
                    <a:pt x="0" y="150603"/>
                  </a:lnTo>
                  <a:lnTo>
                    <a:pt x="270" y="187474"/>
                  </a:lnTo>
                  <a:lnTo>
                    <a:pt x="4679" y="197267"/>
                  </a:lnTo>
                  <a:lnTo>
                    <a:pt x="18937" y="211267"/>
                  </a:lnTo>
                  <a:lnTo>
                    <a:pt x="28822" y="213129"/>
                  </a:lnTo>
                  <a:lnTo>
                    <a:pt x="52285" y="208958"/>
                  </a:lnTo>
                  <a:lnTo>
                    <a:pt x="80623" y="193457"/>
                  </a:lnTo>
                  <a:lnTo>
                    <a:pt x="103837" y="174046"/>
                  </a:lnTo>
                  <a:lnTo>
                    <a:pt x="119944" y="147887"/>
                  </a:lnTo>
                  <a:lnTo>
                    <a:pt x="132125" y="106731"/>
                  </a:lnTo>
                  <a:lnTo>
                    <a:pt x="131965" y="68671"/>
                  </a:lnTo>
                  <a:lnTo>
                    <a:pt x="129910" y="64252"/>
                  </a:lnTo>
                  <a:lnTo>
                    <a:pt x="127371" y="64817"/>
                  </a:lnTo>
                  <a:lnTo>
                    <a:pt x="124509" y="68702"/>
                  </a:lnTo>
                  <a:lnTo>
                    <a:pt x="126069" y="102117"/>
                  </a:lnTo>
                  <a:lnTo>
                    <a:pt x="133940" y="154651"/>
                  </a:lnTo>
                  <a:lnTo>
                    <a:pt x="149270" y="197903"/>
                  </a:lnTo>
                  <a:lnTo>
                    <a:pt x="161969" y="212330"/>
                  </a:lnTo>
                  <a:lnTo>
                    <a:pt x="181954" y="2238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Freeform 1086"/>
            <p:cNvSpPr/>
            <p:nvPr/>
          </p:nvSpPr>
          <p:spPr>
            <a:xfrm>
              <a:off x="4253513" y="7814317"/>
              <a:ext cx="10530" cy="294798"/>
            </a:xfrm>
            <a:custGeom>
              <a:avLst/>
              <a:gdLst/>
              <a:ahLst/>
              <a:cxnLst/>
              <a:rect l="0" t="0" r="0" b="0"/>
              <a:pathLst>
                <a:path w="10530" h="294798">
                  <a:moveTo>
                    <a:pt x="0" y="0"/>
                  </a:moveTo>
                  <a:lnTo>
                    <a:pt x="0" y="58289"/>
                  </a:lnTo>
                  <a:lnTo>
                    <a:pt x="0" y="118656"/>
                  </a:lnTo>
                  <a:lnTo>
                    <a:pt x="5589" y="180976"/>
                  </a:lnTo>
                  <a:lnTo>
                    <a:pt x="9553" y="238346"/>
                  </a:lnTo>
                  <a:lnTo>
                    <a:pt x="10529" y="2947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Freeform 1087"/>
            <p:cNvSpPr/>
            <p:nvPr/>
          </p:nvSpPr>
          <p:spPr>
            <a:xfrm>
              <a:off x="4200871" y="7930196"/>
              <a:ext cx="250690" cy="211073"/>
            </a:xfrm>
            <a:custGeom>
              <a:avLst/>
              <a:gdLst/>
              <a:ahLst/>
              <a:cxnLst/>
              <a:rect l="0" t="0" r="0" b="0"/>
              <a:pathLst>
                <a:path w="250690" h="211073">
                  <a:moveTo>
                    <a:pt x="0" y="73633"/>
                  </a:moveTo>
                  <a:lnTo>
                    <a:pt x="27556" y="89275"/>
                  </a:lnTo>
                  <a:lnTo>
                    <a:pt x="90017" y="101723"/>
                  </a:lnTo>
                  <a:lnTo>
                    <a:pt x="142875" y="101063"/>
                  </a:lnTo>
                  <a:lnTo>
                    <a:pt x="188172" y="90340"/>
                  </a:lnTo>
                  <a:lnTo>
                    <a:pt x="239811" y="65755"/>
                  </a:lnTo>
                  <a:lnTo>
                    <a:pt x="246441" y="56683"/>
                  </a:lnTo>
                  <a:lnTo>
                    <a:pt x="250689" y="34125"/>
                  </a:lnTo>
                  <a:lnTo>
                    <a:pt x="245558" y="14740"/>
                  </a:lnTo>
                  <a:lnTo>
                    <a:pt x="240914" y="6296"/>
                  </a:lnTo>
                  <a:lnTo>
                    <a:pt x="231969" y="1835"/>
                  </a:lnTo>
                  <a:lnTo>
                    <a:pt x="206432" y="0"/>
                  </a:lnTo>
                  <a:lnTo>
                    <a:pt x="181825" y="9322"/>
                  </a:lnTo>
                  <a:lnTo>
                    <a:pt x="151360" y="34301"/>
                  </a:lnTo>
                  <a:lnTo>
                    <a:pt x="130635" y="63929"/>
                  </a:lnTo>
                  <a:lnTo>
                    <a:pt x="122401" y="88038"/>
                  </a:lnTo>
                  <a:lnTo>
                    <a:pt x="120105" y="139903"/>
                  </a:lnTo>
                  <a:lnTo>
                    <a:pt x="127859" y="175226"/>
                  </a:lnTo>
                  <a:lnTo>
                    <a:pt x="135542" y="188155"/>
                  </a:lnTo>
                  <a:lnTo>
                    <a:pt x="156557" y="205641"/>
                  </a:lnTo>
                  <a:lnTo>
                    <a:pt x="187734" y="211072"/>
                  </a:lnTo>
                  <a:lnTo>
                    <a:pt x="242155" y="2105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Freeform 1088"/>
            <p:cNvSpPr/>
            <p:nvPr/>
          </p:nvSpPr>
          <p:spPr>
            <a:xfrm>
              <a:off x="4499458" y="7909073"/>
              <a:ext cx="142050" cy="200042"/>
            </a:xfrm>
            <a:custGeom>
              <a:avLst/>
              <a:gdLst/>
              <a:ahLst/>
              <a:cxnLst/>
              <a:rect l="0" t="0" r="0" b="0"/>
              <a:pathLst>
                <a:path w="142050" h="200042">
                  <a:moveTo>
                    <a:pt x="122553" y="0"/>
                  </a:moveTo>
                  <a:lnTo>
                    <a:pt x="82865" y="2339"/>
                  </a:lnTo>
                  <a:lnTo>
                    <a:pt x="28116" y="29308"/>
                  </a:lnTo>
                  <a:lnTo>
                    <a:pt x="1895" y="55088"/>
                  </a:lnTo>
                  <a:lnTo>
                    <a:pt x="0" y="64802"/>
                  </a:lnTo>
                  <a:lnTo>
                    <a:pt x="2246" y="74787"/>
                  </a:lnTo>
                  <a:lnTo>
                    <a:pt x="7253" y="84953"/>
                  </a:lnTo>
                  <a:lnTo>
                    <a:pt x="25295" y="99368"/>
                  </a:lnTo>
                  <a:lnTo>
                    <a:pt x="80595" y="118154"/>
                  </a:lnTo>
                  <a:lnTo>
                    <a:pt x="119479" y="129505"/>
                  </a:lnTo>
                  <a:lnTo>
                    <a:pt x="128692" y="136640"/>
                  </a:lnTo>
                  <a:lnTo>
                    <a:pt x="142049" y="157046"/>
                  </a:lnTo>
                  <a:lnTo>
                    <a:pt x="141399" y="166698"/>
                  </a:lnTo>
                  <a:lnTo>
                    <a:pt x="136287" y="175473"/>
                  </a:lnTo>
                  <a:lnTo>
                    <a:pt x="128199" y="183662"/>
                  </a:lnTo>
                  <a:lnTo>
                    <a:pt x="106735" y="192761"/>
                  </a:lnTo>
                  <a:lnTo>
                    <a:pt x="69910" y="2000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Freeform 1089"/>
            <p:cNvSpPr/>
            <p:nvPr/>
          </p:nvSpPr>
          <p:spPr>
            <a:xfrm>
              <a:off x="4727296" y="7761674"/>
              <a:ext cx="31586" cy="126343"/>
            </a:xfrm>
            <a:custGeom>
              <a:avLst/>
              <a:gdLst/>
              <a:ahLst/>
              <a:cxnLst/>
              <a:rect l="0" t="0" r="0" b="0"/>
              <a:pathLst>
                <a:path w="31586" h="126343">
                  <a:moveTo>
                    <a:pt x="31585" y="0"/>
                  </a:moveTo>
                  <a:lnTo>
                    <a:pt x="20132" y="57264"/>
                  </a:lnTo>
                  <a:lnTo>
                    <a:pt x="10254" y="97296"/>
                  </a:lnTo>
                  <a:lnTo>
                    <a:pt x="0" y="1263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Freeform 1090"/>
            <p:cNvSpPr/>
            <p:nvPr/>
          </p:nvSpPr>
          <p:spPr>
            <a:xfrm>
              <a:off x="4885223" y="7903232"/>
              <a:ext cx="168457" cy="163508"/>
            </a:xfrm>
            <a:custGeom>
              <a:avLst/>
              <a:gdLst/>
              <a:ahLst/>
              <a:cxnLst/>
              <a:rect l="0" t="0" r="0" b="0"/>
              <a:pathLst>
                <a:path w="168457" h="163508">
                  <a:moveTo>
                    <a:pt x="0" y="69012"/>
                  </a:moveTo>
                  <a:lnTo>
                    <a:pt x="16789" y="131293"/>
                  </a:lnTo>
                  <a:lnTo>
                    <a:pt x="18623" y="163376"/>
                  </a:lnTo>
                  <a:lnTo>
                    <a:pt x="17094" y="163507"/>
                  </a:lnTo>
                  <a:lnTo>
                    <a:pt x="14905" y="160084"/>
                  </a:lnTo>
                  <a:lnTo>
                    <a:pt x="11825" y="132912"/>
                  </a:lnTo>
                  <a:lnTo>
                    <a:pt x="16502" y="95224"/>
                  </a:lnTo>
                  <a:lnTo>
                    <a:pt x="25271" y="74423"/>
                  </a:lnTo>
                  <a:lnTo>
                    <a:pt x="59047" y="27394"/>
                  </a:lnTo>
                  <a:lnTo>
                    <a:pt x="81615" y="11131"/>
                  </a:lnTo>
                  <a:lnTo>
                    <a:pt x="120628" y="0"/>
                  </a:lnTo>
                  <a:lnTo>
                    <a:pt x="141740" y="3635"/>
                  </a:lnTo>
                  <a:lnTo>
                    <a:pt x="156582" y="11879"/>
                  </a:lnTo>
                  <a:lnTo>
                    <a:pt x="168456" y="268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Freeform 1091"/>
            <p:cNvSpPr/>
            <p:nvPr/>
          </p:nvSpPr>
          <p:spPr>
            <a:xfrm>
              <a:off x="5116850" y="7866959"/>
              <a:ext cx="10530" cy="178986"/>
            </a:xfrm>
            <a:custGeom>
              <a:avLst/>
              <a:gdLst/>
              <a:ahLst/>
              <a:cxnLst/>
              <a:rect l="0" t="0" r="0" b="0"/>
              <a:pathLst>
                <a:path w="10530" h="178986">
                  <a:moveTo>
                    <a:pt x="0" y="0"/>
                  </a:moveTo>
                  <a:lnTo>
                    <a:pt x="0" y="52051"/>
                  </a:lnTo>
                  <a:lnTo>
                    <a:pt x="0" y="105109"/>
                  </a:lnTo>
                  <a:lnTo>
                    <a:pt x="3120" y="148518"/>
                  </a:lnTo>
                  <a:lnTo>
                    <a:pt x="10529" y="1789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Freeform 1092"/>
            <p:cNvSpPr/>
            <p:nvPr/>
          </p:nvSpPr>
          <p:spPr>
            <a:xfrm>
              <a:off x="5116850" y="7835374"/>
              <a:ext cx="1" cy="10529"/>
            </a:xfrm>
            <a:custGeom>
              <a:avLst/>
              <a:gdLst/>
              <a:ahLst/>
              <a:cxnLst/>
              <a:rect l="0" t="0" r="0" b="0"/>
              <a:pathLst>
                <a:path w="1" h="10529">
                  <a:moveTo>
                    <a:pt x="0" y="0"/>
                  </a:moveTo>
                  <a:lnTo>
                    <a:pt x="0" y="10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Freeform 1093"/>
            <p:cNvSpPr/>
            <p:nvPr/>
          </p:nvSpPr>
          <p:spPr>
            <a:xfrm>
              <a:off x="5189865" y="7895772"/>
              <a:ext cx="196999" cy="360699"/>
            </a:xfrm>
            <a:custGeom>
              <a:avLst/>
              <a:gdLst/>
              <a:ahLst/>
              <a:cxnLst/>
              <a:rect l="0" t="0" r="0" b="0"/>
              <a:pathLst>
                <a:path w="196999" h="360699">
                  <a:moveTo>
                    <a:pt x="137555" y="13301"/>
                  </a:moveTo>
                  <a:lnTo>
                    <a:pt x="126376" y="2123"/>
                  </a:lnTo>
                  <a:lnTo>
                    <a:pt x="118404" y="0"/>
                  </a:lnTo>
                  <a:lnTo>
                    <a:pt x="97068" y="760"/>
                  </a:lnTo>
                  <a:lnTo>
                    <a:pt x="58748" y="18944"/>
                  </a:lnTo>
                  <a:lnTo>
                    <a:pt x="28937" y="46559"/>
                  </a:lnTo>
                  <a:lnTo>
                    <a:pt x="5286" y="88146"/>
                  </a:lnTo>
                  <a:lnTo>
                    <a:pt x="0" y="120655"/>
                  </a:lnTo>
                  <a:lnTo>
                    <a:pt x="2720" y="151091"/>
                  </a:lnTo>
                  <a:lnTo>
                    <a:pt x="11728" y="172418"/>
                  </a:lnTo>
                  <a:lnTo>
                    <a:pt x="20915" y="177871"/>
                  </a:lnTo>
                  <a:lnTo>
                    <a:pt x="46720" y="180809"/>
                  </a:lnTo>
                  <a:lnTo>
                    <a:pt x="68328" y="175097"/>
                  </a:lnTo>
                  <a:lnTo>
                    <a:pt x="101264" y="152365"/>
                  </a:lnTo>
                  <a:lnTo>
                    <a:pt x="129130" y="124176"/>
                  </a:lnTo>
                  <a:lnTo>
                    <a:pt x="147112" y="82906"/>
                  </a:lnTo>
                  <a:lnTo>
                    <a:pt x="152331" y="58274"/>
                  </a:lnTo>
                  <a:lnTo>
                    <a:pt x="150751" y="35629"/>
                  </a:lnTo>
                  <a:lnTo>
                    <a:pt x="148692" y="32866"/>
                  </a:lnTo>
                  <a:lnTo>
                    <a:pt x="146149" y="35704"/>
                  </a:lnTo>
                  <a:lnTo>
                    <a:pt x="143285" y="42274"/>
                  </a:lnTo>
                  <a:lnTo>
                    <a:pt x="146341" y="62052"/>
                  </a:lnTo>
                  <a:lnTo>
                    <a:pt x="165402" y="118074"/>
                  </a:lnTo>
                  <a:lnTo>
                    <a:pt x="183148" y="171162"/>
                  </a:lnTo>
                  <a:lnTo>
                    <a:pt x="196040" y="224075"/>
                  </a:lnTo>
                  <a:lnTo>
                    <a:pt x="196998" y="277354"/>
                  </a:lnTo>
                  <a:lnTo>
                    <a:pt x="183504" y="321476"/>
                  </a:lnTo>
                  <a:lnTo>
                    <a:pt x="171235" y="341730"/>
                  </a:lnTo>
                  <a:lnTo>
                    <a:pt x="148624" y="355411"/>
                  </a:lnTo>
                  <a:lnTo>
                    <a:pt x="134406" y="360698"/>
                  </a:lnTo>
                  <a:lnTo>
                    <a:pt x="103010" y="360333"/>
                  </a:lnTo>
                  <a:lnTo>
                    <a:pt x="73069" y="352371"/>
                  </a:lnTo>
                  <a:lnTo>
                    <a:pt x="32270" y="3291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Freeform 1094"/>
            <p:cNvSpPr/>
            <p:nvPr/>
          </p:nvSpPr>
          <p:spPr>
            <a:xfrm>
              <a:off x="5422176" y="7782731"/>
              <a:ext cx="162159" cy="252685"/>
            </a:xfrm>
            <a:custGeom>
              <a:avLst/>
              <a:gdLst/>
              <a:ahLst/>
              <a:cxnLst/>
              <a:rect l="0" t="0" r="0" b="0"/>
              <a:pathLst>
                <a:path w="162159" h="252685">
                  <a:moveTo>
                    <a:pt x="0" y="0"/>
                  </a:moveTo>
                  <a:lnTo>
                    <a:pt x="3120" y="42692"/>
                  </a:lnTo>
                  <a:lnTo>
                    <a:pt x="16789" y="96002"/>
                  </a:lnTo>
                  <a:lnTo>
                    <a:pt x="23334" y="148338"/>
                  </a:lnTo>
                  <a:lnTo>
                    <a:pt x="35545" y="203737"/>
                  </a:lnTo>
                  <a:lnTo>
                    <a:pt x="48053" y="250382"/>
                  </a:lnTo>
                  <a:lnTo>
                    <a:pt x="49583" y="248810"/>
                  </a:lnTo>
                  <a:lnTo>
                    <a:pt x="50603" y="243082"/>
                  </a:lnTo>
                  <a:lnTo>
                    <a:pt x="47160" y="192538"/>
                  </a:lnTo>
                  <a:lnTo>
                    <a:pt x="57149" y="133959"/>
                  </a:lnTo>
                  <a:lnTo>
                    <a:pt x="63836" y="124401"/>
                  </a:lnTo>
                  <a:lnTo>
                    <a:pt x="72973" y="118029"/>
                  </a:lnTo>
                  <a:lnTo>
                    <a:pt x="83744" y="113781"/>
                  </a:lnTo>
                  <a:lnTo>
                    <a:pt x="93264" y="115629"/>
                  </a:lnTo>
                  <a:lnTo>
                    <a:pt x="132703" y="153470"/>
                  </a:lnTo>
                  <a:lnTo>
                    <a:pt x="152902" y="205183"/>
                  </a:lnTo>
                  <a:lnTo>
                    <a:pt x="162158" y="237050"/>
                  </a:lnTo>
                  <a:lnTo>
                    <a:pt x="161918" y="242261"/>
                  </a:lnTo>
                  <a:lnTo>
                    <a:pt x="157928" y="2526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Freeform 1095"/>
            <p:cNvSpPr/>
            <p:nvPr/>
          </p:nvSpPr>
          <p:spPr>
            <a:xfrm>
              <a:off x="5643275" y="7793259"/>
              <a:ext cx="31586" cy="189515"/>
            </a:xfrm>
            <a:custGeom>
              <a:avLst/>
              <a:gdLst/>
              <a:ahLst/>
              <a:cxnLst/>
              <a:rect l="0" t="0" r="0" b="0"/>
              <a:pathLst>
                <a:path w="31586" h="189515">
                  <a:moveTo>
                    <a:pt x="0" y="0"/>
                  </a:moveTo>
                  <a:lnTo>
                    <a:pt x="11453" y="52051"/>
                  </a:lnTo>
                  <a:lnTo>
                    <a:pt x="24749" y="111538"/>
                  </a:lnTo>
                  <a:lnTo>
                    <a:pt x="30685" y="169987"/>
                  </a:lnTo>
                  <a:lnTo>
                    <a:pt x="31585" y="1895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Freeform 1096"/>
            <p:cNvSpPr/>
            <p:nvPr/>
          </p:nvSpPr>
          <p:spPr>
            <a:xfrm>
              <a:off x="5590632" y="7809637"/>
              <a:ext cx="294377" cy="207672"/>
            </a:xfrm>
            <a:custGeom>
              <a:avLst/>
              <a:gdLst/>
              <a:ahLst/>
              <a:cxnLst/>
              <a:rect l="0" t="0" r="0" b="0"/>
              <a:pathLst>
                <a:path w="294377" h="207672">
                  <a:moveTo>
                    <a:pt x="0" y="67851"/>
                  </a:moveTo>
                  <a:lnTo>
                    <a:pt x="56215" y="49893"/>
                  </a:lnTo>
                  <a:lnTo>
                    <a:pt x="111666" y="36184"/>
                  </a:lnTo>
                  <a:lnTo>
                    <a:pt x="169080" y="18707"/>
                  </a:lnTo>
                  <a:lnTo>
                    <a:pt x="230091" y="1169"/>
                  </a:lnTo>
                  <a:lnTo>
                    <a:pt x="234113" y="0"/>
                  </a:lnTo>
                  <a:lnTo>
                    <a:pt x="198657" y="20926"/>
                  </a:lnTo>
                  <a:lnTo>
                    <a:pt x="183438" y="33737"/>
                  </a:lnTo>
                  <a:lnTo>
                    <a:pt x="179614" y="41598"/>
                  </a:lnTo>
                  <a:lnTo>
                    <a:pt x="178484" y="59693"/>
                  </a:lnTo>
                  <a:lnTo>
                    <a:pt x="182161" y="68261"/>
                  </a:lnTo>
                  <a:lnTo>
                    <a:pt x="195604" y="84021"/>
                  </a:lnTo>
                  <a:lnTo>
                    <a:pt x="228493" y="100458"/>
                  </a:lnTo>
                  <a:lnTo>
                    <a:pt x="278018" y="118832"/>
                  </a:lnTo>
                  <a:lnTo>
                    <a:pt x="292410" y="134963"/>
                  </a:lnTo>
                  <a:lnTo>
                    <a:pt x="294376" y="144178"/>
                  </a:lnTo>
                  <a:lnTo>
                    <a:pt x="290321" y="163775"/>
                  </a:lnTo>
                  <a:lnTo>
                    <a:pt x="274884" y="188949"/>
                  </a:lnTo>
                  <a:lnTo>
                    <a:pt x="252802" y="200831"/>
                  </a:lnTo>
                  <a:lnTo>
                    <a:pt x="224661" y="207671"/>
                  </a:lnTo>
                  <a:lnTo>
                    <a:pt x="168456" y="2047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Freeform 1097"/>
            <p:cNvSpPr/>
            <p:nvPr/>
          </p:nvSpPr>
          <p:spPr>
            <a:xfrm>
              <a:off x="6053886" y="7803789"/>
              <a:ext cx="284271" cy="42114"/>
            </a:xfrm>
            <a:custGeom>
              <a:avLst/>
              <a:gdLst/>
              <a:ahLst/>
              <a:cxnLst/>
              <a:rect l="0" t="0" r="0" b="0"/>
              <a:pathLst>
                <a:path w="284271" h="42114">
                  <a:moveTo>
                    <a:pt x="0" y="42113"/>
                  </a:moveTo>
                  <a:lnTo>
                    <a:pt x="51603" y="40944"/>
                  </a:lnTo>
                  <a:lnTo>
                    <a:pt x="93515" y="36524"/>
                  </a:lnTo>
                  <a:lnTo>
                    <a:pt x="139439" y="30660"/>
                  </a:lnTo>
                  <a:lnTo>
                    <a:pt x="184805" y="24155"/>
                  </a:lnTo>
                  <a:lnTo>
                    <a:pt x="239721" y="13916"/>
                  </a:lnTo>
                  <a:lnTo>
                    <a:pt x="28427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Freeform 1098"/>
            <p:cNvSpPr/>
            <p:nvPr/>
          </p:nvSpPr>
          <p:spPr>
            <a:xfrm>
              <a:off x="6190757" y="7719560"/>
              <a:ext cx="140646" cy="231629"/>
            </a:xfrm>
            <a:custGeom>
              <a:avLst/>
              <a:gdLst/>
              <a:ahLst/>
              <a:cxnLst/>
              <a:rect l="0" t="0" r="0" b="0"/>
              <a:pathLst>
                <a:path w="140646" h="231629">
                  <a:moveTo>
                    <a:pt x="0" y="0"/>
                  </a:moveTo>
                  <a:lnTo>
                    <a:pt x="62280" y="19129"/>
                  </a:lnTo>
                  <a:lnTo>
                    <a:pt x="124607" y="44214"/>
                  </a:lnTo>
                  <a:lnTo>
                    <a:pt x="132204" y="51704"/>
                  </a:lnTo>
                  <a:lnTo>
                    <a:pt x="140645" y="72502"/>
                  </a:lnTo>
                  <a:lnTo>
                    <a:pt x="138217" y="83430"/>
                  </a:lnTo>
                  <a:lnTo>
                    <a:pt x="99368" y="131177"/>
                  </a:lnTo>
                  <a:lnTo>
                    <a:pt x="45070" y="180873"/>
                  </a:lnTo>
                  <a:lnTo>
                    <a:pt x="11329" y="211896"/>
                  </a:lnTo>
                  <a:lnTo>
                    <a:pt x="0" y="2316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Freeform 1099"/>
            <p:cNvSpPr/>
            <p:nvPr/>
          </p:nvSpPr>
          <p:spPr>
            <a:xfrm>
              <a:off x="3877246" y="8337802"/>
              <a:ext cx="176227" cy="198299"/>
            </a:xfrm>
            <a:custGeom>
              <a:avLst/>
              <a:gdLst/>
              <a:ahLst/>
              <a:cxnLst/>
              <a:rect l="0" t="0" r="0" b="0"/>
              <a:pathLst>
                <a:path w="176227" h="198299">
                  <a:moveTo>
                    <a:pt x="134112" y="76639"/>
                  </a:moveTo>
                  <a:lnTo>
                    <a:pt x="134112" y="18022"/>
                  </a:lnTo>
                  <a:lnTo>
                    <a:pt x="128263" y="9485"/>
                  </a:lnTo>
                  <a:lnTo>
                    <a:pt x="118514" y="3794"/>
                  </a:lnTo>
                  <a:lnTo>
                    <a:pt x="106166" y="0"/>
                  </a:lnTo>
                  <a:lnTo>
                    <a:pt x="83087" y="2023"/>
                  </a:lnTo>
                  <a:lnTo>
                    <a:pt x="72019" y="5838"/>
                  </a:lnTo>
                  <a:lnTo>
                    <a:pt x="53483" y="22555"/>
                  </a:lnTo>
                  <a:lnTo>
                    <a:pt x="22519" y="77005"/>
                  </a:lnTo>
                  <a:lnTo>
                    <a:pt x="3447" y="129614"/>
                  </a:lnTo>
                  <a:lnTo>
                    <a:pt x="0" y="160625"/>
                  </a:lnTo>
                  <a:lnTo>
                    <a:pt x="2589" y="173574"/>
                  </a:lnTo>
                  <a:lnTo>
                    <a:pt x="14826" y="194201"/>
                  </a:lnTo>
                  <a:lnTo>
                    <a:pt x="24172" y="198298"/>
                  </a:lnTo>
                  <a:lnTo>
                    <a:pt x="47035" y="196610"/>
                  </a:lnTo>
                  <a:lnTo>
                    <a:pt x="66555" y="188062"/>
                  </a:lnTo>
                  <a:lnTo>
                    <a:pt x="98150" y="163509"/>
                  </a:lnTo>
                  <a:lnTo>
                    <a:pt x="125752" y="127724"/>
                  </a:lnTo>
                  <a:lnTo>
                    <a:pt x="147511" y="70844"/>
                  </a:lnTo>
                  <a:lnTo>
                    <a:pt x="152900" y="30339"/>
                  </a:lnTo>
                  <a:lnTo>
                    <a:pt x="152486" y="24715"/>
                  </a:lnTo>
                  <a:lnTo>
                    <a:pt x="151041" y="24475"/>
                  </a:lnTo>
                  <a:lnTo>
                    <a:pt x="148907" y="27825"/>
                  </a:lnTo>
                  <a:lnTo>
                    <a:pt x="153535" y="90907"/>
                  </a:lnTo>
                  <a:lnTo>
                    <a:pt x="160435" y="146917"/>
                  </a:lnTo>
                  <a:lnTo>
                    <a:pt x="166478" y="160516"/>
                  </a:lnTo>
                  <a:lnTo>
                    <a:pt x="176226" y="17139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Freeform 1100"/>
            <p:cNvSpPr/>
            <p:nvPr/>
          </p:nvSpPr>
          <p:spPr>
            <a:xfrm>
              <a:off x="4169285" y="8288099"/>
              <a:ext cx="21058" cy="210571"/>
            </a:xfrm>
            <a:custGeom>
              <a:avLst/>
              <a:gdLst/>
              <a:ahLst/>
              <a:cxnLst/>
              <a:rect l="0" t="0" r="0" b="0"/>
              <a:pathLst>
                <a:path w="21058" h="210571">
                  <a:moveTo>
                    <a:pt x="0" y="0"/>
                  </a:moveTo>
                  <a:lnTo>
                    <a:pt x="3119" y="48931"/>
                  </a:lnTo>
                  <a:lnTo>
                    <a:pt x="8333" y="99896"/>
                  </a:lnTo>
                  <a:lnTo>
                    <a:pt x="12998" y="153212"/>
                  </a:lnTo>
                  <a:lnTo>
                    <a:pt x="21057" y="210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Freeform 1101"/>
            <p:cNvSpPr/>
            <p:nvPr/>
          </p:nvSpPr>
          <p:spPr>
            <a:xfrm>
              <a:off x="4253513" y="8277571"/>
              <a:ext cx="31587" cy="221099"/>
            </a:xfrm>
            <a:custGeom>
              <a:avLst/>
              <a:gdLst/>
              <a:ahLst/>
              <a:cxnLst/>
              <a:rect l="0" t="0" r="0" b="0"/>
              <a:pathLst>
                <a:path w="31587" h="221099">
                  <a:moveTo>
                    <a:pt x="0" y="0"/>
                  </a:moveTo>
                  <a:lnTo>
                    <a:pt x="8333" y="52050"/>
                  </a:lnTo>
                  <a:lnTo>
                    <a:pt x="12998" y="108229"/>
                  </a:lnTo>
                  <a:lnTo>
                    <a:pt x="18669" y="163089"/>
                  </a:lnTo>
                  <a:lnTo>
                    <a:pt x="23469" y="199621"/>
                  </a:lnTo>
                  <a:lnTo>
                    <a:pt x="31586" y="2210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Freeform 1102"/>
            <p:cNvSpPr/>
            <p:nvPr/>
          </p:nvSpPr>
          <p:spPr>
            <a:xfrm>
              <a:off x="4368005" y="8340742"/>
              <a:ext cx="130452" cy="176982"/>
            </a:xfrm>
            <a:custGeom>
              <a:avLst/>
              <a:gdLst/>
              <a:ahLst/>
              <a:cxnLst/>
              <a:rect l="0" t="0" r="0" b="0"/>
              <a:pathLst>
                <a:path w="130452" h="176982">
                  <a:moveTo>
                    <a:pt x="43435" y="0"/>
                  </a:moveTo>
                  <a:lnTo>
                    <a:pt x="32257" y="11178"/>
                  </a:lnTo>
                  <a:lnTo>
                    <a:pt x="9107" y="68687"/>
                  </a:lnTo>
                  <a:lnTo>
                    <a:pt x="103" y="99547"/>
                  </a:lnTo>
                  <a:lnTo>
                    <a:pt x="0" y="128861"/>
                  </a:lnTo>
                  <a:lnTo>
                    <a:pt x="12109" y="166082"/>
                  </a:lnTo>
                  <a:lnTo>
                    <a:pt x="21381" y="172723"/>
                  </a:lnTo>
                  <a:lnTo>
                    <a:pt x="47282" y="176981"/>
                  </a:lnTo>
                  <a:lnTo>
                    <a:pt x="68932" y="171855"/>
                  </a:lnTo>
                  <a:lnTo>
                    <a:pt x="101894" y="149499"/>
                  </a:lnTo>
                  <a:lnTo>
                    <a:pt x="118208" y="123844"/>
                  </a:lnTo>
                  <a:lnTo>
                    <a:pt x="130451" y="88427"/>
                  </a:lnTo>
                  <a:lnTo>
                    <a:pt x="128513" y="65036"/>
                  </a:lnTo>
                  <a:lnTo>
                    <a:pt x="124720" y="53886"/>
                  </a:lnTo>
                  <a:lnTo>
                    <a:pt x="117512" y="45283"/>
                  </a:lnTo>
                  <a:lnTo>
                    <a:pt x="97026" y="32603"/>
                  </a:lnTo>
                  <a:lnTo>
                    <a:pt x="69203" y="29308"/>
                  </a:lnTo>
                  <a:lnTo>
                    <a:pt x="43189" y="31742"/>
                  </a:lnTo>
                  <a:lnTo>
                    <a:pt x="22379" y="421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Freeform 1103"/>
            <p:cNvSpPr/>
            <p:nvPr/>
          </p:nvSpPr>
          <p:spPr>
            <a:xfrm>
              <a:off x="4542245" y="8337987"/>
              <a:ext cx="446464" cy="182398"/>
            </a:xfrm>
            <a:custGeom>
              <a:avLst/>
              <a:gdLst/>
              <a:ahLst/>
              <a:cxnLst/>
              <a:rect l="0" t="0" r="0" b="0"/>
              <a:pathLst>
                <a:path w="446464" h="182398">
                  <a:moveTo>
                    <a:pt x="6066" y="34340"/>
                  </a:moveTo>
                  <a:lnTo>
                    <a:pt x="0" y="67963"/>
                  </a:lnTo>
                  <a:lnTo>
                    <a:pt x="10626" y="127747"/>
                  </a:lnTo>
                  <a:lnTo>
                    <a:pt x="20415" y="160283"/>
                  </a:lnTo>
                  <a:lnTo>
                    <a:pt x="26161" y="168605"/>
                  </a:lnTo>
                  <a:lnTo>
                    <a:pt x="41903" y="180971"/>
                  </a:lnTo>
                  <a:lnTo>
                    <a:pt x="51015" y="182397"/>
                  </a:lnTo>
                  <a:lnTo>
                    <a:pt x="70497" y="177742"/>
                  </a:lnTo>
                  <a:lnTo>
                    <a:pt x="101196" y="150789"/>
                  </a:lnTo>
                  <a:lnTo>
                    <a:pt x="126929" y="107578"/>
                  </a:lnTo>
                  <a:lnTo>
                    <a:pt x="138194" y="63319"/>
                  </a:lnTo>
                  <a:lnTo>
                    <a:pt x="138605" y="57169"/>
                  </a:lnTo>
                  <a:lnTo>
                    <a:pt x="137709" y="56579"/>
                  </a:lnTo>
                  <a:lnTo>
                    <a:pt x="135942" y="59694"/>
                  </a:lnTo>
                  <a:lnTo>
                    <a:pt x="144326" y="110917"/>
                  </a:lnTo>
                  <a:lnTo>
                    <a:pt x="151743" y="135055"/>
                  </a:lnTo>
                  <a:lnTo>
                    <a:pt x="162838" y="153582"/>
                  </a:lnTo>
                  <a:lnTo>
                    <a:pt x="172582" y="159458"/>
                  </a:lnTo>
                  <a:lnTo>
                    <a:pt x="199006" y="165987"/>
                  </a:lnTo>
                  <a:lnTo>
                    <a:pt x="211902" y="164219"/>
                  </a:lnTo>
                  <a:lnTo>
                    <a:pt x="235589" y="152896"/>
                  </a:lnTo>
                  <a:lnTo>
                    <a:pt x="251576" y="129925"/>
                  </a:lnTo>
                  <a:lnTo>
                    <a:pt x="264033" y="87227"/>
                  </a:lnTo>
                  <a:lnTo>
                    <a:pt x="264608" y="60186"/>
                  </a:lnTo>
                  <a:lnTo>
                    <a:pt x="256456" y="33419"/>
                  </a:lnTo>
                  <a:lnTo>
                    <a:pt x="275411" y="55909"/>
                  </a:lnTo>
                  <a:lnTo>
                    <a:pt x="295401" y="68493"/>
                  </a:lnTo>
                  <a:lnTo>
                    <a:pt x="337200" y="79815"/>
                  </a:lnTo>
                  <a:lnTo>
                    <a:pt x="361467" y="78728"/>
                  </a:lnTo>
                  <a:lnTo>
                    <a:pt x="412877" y="60093"/>
                  </a:lnTo>
                  <a:lnTo>
                    <a:pt x="436046" y="47345"/>
                  </a:lnTo>
                  <a:lnTo>
                    <a:pt x="442458" y="39501"/>
                  </a:lnTo>
                  <a:lnTo>
                    <a:pt x="445563" y="30762"/>
                  </a:lnTo>
                  <a:lnTo>
                    <a:pt x="446463" y="21426"/>
                  </a:lnTo>
                  <a:lnTo>
                    <a:pt x="443553" y="14033"/>
                  </a:lnTo>
                  <a:lnTo>
                    <a:pt x="430962" y="2698"/>
                  </a:lnTo>
                  <a:lnTo>
                    <a:pt x="410548" y="0"/>
                  </a:lnTo>
                  <a:lnTo>
                    <a:pt x="398553" y="918"/>
                  </a:lnTo>
                  <a:lnTo>
                    <a:pt x="378986" y="11297"/>
                  </a:lnTo>
                  <a:lnTo>
                    <a:pt x="347361" y="40967"/>
                  </a:lnTo>
                  <a:lnTo>
                    <a:pt x="331278" y="84656"/>
                  </a:lnTo>
                  <a:lnTo>
                    <a:pt x="330283" y="130877"/>
                  </a:lnTo>
                  <a:lnTo>
                    <a:pt x="340845" y="153675"/>
                  </a:lnTo>
                  <a:lnTo>
                    <a:pt x="348575" y="163030"/>
                  </a:lnTo>
                  <a:lnTo>
                    <a:pt x="369642" y="173424"/>
                  </a:lnTo>
                  <a:lnTo>
                    <a:pt x="393433" y="176874"/>
                  </a:lnTo>
                  <a:lnTo>
                    <a:pt x="437734" y="1712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Freeform 1104"/>
            <p:cNvSpPr/>
            <p:nvPr/>
          </p:nvSpPr>
          <p:spPr>
            <a:xfrm>
              <a:off x="5079597" y="8161758"/>
              <a:ext cx="172227" cy="310616"/>
            </a:xfrm>
            <a:custGeom>
              <a:avLst/>
              <a:gdLst/>
              <a:ahLst/>
              <a:cxnLst/>
              <a:rect l="0" t="0" r="0" b="0"/>
              <a:pathLst>
                <a:path w="172227" h="310616">
                  <a:moveTo>
                    <a:pt x="153067" y="0"/>
                  </a:moveTo>
                  <a:lnTo>
                    <a:pt x="153067" y="44366"/>
                  </a:lnTo>
                  <a:lnTo>
                    <a:pt x="154236" y="101922"/>
                  </a:lnTo>
                  <a:lnTo>
                    <a:pt x="164519" y="164542"/>
                  </a:lnTo>
                  <a:lnTo>
                    <a:pt x="171278" y="216818"/>
                  </a:lnTo>
                  <a:lnTo>
                    <a:pt x="172226" y="232282"/>
                  </a:lnTo>
                  <a:lnTo>
                    <a:pt x="169349" y="240252"/>
                  </a:lnTo>
                  <a:lnTo>
                    <a:pt x="163921" y="243227"/>
                  </a:lnTo>
                  <a:lnTo>
                    <a:pt x="156793" y="242869"/>
                  </a:lnTo>
                  <a:lnTo>
                    <a:pt x="129994" y="231188"/>
                  </a:lnTo>
                  <a:lnTo>
                    <a:pt x="95563" y="201383"/>
                  </a:lnTo>
                  <a:lnTo>
                    <a:pt x="72137" y="194789"/>
                  </a:lnTo>
                  <a:lnTo>
                    <a:pt x="49248" y="198096"/>
                  </a:lnTo>
                  <a:lnTo>
                    <a:pt x="38231" y="202254"/>
                  </a:lnTo>
                  <a:lnTo>
                    <a:pt x="19750" y="219352"/>
                  </a:lnTo>
                  <a:lnTo>
                    <a:pt x="6077" y="242549"/>
                  </a:lnTo>
                  <a:lnTo>
                    <a:pt x="0" y="268456"/>
                  </a:lnTo>
                  <a:lnTo>
                    <a:pt x="3539" y="289329"/>
                  </a:lnTo>
                  <a:lnTo>
                    <a:pt x="7758" y="298171"/>
                  </a:lnTo>
                  <a:lnTo>
                    <a:pt x="15250" y="304065"/>
                  </a:lnTo>
                  <a:lnTo>
                    <a:pt x="36052" y="310615"/>
                  </a:lnTo>
                  <a:lnTo>
                    <a:pt x="60896" y="307286"/>
                  </a:lnTo>
                  <a:lnTo>
                    <a:pt x="121954" y="279228"/>
                  </a:lnTo>
                  <a:lnTo>
                    <a:pt x="132009" y="2737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Freeform 1105"/>
            <p:cNvSpPr/>
            <p:nvPr/>
          </p:nvSpPr>
          <p:spPr>
            <a:xfrm>
              <a:off x="5432705" y="8261453"/>
              <a:ext cx="167412" cy="203343"/>
            </a:xfrm>
            <a:custGeom>
              <a:avLst/>
              <a:gdLst/>
              <a:ahLst/>
              <a:cxnLst/>
              <a:rect l="0" t="0" r="0" b="0"/>
              <a:pathLst>
                <a:path w="167412" h="203343">
                  <a:moveTo>
                    <a:pt x="136871" y="5590"/>
                  </a:moveTo>
                  <a:lnTo>
                    <a:pt x="120103" y="0"/>
                  </a:lnTo>
                  <a:lnTo>
                    <a:pt x="87319" y="2113"/>
                  </a:lnTo>
                  <a:lnTo>
                    <a:pt x="47969" y="21327"/>
                  </a:lnTo>
                  <a:lnTo>
                    <a:pt x="29898" y="39490"/>
                  </a:lnTo>
                  <a:lnTo>
                    <a:pt x="23441" y="49247"/>
                  </a:lnTo>
                  <a:lnTo>
                    <a:pt x="22647" y="59261"/>
                  </a:lnTo>
                  <a:lnTo>
                    <a:pt x="31122" y="79746"/>
                  </a:lnTo>
                  <a:lnTo>
                    <a:pt x="39465" y="86612"/>
                  </a:lnTo>
                  <a:lnTo>
                    <a:pt x="89597" y="103872"/>
                  </a:lnTo>
                  <a:lnTo>
                    <a:pt x="144300" y="123529"/>
                  </a:lnTo>
                  <a:lnTo>
                    <a:pt x="160840" y="137555"/>
                  </a:lnTo>
                  <a:lnTo>
                    <a:pt x="166888" y="146209"/>
                  </a:lnTo>
                  <a:lnTo>
                    <a:pt x="167411" y="154318"/>
                  </a:lnTo>
                  <a:lnTo>
                    <a:pt x="164249" y="162064"/>
                  </a:lnTo>
                  <a:lnTo>
                    <a:pt x="151379" y="175739"/>
                  </a:lnTo>
                  <a:lnTo>
                    <a:pt x="104423" y="197910"/>
                  </a:lnTo>
                  <a:lnTo>
                    <a:pt x="62265" y="203342"/>
                  </a:lnTo>
                  <a:lnTo>
                    <a:pt x="0" y="1951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Freeform 1106"/>
            <p:cNvSpPr/>
            <p:nvPr/>
          </p:nvSpPr>
          <p:spPr>
            <a:xfrm>
              <a:off x="5674860" y="8424969"/>
              <a:ext cx="1" cy="10530"/>
            </a:xfrm>
            <a:custGeom>
              <a:avLst/>
              <a:gdLst/>
              <a:ahLst/>
              <a:cxnLst/>
              <a:rect l="0" t="0" r="0" b="0"/>
              <a:pathLst>
                <a:path w="1" h="10530">
                  <a:moveTo>
                    <a:pt x="0" y="0"/>
                  </a:moveTo>
                  <a:lnTo>
                    <a:pt x="0" y="105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Freeform 1107"/>
            <p:cNvSpPr/>
            <p:nvPr/>
          </p:nvSpPr>
          <p:spPr>
            <a:xfrm>
              <a:off x="5855096" y="8240396"/>
              <a:ext cx="135235" cy="184574"/>
            </a:xfrm>
            <a:custGeom>
              <a:avLst/>
              <a:gdLst/>
              <a:ahLst/>
              <a:cxnLst/>
              <a:rect l="0" t="0" r="0" b="0"/>
              <a:pathLst>
                <a:path w="135235" h="184574">
                  <a:moveTo>
                    <a:pt x="114562" y="5589"/>
                  </a:moveTo>
                  <a:lnTo>
                    <a:pt x="97794" y="0"/>
                  </a:lnTo>
                  <a:lnTo>
                    <a:pt x="80203" y="375"/>
                  </a:lnTo>
                  <a:lnTo>
                    <a:pt x="29969" y="14478"/>
                  </a:lnTo>
                  <a:lnTo>
                    <a:pt x="9115" y="25527"/>
                  </a:lnTo>
                  <a:lnTo>
                    <a:pt x="3320" y="34089"/>
                  </a:lnTo>
                  <a:lnTo>
                    <a:pt x="0" y="56081"/>
                  </a:lnTo>
                  <a:lnTo>
                    <a:pt x="4263" y="64986"/>
                  </a:lnTo>
                  <a:lnTo>
                    <a:pt x="21476" y="78002"/>
                  </a:lnTo>
                  <a:lnTo>
                    <a:pt x="70655" y="94719"/>
                  </a:lnTo>
                  <a:lnTo>
                    <a:pt x="109222" y="101019"/>
                  </a:lnTo>
                  <a:lnTo>
                    <a:pt x="128176" y="110783"/>
                  </a:lnTo>
                  <a:lnTo>
                    <a:pt x="132997" y="117832"/>
                  </a:lnTo>
                  <a:lnTo>
                    <a:pt x="135234" y="135024"/>
                  </a:lnTo>
                  <a:lnTo>
                    <a:pt x="129208" y="151244"/>
                  </a:lnTo>
                  <a:lnTo>
                    <a:pt x="124326" y="158844"/>
                  </a:lnTo>
                  <a:lnTo>
                    <a:pt x="109543" y="170408"/>
                  </a:lnTo>
                  <a:lnTo>
                    <a:pt x="100688" y="175130"/>
                  </a:lnTo>
                  <a:lnTo>
                    <a:pt x="43643" y="183329"/>
                  </a:lnTo>
                  <a:lnTo>
                    <a:pt x="30334" y="18457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Freeform 1108"/>
            <p:cNvSpPr/>
            <p:nvPr/>
          </p:nvSpPr>
          <p:spPr>
            <a:xfrm>
              <a:off x="6074943" y="8172286"/>
              <a:ext cx="10337" cy="242156"/>
            </a:xfrm>
            <a:custGeom>
              <a:avLst/>
              <a:gdLst/>
              <a:ahLst/>
              <a:cxnLst/>
              <a:rect l="0" t="0" r="0" b="0"/>
              <a:pathLst>
                <a:path w="10337" h="242156">
                  <a:moveTo>
                    <a:pt x="0" y="0"/>
                  </a:moveTo>
                  <a:lnTo>
                    <a:pt x="8334" y="55170"/>
                  </a:lnTo>
                  <a:lnTo>
                    <a:pt x="9878" y="116562"/>
                  </a:lnTo>
                  <a:lnTo>
                    <a:pt x="10336" y="172967"/>
                  </a:lnTo>
                  <a:lnTo>
                    <a:pt x="7352" y="213077"/>
                  </a:lnTo>
                  <a:lnTo>
                    <a:pt x="0" y="2421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Freeform 1109"/>
            <p:cNvSpPr/>
            <p:nvPr/>
          </p:nvSpPr>
          <p:spPr>
            <a:xfrm>
              <a:off x="6011772" y="8267043"/>
              <a:ext cx="168457" cy="31586"/>
            </a:xfrm>
            <a:custGeom>
              <a:avLst/>
              <a:gdLst/>
              <a:ahLst/>
              <a:cxnLst/>
              <a:rect l="0" t="0" r="0" b="0"/>
              <a:pathLst>
                <a:path w="168457" h="31586">
                  <a:moveTo>
                    <a:pt x="0" y="31585"/>
                  </a:moveTo>
                  <a:lnTo>
                    <a:pt x="62093" y="25996"/>
                  </a:lnTo>
                  <a:lnTo>
                    <a:pt x="119544" y="13627"/>
                  </a:lnTo>
                  <a:lnTo>
                    <a:pt x="16845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Freeform 1110"/>
            <p:cNvSpPr/>
            <p:nvPr/>
          </p:nvSpPr>
          <p:spPr>
            <a:xfrm>
              <a:off x="6188297" y="8245985"/>
              <a:ext cx="202502" cy="168457"/>
            </a:xfrm>
            <a:custGeom>
              <a:avLst/>
              <a:gdLst/>
              <a:ahLst/>
              <a:cxnLst/>
              <a:rect l="0" t="0" r="0" b="0"/>
              <a:pathLst>
                <a:path w="202502" h="168457">
                  <a:moveTo>
                    <a:pt x="128802" y="0"/>
                  </a:moveTo>
                  <a:lnTo>
                    <a:pt x="70185" y="5589"/>
                  </a:lnTo>
                  <a:lnTo>
                    <a:pt x="35394" y="25833"/>
                  </a:lnTo>
                  <a:lnTo>
                    <a:pt x="19827" y="44236"/>
                  </a:lnTo>
                  <a:lnTo>
                    <a:pt x="301" y="90236"/>
                  </a:lnTo>
                  <a:lnTo>
                    <a:pt x="0" y="130592"/>
                  </a:lnTo>
                  <a:lnTo>
                    <a:pt x="7606" y="152017"/>
                  </a:lnTo>
                  <a:lnTo>
                    <a:pt x="12909" y="161006"/>
                  </a:lnTo>
                  <a:lnTo>
                    <a:pt x="21125" y="165829"/>
                  </a:lnTo>
                  <a:lnTo>
                    <a:pt x="42730" y="168069"/>
                  </a:lnTo>
                  <a:lnTo>
                    <a:pt x="61692" y="162044"/>
                  </a:lnTo>
                  <a:lnTo>
                    <a:pt x="92929" y="139113"/>
                  </a:lnTo>
                  <a:lnTo>
                    <a:pt x="114533" y="107769"/>
                  </a:lnTo>
                  <a:lnTo>
                    <a:pt x="124574" y="68847"/>
                  </a:lnTo>
                  <a:lnTo>
                    <a:pt x="127153" y="65785"/>
                  </a:lnTo>
                  <a:lnTo>
                    <a:pt x="130043" y="69593"/>
                  </a:lnTo>
                  <a:lnTo>
                    <a:pt x="154918" y="122725"/>
                  </a:lnTo>
                  <a:lnTo>
                    <a:pt x="174884" y="147627"/>
                  </a:lnTo>
                  <a:lnTo>
                    <a:pt x="202501" y="1684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Freeform 1111"/>
            <p:cNvSpPr/>
            <p:nvPr/>
          </p:nvSpPr>
          <p:spPr>
            <a:xfrm>
              <a:off x="6456897" y="8130172"/>
              <a:ext cx="18130" cy="231627"/>
            </a:xfrm>
            <a:custGeom>
              <a:avLst/>
              <a:gdLst/>
              <a:ahLst/>
              <a:cxnLst/>
              <a:rect l="0" t="0" r="0" b="0"/>
              <a:pathLst>
                <a:path w="18130" h="231627">
                  <a:moveTo>
                    <a:pt x="18129" y="0"/>
                  </a:moveTo>
                  <a:lnTo>
                    <a:pt x="6951" y="22357"/>
                  </a:lnTo>
                  <a:lnTo>
                    <a:pt x="0" y="69795"/>
                  </a:lnTo>
                  <a:lnTo>
                    <a:pt x="3529" y="128305"/>
                  </a:lnTo>
                  <a:lnTo>
                    <a:pt x="6394" y="178916"/>
                  </a:lnTo>
                  <a:lnTo>
                    <a:pt x="7601" y="2316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Freeform 1112"/>
            <p:cNvSpPr/>
            <p:nvPr/>
          </p:nvSpPr>
          <p:spPr>
            <a:xfrm>
              <a:off x="6380270" y="8209995"/>
              <a:ext cx="275307" cy="151804"/>
            </a:xfrm>
            <a:custGeom>
              <a:avLst/>
              <a:gdLst/>
              <a:ahLst/>
              <a:cxnLst/>
              <a:rect l="0" t="0" r="0" b="0"/>
              <a:pathLst>
                <a:path w="275307" h="151804">
                  <a:moveTo>
                    <a:pt x="0" y="67576"/>
                  </a:moveTo>
                  <a:lnTo>
                    <a:pt x="49552" y="96884"/>
                  </a:lnTo>
                  <a:lnTo>
                    <a:pt x="100080" y="105895"/>
                  </a:lnTo>
                  <a:lnTo>
                    <a:pt x="159504" y="102976"/>
                  </a:lnTo>
                  <a:lnTo>
                    <a:pt x="204798" y="94702"/>
                  </a:lnTo>
                  <a:lnTo>
                    <a:pt x="246034" y="73664"/>
                  </a:lnTo>
                  <a:lnTo>
                    <a:pt x="264546" y="55073"/>
                  </a:lnTo>
                  <a:lnTo>
                    <a:pt x="271120" y="45203"/>
                  </a:lnTo>
                  <a:lnTo>
                    <a:pt x="275306" y="24877"/>
                  </a:lnTo>
                  <a:lnTo>
                    <a:pt x="274784" y="14543"/>
                  </a:lnTo>
                  <a:lnTo>
                    <a:pt x="268588" y="7655"/>
                  </a:lnTo>
                  <a:lnTo>
                    <a:pt x="246104" y="0"/>
                  </a:lnTo>
                  <a:lnTo>
                    <a:pt x="216614" y="5956"/>
                  </a:lnTo>
                  <a:lnTo>
                    <a:pt x="186350" y="21472"/>
                  </a:lnTo>
                  <a:lnTo>
                    <a:pt x="161200" y="43966"/>
                  </a:lnTo>
                  <a:lnTo>
                    <a:pt x="147683" y="69560"/>
                  </a:lnTo>
                  <a:lnTo>
                    <a:pt x="144079" y="82937"/>
                  </a:lnTo>
                  <a:lnTo>
                    <a:pt x="145186" y="95364"/>
                  </a:lnTo>
                  <a:lnTo>
                    <a:pt x="155774" y="118530"/>
                  </a:lnTo>
                  <a:lnTo>
                    <a:pt x="175297" y="134286"/>
                  </a:lnTo>
                  <a:lnTo>
                    <a:pt x="206357" y="146613"/>
                  </a:lnTo>
                  <a:lnTo>
                    <a:pt x="231626" y="1518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Freeform 1113"/>
            <p:cNvSpPr/>
            <p:nvPr/>
          </p:nvSpPr>
          <p:spPr>
            <a:xfrm>
              <a:off x="6718943" y="8145639"/>
              <a:ext cx="103525" cy="184575"/>
            </a:xfrm>
            <a:custGeom>
              <a:avLst/>
              <a:gdLst/>
              <a:ahLst/>
              <a:cxnLst/>
              <a:rect l="0" t="0" r="0" b="0"/>
              <a:pathLst>
                <a:path w="103525" h="184575">
                  <a:moveTo>
                    <a:pt x="103524" y="5590"/>
                  </a:moveTo>
                  <a:lnTo>
                    <a:pt x="86756" y="0"/>
                  </a:lnTo>
                  <a:lnTo>
                    <a:pt x="53971" y="2114"/>
                  </a:lnTo>
                  <a:lnTo>
                    <a:pt x="34317" y="10284"/>
                  </a:lnTo>
                  <a:lnTo>
                    <a:pt x="2636" y="34593"/>
                  </a:lnTo>
                  <a:lnTo>
                    <a:pt x="0" y="41302"/>
                  </a:lnTo>
                  <a:lnTo>
                    <a:pt x="583" y="48115"/>
                  </a:lnTo>
                  <a:lnTo>
                    <a:pt x="8639" y="63094"/>
                  </a:lnTo>
                  <a:lnTo>
                    <a:pt x="68388" y="120660"/>
                  </a:lnTo>
                  <a:lnTo>
                    <a:pt x="86348" y="137061"/>
                  </a:lnTo>
                  <a:lnTo>
                    <a:pt x="90903" y="145880"/>
                  </a:lnTo>
                  <a:lnTo>
                    <a:pt x="92846" y="165037"/>
                  </a:lnTo>
                  <a:lnTo>
                    <a:pt x="88216" y="171549"/>
                  </a:lnTo>
                  <a:lnTo>
                    <a:pt x="80450" y="175891"/>
                  </a:lnTo>
                  <a:lnTo>
                    <a:pt x="29824" y="18457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Freeform 1114"/>
            <p:cNvSpPr/>
            <p:nvPr/>
          </p:nvSpPr>
          <p:spPr>
            <a:xfrm>
              <a:off x="3855576" y="8646068"/>
              <a:ext cx="8384" cy="263214"/>
            </a:xfrm>
            <a:custGeom>
              <a:avLst/>
              <a:gdLst/>
              <a:ahLst/>
              <a:cxnLst/>
              <a:rect l="0" t="0" r="0" b="0"/>
              <a:pathLst>
                <a:path w="8384" h="263214">
                  <a:moveTo>
                    <a:pt x="8383" y="0"/>
                  </a:moveTo>
                  <a:lnTo>
                    <a:pt x="8383" y="60384"/>
                  </a:lnTo>
                  <a:lnTo>
                    <a:pt x="8383" y="118107"/>
                  </a:lnTo>
                  <a:lnTo>
                    <a:pt x="5263" y="176545"/>
                  </a:lnTo>
                  <a:lnTo>
                    <a:pt x="50" y="227785"/>
                  </a:lnTo>
                  <a:lnTo>
                    <a:pt x="0" y="252146"/>
                  </a:lnTo>
                  <a:lnTo>
                    <a:pt x="1624" y="257005"/>
                  </a:lnTo>
                  <a:lnTo>
                    <a:pt x="8383" y="2632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Freeform 1115"/>
            <p:cNvSpPr/>
            <p:nvPr/>
          </p:nvSpPr>
          <p:spPr>
            <a:xfrm>
              <a:off x="3800788" y="8768847"/>
              <a:ext cx="322708" cy="153165"/>
            </a:xfrm>
            <a:custGeom>
              <a:avLst/>
              <a:gdLst/>
              <a:ahLst/>
              <a:cxnLst/>
              <a:rect l="0" t="0" r="0" b="0"/>
              <a:pathLst>
                <a:path w="322708" h="153165">
                  <a:moveTo>
                    <a:pt x="0" y="35149"/>
                  </a:moveTo>
                  <a:lnTo>
                    <a:pt x="49263" y="33979"/>
                  </a:lnTo>
                  <a:lnTo>
                    <a:pt x="110293" y="23695"/>
                  </a:lnTo>
                  <a:lnTo>
                    <a:pt x="167729" y="6951"/>
                  </a:lnTo>
                  <a:lnTo>
                    <a:pt x="189190" y="0"/>
                  </a:lnTo>
                  <a:lnTo>
                    <a:pt x="195146" y="2357"/>
                  </a:lnTo>
                  <a:lnTo>
                    <a:pt x="197948" y="8609"/>
                  </a:lnTo>
                  <a:lnTo>
                    <a:pt x="198645" y="17455"/>
                  </a:lnTo>
                  <a:lnTo>
                    <a:pt x="183191" y="78630"/>
                  </a:lnTo>
                  <a:lnTo>
                    <a:pt x="183194" y="104776"/>
                  </a:lnTo>
                  <a:lnTo>
                    <a:pt x="190994" y="128095"/>
                  </a:lnTo>
                  <a:lnTo>
                    <a:pt x="205378" y="143918"/>
                  </a:lnTo>
                  <a:lnTo>
                    <a:pt x="214128" y="149775"/>
                  </a:lnTo>
                  <a:lnTo>
                    <a:pt x="236328" y="153164"/>
                  </a:lnTo>
                  <a:lnTo>
                    <a:pt x="248799" y="152430"/>
                  </a:lnTo>
                  <a:lnTo>
                    <a:pt x="288707" y="134629"/>
                  </a:lnTo>
                  <a:lnTo>
                    <a:pt x="318990" y="107128"/>
                  </a:lnTo>
                  <a:lnTo>
                    <a:pt x="322624" y="97173"/>
                  </a:lnTo>
                  <a:lnTo>
                    <a:pt x="322707" y="87026"/>
                  </a:lnTo>
                  <a:lnTo>
                    <a:pt x="320423" y="76753"/>
                  </a:lnTo>
                  <a:lnTo>
                    <a:pt x="300441" y="45526"/>
                  </a:lnTo>
                  <a:lnTo>
                    <a:pt x="278978" y="30792"/>
                  </a:lnTo>
                  <a:lnTo>
                    <a:pt x="256181" y="22684"/>
                  </a:lnTo>
                  <a:lnTo>
                    <a:pt x="221098" y="24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Freeform 1116"/>
            <p:cNvSpPr/>
            <p:nvPr/>
          </p:nvSpPr>
          <p:spPr>
            <a:xfrm>
              <a:off x="4316684" y="8756981"/>
              <a:ext cx="292756" cy="164100"/>
            </a:xfrm>
            <a:custGeom>
              <a:avLst/>
              <a:gdLst/>
              <a:ahLst/>
              <a:cxnLst/>
              <a:rect l="0" t="0" r="0" b="0"/>
              <a:pathLst>
                <a:path w="292756" h="164100">
                  <a:moveTo>
                    <a:pt x="0" y="15429"/>
                  </a:moveTo>
                  <a:lnTo>
                    <a:pt x="3120" y="70600"/>
                  </a:lnTo>
                  <a:lnTo>
                    <a:pt x="8333" y="128872"/>
                  </a:lnTo>
                  <a:lnTo>
                    <a:pt x="8383" y="154756"/>
                  </a:lnTo>
                  <a:lnTo>
                    <a:pt x="6759" y="155107"/>
                  </a:lnTo>
                  <a:lnTo>
                    <a:pt x="4506" y="150661"/>
                  </a:lnTo>
                  <a:lnTo>
                    <a:pt x="2060" y="102670"/>
                  </a:lnTo>
                  <a:lnTo>
                    <a:pt x="5985" y="74870"/>
                  </a:lnTo>
                  <a:lnTo>
                    <a:pt x="12179" y="65585"/>
                  </a:lnTo>
                  <a:lnTo>
                    <a:pt x="20988" y="59395"/>
                  </a:lnTo>
                  <a:lnTo>
                    <a:pt x="31539" y="55268"/>
                  </a:lnTo>
                  <a:lnTo>
                    <a:pt x="55742" y="53802"/>
                  </a:lnTo>
                  <a:lnTo>
                    <a:pt x="109407" y="62393"/>
                  </a:lnTo>
                  <a:lnTo>
                    <a:pt x="166237" y="74185"/>
                  </a:lnTo>
                  <a:lnTo>
                    <a:pt x="198666" y="76638"/>
                  </a:lnTo>
                  <a:lnTo>
                    <a:pt x="229456" y="68369"/>
                  </a:lnTo>
                  <a:lnTo>
                    <a:pt x="281761" y="40054"/>
                  </a:lnTo>
                  <a:lnTo>
                    <a:pt x="288446" y="31845"/>
                  </a:lnTo>
                  <a:lnTo>
                    <a:pt x="291734" y="22864"/>
                  </a:lnTo>
                  <a:lnTo>
                    <a:pt x="292755" y="13367"/>
                  </a:lnTo>
                  <a:lnTo>
                    <a:pt x="287587" y="7035"/>
                  </a:lnTo>
                  <a:lnTo>
                    <a:pt x="266247" y="0"/>
                  </a:lnTo>
                  <a:lnTo>
                    <a:pt x="243504" y="3113"/>
                  </a:lnTo>
                  <a:lnTo>
                    <a:pt x="221698" y="13465"/>
                  </a:lnTo>
                  <a:lnTo>
                    <a:pt x="200308" y="29764"/>
                  </a:lnTo>
                  <a:lnTo>
                    <a:pt x="174124" y="69849"/>
                  </a:lnTo>
                  <a:lnTo>
                    <a:pt x="168246" y="98887"/>
                  </a:lnTo>
                  <a:lnTo>
                    <a:pt x="168316" y="113181"/>
                  </a:lnTo>
                  <a:lnTo>
                    <a:pt x="171872" y="125051"/>
                  </a:lnTo>
                  <a:lnTo>
                    <a:pt x="185182" y="144479"/>
                  </a:lnTo>
                  <a:lnTo>
                    <a:pt x="212407" y="162980"/>
                  </a:lnTo>
                  <a:lnTo>
                    <a:pt x="223493" y="164099"/>
                  </a:lnTo>
                  <a:lnTo>
                    <a:pt x="273741" y="152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Freeform 1117"/>
            <p:cNvSpPr/>
            <p:nvPr/>
          </p:nvSpPr>
          <p:spPr>
            <a:xfrm>
              <a:off x="4748352" y="883558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Freeform 1118"/>
            <p:cNvSpPr/>
            <p:nvPr/>
          </p:nvSpPr>
          <p:spPr>
            <a:xfrm>
              <a:off x="4843109" y="8759079"/>
              <a:ext cx="200042" cy="160706"/>
            </a:xfrm>
            <a:custGeom>
              <a:avLst/>
              <a:gdLst/>
              <a:ahLst/>
              <a:cxnLst/>
              <a:rect l="0" t="0" r="0" b="0"/>
              <a:pathLst>
                <a:path w="200042" h="160706">
                  <a:moveTo>
                    <a:pt x="0" y="76502"/>
                  </a:moveTo>
                  <a:lnTo>
                    <a:pt x="54144" y="76502"/>
                  </a:lnTo>
                  <a:lnTo>
                    <a:pt x="103502" y="70912"/>
                  </a:lnTo>
                  <a:lnTo>
                    <a:pt x="153113" y="57374"/>
                  </a:lnTo>
                  <a:lnTo>
                    <a:pt x="171775" y="46164"/>
                  </a:lnTo>
                  <a:lnTo>
                    <a:pt x="176518" y="38729"/>
                  </a:lnTo>
                  <a:lnTo>
                    <a:pt x="178668" y="21110"/>
                  </a:lnTo>
                  <a:lnTo>
                    <a:pt x="174094" y="13837"/>
                  </a:lnTo>
                  <a:lnTo>
                    <a:pt x="156534" y="2637"/>
                  </a:lnTo>
                  <a:lnTo>
                    <a:pt x="130012" y="0"/>
                  </a:lnTo>
                  <a:lnTo>
                    <a:pt x="101067" y="3896"/>
                  </a:lnTo>
                  <a:lnTo>
                    <a:pt x="76504" y="13427"/>
                  </a:lnTo>
                  <a:lnTo>
                    <a:pt x="42945" y="48714"/>
                  </a:lnTo>
                  <a:lnTo>
                    <a:pt x="30785" y="76630"/>
                  </a:lnTo>
                  <a:lnTo>
                    <a:pt x="26550" y="103465"/>
                  </a:lnTo>
                  <a:lnTo>
                    <a:pt x="28568" y="127090"/>
                  </a:lnTo>
                  <a:lnTo>
                    <a:pt x="34253" y="137134"/>
                  </a:lnTo>
                  <a:lnTo>
                    <a:pt x="53048" y="154532"/>
                  </a:lnTo>
                  <a:lnTo>
                    <a:pt x="80119" y="160705"/>
                  </a:lnTo>
                  <a:lnTo>
                    <a:pt x="133979" y="155136"/>
                  </a:lnTo>
                  <a:lnTo>
                    <a:pt x="188107" y="125852"/>
                  </a:lnTo>
                  <a:lnTo>
                    <a:pt x="200041" y="11861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Freeform 1119"/>
            <p:cNvSpPr/>
            <p:nvPr/>
          </p:nvSpPr>
          <p:spPr>
            <a:xfrm>
              <a:off x="5079198" y="8759647"/>
              <a:ext cx="206109" cy="131821"/>
            </a:xfrm>
            <a:custGeom>
              <a:avLst/>
              <a:gdLst/>
              <a:ahLst/>
              <a:cxnLst/>
              <a:rect l="0" t="0" r="0" b="0"/>
              <a:pathLst>
                <a:path w="206109" h="131821">
                  <a:moveTo>
                    <a:pt x="6066" y="2234"/>
                  </a:moveTo>
                  <a:lnTo>
                    <a:pt x="0" y="35856"/>
                  </a:lnTo>
                  <a:lnTo>
                    <a:pt x="10626" y="95642"/>
                  </a:lnTo>
                  <a:lnTo>
                    <a:pt x="21481" y="131820"/>
                  </a:lnTo>
                  <a:lnTo>
                    <a:pt x="19547" y="126509"/>
                  </a:lnTo>
                  <a:lnTo>
                    <a:pt x="18348" y="86098"/>
                  </a:lnTo>
                  <a:lnTo>
                    <a:pt x="26343" y="47880"/>
                  </a:lnTo>
                  <a:lnTo>
                    <a:pt x="36915" y="24861"/>
                  </a:lnTo>
                  <a:lnTo>
                    <a:pt x="55652" y="9171"/>
                  </a:lnTo>
                  <a:lnTo>
                    <a:pt x="67199" y="3349"/>
                  </a:lnTo>
                  <a:lnTo>
                    <a:pt x="95628" y="0"/>
                  </a:lnTo>
                  <a:lnTo>
                    <a:pt x="126590" y="4751"/>
                  </a:lnTo>
                  <a:lnTo>
                    <a:pt x="155949" y="18561"/>
                  </a:lnTo>
                  <a:lnTo>
                    <a:pt x="175236" y="39516"/>
                  </a:lnTo>
                  <a:lnTo>
                    <a:pt x="200136" y="94015"/>
                  </a:lnTo>
                  <a:lnTo>
                    <a:pt x="206108" y="1180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Freeform 1120"/>
            <p:cNvSpPr/>
            <p:nvPr/>
          </p:nvSpPr>
          <p:spPr>
            <a:xfrm>
              <a:off x="5327420" y="8646068"/>
              <a:ext cx="63172" cy="221100"/>
            </a:xfrm>
            <a:custGeom>
              <a:avLst/>
              <a:gdLst/>
              <a:ahLst/>
              <a:cxnLst/>
              <a:rect l="0" t="0" r="0" b="0"/>
              <a:pathLst>
                <a:path w="63172" h="221100">
                  <a:moveTo>
                    <a:pt x="0" y="0"/>
                  </a:moveTo>
                  <a:lnTo>
                    <a:pt x="14572" y="48931"/>
                  </a:lnTo>
                  <a:lnTo>
                    <a:pt x="32784" y="96776"/>
                  </a:lnTo>
                  <a:lnTo>
                    <a:pt x="54309" y="154167"/>
                  </a:lnTo>
                  <a:lnTo>
                    <a:pt x="62004" y="209050"/>
                  </a:lnTo>
                  <a:lnTo>
                    <a:pt x="63171" y="2210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Freeform 1121"/>
            <p:cNvSpPr/>
            <p:nvPr/>
          </p:nvSpPr>
          <p:spPr>
            <a:xfrm>
              <a:off x="5306363" y="8704952"/>
              <a:ext cx="336913" cy="178791"/>
            </a:xfrm>
            <a:custGeom>
              <a:avLst/>
              <a:gdLst/>
              <a:ahLst/>
              <a:cxnLst/>
              <a:rect l="0" t="0" r="0" b="0"/>
              <a:pathLst>
                <a:path w="336913" h="178791">
                  <a:moveTo>
                    <a:pt x="0" y="88515"/>
                  </a:moveTo>
                  <a:lnTo>
                    <a:pt x="62093" y="94105"/>
                  </a:lnTo>
                  <a:lnTo>
                    <a:pt x="111204" y="91991"/>
                  </a:lnTo>
                  <a:lnTo>
                    <a:pt x="170210" y="83956"/>
                  </a:lnTo>
                  <a:lnTo>
                    <a:pt x="226557" y="68577"/>
                  </a:lnTo>
                  <a:lnTo>
                    <a:pt x="269120" y="49202"/>
                  </a:lnTo>
                  <a:lnTo>
                    <a:pt x="276509" y="40080"/>
                  </a:lnTo>
                  <a:lnTo>
                    <a:pt x="281600" y="17465"/>
                  </a:lnTo>
                  <a:lnTo>
                    <a:pt x="277810" y="9563"/>
                  </a:lnTo>
                  <a:lnTo>
                    <a:pt x="270605" y="4295"/>
                  </a:lnTo>
                  <a:lnTo>
                    <a:pt x="261122" y="783"/>
                  </a:lnTo>
                  <a:lnTo>
                    <a:pt x="241226" y="0"/>
                  </a:lnTo>
                  <a:lnTo>
                    <a:pt x="231008" y="1429"/>
                  </a:lnTo>
                  <a:lnTo>
                    <a:pt x="210294" y="12376"/>
                  </a:lnTo>
                  <a:lnTo>
                    <a:pt x="189390" y="31278"/>
                  </a:lnTo>
                  <a:lnTo>
                    <a:pt x="161401" y="73635"/>
                  </a:lnTo>
                  <a:lnTo>
                    <a:pt x="153622" y="102179"/>
                  </a:lnTo>
                  <a:lnTo>
                    <a:pt x="154832" y="138967"/>
                  </a:lnTo>
                  <a:lnTo>
                    <a:pt x="160543" y="149056"/>
                  </a:lnTo>
                  <a:lnTo>
                    <a:pt x="179367" y="166505"/>
                  </a:lnTo>
                  <a:lnTo>
                    <a:pt x="203331" y="175820"/>
                  </a:lnTo>
                  <a:lnTo>
                    <a:pt x="228410" y="178790"/>
                  </a:lnTo>
                  <a:lnTo>
                    <a:pt x="283845" y="168182"/>
                  </a:lnTo>
                  <a:lnTo>
                    <a:pt x="336912" y="1306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Freeform 1122"/>
            <p:cNvSpPr/>
            <p:nvPr/>
          </p:nvSpPr>
          <p:spPr>
            <a:xfrm>
              <a:off x="5675913" y="8698711"/>
              <a:ext cx="177933" cy="146352"/>
            </a:xfrm>
            <a:custGeom>
              <a:avLst/>
              <a:gdLst/>
              <a:ahLst/>
              <a:cxnLst/>
              <a:rect l="0" t="0" r="0" b="0"/>
              <a:pathLst>
                <a:path w="177933" h="146352">
                  <a:moveTo>
                    <a:pt x="20004" y="0"/>
                  </a:moveTo>
                  <a:lnTo>
                    <a:pt x="5533" y="33622"/>
                  </a:lnTo>
                  <a:lnTo>
                    <a:pt x="248" y="88443"/>
                  </a:lnTo>
                  <a:lnTo>
                    <a:pt x="5184" y="146351"/>
                  </a:lnTo>
                  <a:lnTo>
                    <a:pt x="0" y="98633"/>
                  </a:lnTo>
                  <a:lnTo>
                    <a:pt x="8774" y="75422"/>
                  </a:lnTo>
                  <a:lnTo>
                    <a:pt x="33444" y="45744"/>
                  </a:lnTo>
                  <a:lnTo>
                    <a:pt x="55223" y="30858"/>
                  </a:lnTo>
                  <a:lnTo>
                    <a:pt x="99200" y="17072"/>
                  </a:lnTo>
                  <a:lnTo>
                    <a:pt x="150334" y="11820"/>
                  </a:lnTo>
                  <a:lnTo>
                    <a:pt x="177932" y="10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Freeform 1123"/>
            <p:cNvSpPr/>
            <p:nvPr/>
          </p:nvSpPr>
          <p:spPr>
            <a:xfrm>
              <a:off x="6075593" y="8582897"/>
              <a:ext cx="158981" cy="276798"/>
            </a:xfrm>
            <a:custGeom>
              <a:avLst/>
              <a:gdLst/>
              <a:ahLst/>
              <a:cxnLst/>
              <a:rect l="0" t="0" r="0" b="0"/>
              <a:pathLst>
                <a:path w="158981" h="276798">
                  <a:moveTo>
                    <a:pt x="9879" y="0"/>
                  </a:moveTo>
                  <a:lnTo>
                    <a:pt x="2643" y="27556"/>
                  </a:lnTo>
                  <a:lnTo>
                    <a:pt x="0" y="90018"/>
                  </a:lnTo>
                  <a:lnTo>
                    <a:pt x="5068" y="152833"/>
                  </a:lnTo>
                  <a:lnTo>
                    <a:pt x="8453" y="199182"/>
                  </a:lnTo>
                  <a:lnTo>
                    <a:pt x="7759" y="204148"/>
                  </a:lnTo>
                  <a:lnTo>
                    <a:pt x="6126" y="201609"/>
                  </a:lnTo>
                  <a:lnTo>
                    <a:pt x="3867" y="194068"/>
                  </a:lnTo>
                  <a:lnTo>
                    <a:pt x="6278" y="166687"/>
                  </a:lnTo>
                  <a:lnTo>
                    <a:pt x="19990" y="136347"/>
                  </a:lnTo>
                  <a:lnTo>
                    <a:pt x="28318" y="129502"/>
                  </a:lnTo>
                  <a:lnTo>
                    <a:pt x="50050" y="121898"/>
                  </a:lnTo>
                  <a:lnTo>
                    <a:pt x="83002" y="123205"/>
                  </a:lnTo>
                  <a:lnTo>
                    <a:pt x="104379" y="134307"/>
                  </a:lnTo>
                  <a:lnTo>
                    <a:pt x="141109" y="164440"/>
                  </a:lnTo>
                  <a:lnTo>
                    <a:pt x="158076" y="197032"/>
                  </a:lnTo>
                  <a:lnTo>
                    <a:pt x="158980" y="208564"/>
                  </a:lnTo>
                  <a:lnTo>
                    <a:pt x="153745" y="230735"/>
                  </a:lnTo>
                  <a:lnTo>
                    <a:pt x="140500" y="249168"/>
                  </a:lnTo>
                  <a:lnTo>
                    <a:pt x="132054" y="257359"/>
                  </a:lnTo>
                  <a:lnTo>
                    <a:pt x="92222" y="274476"/>
                  </a:lnTo>
                  <a:lnTo>
                    <a:pt x="66363" y="276797"/>
                  </a:lnTo>
                  <a:lnTo>
                    <a:pt x="54554" y="275779"/>
                  </a:lnTo>
                  <a:lnTo>
                    <a:pt x="38313" y="268407"/>
                  </a:lnTo>
                  <a:lnTo>
                    <a:pt x="20407" y="2526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Freeform 1124"/>
            <p:cNvSpPr/>
            <p:nvPr/>
          </p:nvSpPr>
          <p:spPr>
            <a:xfrm>
              <a:off x="6274985" y="8740825"/>
              <a:ext cx="105286" cy="115814"/>
            </a:xfrm>
            <a:custGeom>
              <a:avLst/>
              <a:gdLst/>
              <a:ahLst/>
              <a:cxnLst/>
              <a:rect l="0" t="0" r="0" b="0"/>
              <a:pathLst>
                <a:path w="105286" h="115814">
                  <a:moveTo>
                    <a:pt x="0" y="0"/>
                  </a:moveTo>
                  <a:lnTo>
                    <a:pt x="19128" y="52705"/>
                  </a:lnTo>
                  <a:lnTo>
                    <a:pt x="55392" y="96381"/>
                  </a:lnTo>
                  <a:lnTo>
                    <a:pt x="74921" y="107177"/>
                  </a:lnTo>
                  <a:lnTo>
                    <a:pt x="105285" y="1158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Freeform 1125"/>
            <p:cNvSpPr/>
            <p:nvPr/>
          </p:nvSpPr>
          <p:spPr>
            <a:xfrm>
              <a:off x="6285513" y="8667125"/>
              <a:ext cx="147400" cy="368498"/>
            </a:xfrm>
            <a:custGeom>
              <a:avLst/>
              <a:gdLst/>
              <a:ahLst/>
              <a:cxnLst/>
              <a:rect l="0" t="0" r="0" b="0"/>
              <a:pathLst>
                <a:path w="147400" h="368498">
                  <a:moveTo>
                    <a:pt x="147399" y="0"/>
                  </a:moveTo>
                  <a:lnTo>
                    <a:pt x="127156" y="55141"/>
                  </a:lnTo>
                  <a:lnTo>
                    <a:pt x="102413" y="112104"/>
                  </a:lnTo>
                  <a:lnTo>
                    <a:pt x="81927" y="171536"/>
                  </a:lnTo>
                  <a:lnTo>
                    <a:pt x="61287" y="228076"/>
                  </a:lnTo>
                  <a:lnTo>
                    <a:pt x="39209" y="289015"/>
                  </a:lnTo>
                  <a:lnTo>
                    <a:pt x="23316" y="320381"/>
                  </a:lnTo>
                  <a:lnTo>
                    <a:pt x="0" y="3684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Freeform 1126"/>
            <p:cNvSpPr/>
            <p:nvPr/>
          </p:nvSpPr>
          <p:spPr>
            <a:xfrm>
              <a:off x="3842902" y="9088265"/>
              <a:ext cx="42115" cy="252685"/>
            </a:xfrm>
            <a:custGeom>
              <a:avLst/>
              <a:gdLst/>
              <a:ahLst/>
              <a:cxnLst/>
              <a:rect l="0" t="0" r="0" b="0"/>
              <a:pathLst>
                <a:path w="42115" h="252685">
                  <a:moveTo>
                    <a:pt x="0" y="0"/>
                  </a:moveTo>
                  <a:lnTo>
                    <a:pt x="11178" y="11179"/>
                  </a:lnTo>
                  <a:lnTo>
                    <a:pt x="16666" y="29144"/>
                  </a:lnTo>
                  <a:lnTo>
                    <a:pt x="20190" y="78806"/>
                  </a:lnTo>
                  <a:lnTo>
                    <a:pt x="20800" y="136564"/>
                  </a:lnTo>
                  <a:lnTo>
                    <a:pt x="20980" y="188772"/>
                  </a:lnTo>
                  <a:lnTo>
                    <a:pt x="26623" y="228288"/>
                  </a:lnTo>
                  <a:lnTo>
                    <a:pt x="32499" y="241841"/>
                  </a:lnTo>
                  <a:lnTo>
                    <a:pt x="42114" y="2526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Freeform 1127"/>
            <p:cNvSpPr/>
            <p:nvPr/>
          </p:nvSpPr>
          <p:spPr>
            <a:xfrm>
              <a:off x="3842902" y="9049217"/>
              <a:ext cx="197268" cy="304231"/>
            </a:xfrm>
            <a:custGeom>
              <a:avLst/>
              <a:gdLst/>
              <a:ahLst/>
              <a:cxnLst/>
              <a:rect l="0" t="0" r="0" b="0"/>
              <a:pathLst>
                <a:path w="197268" h="304231">
                  <a:moveTo>
                    <a:pt x="0" y="70633"/>
                  </a:moveTo>
                  <a:lnTo>
                    <a:pt x="0" y="48277"/>
                  </a:lnTo>
                  <a:lnTo>
                    <a:pt x="6239" y="31061"/>
                  </a:lnTo>
                  <a:lnTo>
                    <a:pt x="11178" y="23195"/>
                  </a:lnTo>
                  <a:lnTo>
                    <a:pt x="29145" y="11335"/>
                  </a:lnTo>
                  <a:lnTo>
                    <a:pt x="53897" y="3334"/>
                  </a:lnTo>
                  <a:lnTo>
                    <a:pt x="98378" y="0"/>
                  </a:lnTo>
                  <a:lnTo>
                    <a:pt x="123272" y="3366"/>
                  </a:lnTo>
                  <a:lnTo>
                    <a:pt x="142915" y="11881"/>
                  </a:lnTo>
                  <a:lnTo>
                    <a:pt x="174589" y="36411"/>
                  </a:lnTo>
                  <a:lnTo>
                    <a:pt x="190680" y="62444"/>
                  </a:lnTo>
                  <a:lnTo>
                    <a:pt x="197267" y="97973"/>
                  </a:lnTo>
                  <a:lnTo>
                    <a:pt x="193630" y="154903"/>
                  </a:lnTo>
                  <a:lnTo>
                    <a:pt x="181921" y="213881"/>
                  </a:lnTo>
                  <a:lnTo>
                    <a:pt x="170626" y="247218"/>
                  </a:lnTo>
                  <a:lnTo>
                    <a:pt x="159282" y="264539"/>
                  </a:lnTo>
                  <a:lnTo>
                    <a:pt x="128563" y="287444"/>
                  </a:lnTo>
                  <a:lnTo>
                    <a:pt x="95414" y="303460"/>
                  </a:lnTo>
                  <a:lnTo>
                    <a:pt x="84666" y="304230"/>
                  </a:lnTo>
                  <a:lnTo>
                    <a:pt x="42114" y="29173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Freeform 1128"/>
            <p:cNvSpPr/>
            <p:nvPr/>
          </p:nvSpPr>
          <p:spPr>
            <a:xfrm>
              <a:off x="4089414" y="9175768"/>
              <a:ext cx="143043" cy="201773"/>
            </a:xfrm>
            <a:custGeom>
              <a:avLst/>
              <a:gdLst/>
              <a:ahLst/>
              <a:cxnLst/>
              <a:rect l="0" t="0" r="0" b="0"/>
              <a:pathLst>
                <a:path w="143043" h="201773">
                  <a:moveTo>
                    <a:pt x="16700" y="112538"/>
                  </a:moveTo>
                  <a:lnTo>
                    <a:pt x="43086" y="101794"/>
                  </a:lnTo>
                  <a:lnTo>
                    <a:pt x="105602" y="58481"/>
                  </a:lnTo>
                  <a:lnTo>
                    <a:pt x="123672" y="38209"/>
                  </a:lnTo>
                  <a:lnTo>
                    <a:pt x="130129" y="27890"/>
                  </a:lnTo>
                  <a:lnTo>
                    <a:pt x="130924" y="19841"/>
                  </a:lnTo>
                  <a:lnTo>
                    <a:pt x="127944" y="13305"/>
                  </a:lnTo>
                  <a:lnTo>
                    <a:pt x="122448" y="7778"/>
                  </a:lnTo>
                  <a:lnTo>
                    <a:pt x="103863" y="1638"/>
                  </a:lnTo>
                  <a:lnTo>
                    <a:pt x="92357" y="0"/>
                  </a:lnTo>
                  <a:lnTo>
                    <a:pt x="70213" y="4420"/>
                  </a:lnTo>
                  <a:lnTo>
                    <a:pt x="41135" y="20062"/>
                  </a:lnTo>
                  <a:lnTo>
                    <a:pt x="32990" y="26321"/>
                  </a:lnTo>
                  <a:lnTo>
                    <a:pt x="10349" y="63076"/>
                  </a:lnTo>
                  <a:lnTo>
                    <a:pt x="0" y="111011"/>
                  </a:lnTo>
                  <a:lnTo>
                    <a:pt x="6938" y="141886"/>
                  </a:lnTo>
                  <a:lnTo>
                    <a:pt x="21720" y="168865"/>
                  </a:lnTo>
                  <a:lnTo>
                    <a:pt x="39988" y="188656"/>
                  </a:lnTo>
                  <a:lnTo>
                    <a:pt x="62926" y="199011"/>
                  </a:lnTo>
                  <a:lnTo>
                    <a:pt x="75593" y="201772"/>
                  </a:lnTo>
                  <a:lnTo>
                    <a:pt x="102146" y="195482"/>
                  </a:lnTo>
                  <a:lnTo>
                    <a:pt x="143042" y="1757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Freeform 1129"/>
            <p:cNvSpPr/>
            <p:nvPr/>
          </p:nvSpPr>
          <p:spPr>
            <a:xfrm>
              <a:off x="4303952" y="9166904"/>
              <a:ext cx="107489" cy="187853"/>
            </a:xfrm>
            <a:custGeom>
              <a:avLst/>
              <a:gdLst/>
              <a:ahLst/>
              <a:cxnLst/>
              <a:rect l="0" t="0" r="0" b="0"/>
              <a:pathLst>
                <a:path w="107489" h="187853">
                  <a:moveTo>
                    <a:pt x="107488" y="5589"/>
                  </a:moveTo>
                  <a:lnTo>
                    <a:pt x="90721" y="0"/>
                  </a:lnTo>
                  <a:lnTo>
                    <a:pt x="73130" y="375"/>
                  </a:lnTo>
                  <a:lnTo>
                    <a:pt x="54783" y="5611"/>
                  </a:lnTo>
                  <a:lnTo>
                    <a:pt x="38831" y="15738"/>
                  </a:lnTo>
                  <a:lnTo>
                    <a:pt x="16696" y="45771"/>
                  </a:lnTo>
                  <a:lnTo>
                    <a:pt x="908" y="84305"/>
                  </a:lnTo>
                  <a:lnTo>
                    <a:pt x="0" y="130948"/>
                  </a:lnTo>
                  <a:lnTo>
                    <a:pt x="12729" y="170635"/>
                  </a:lnTo>
                  <a:lnTo>
                    <a:pt x="20919" y="178791"/>
                  </a:lnTo>
                  <a:lnTo>
                    <a:pt x="42497" y="187852"/>
                  </a:lnTo>
                  <a:lnTo>
                    <a:pt x="64565" y="185641"/>
                  </a:lnTo>
                  <a:lnTo>
                    <a:pt x="96960" y="1740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Freeform 1130"/>
            <p:cNvSpPr/>
            <p:nvPr/>
          </p:nvSpPr>
          <p:spPr>
            <a:xfrm>
              <a:off x="4495669" y="9330420"/>
              <a:ext cx="10529" cy="21058"/>
            </a:xfrm>
            <a:custGeom>
              <a:avLst/>
              <a:gdLst/>
              <a:ahLst/>
              <a:cxnLst/>
              <a:rect l="0" t="0" r="0" b="0"/>
              <a:pathLst>
                <a:path w="10529" h="21058">
                  <a:moveTo>
                    <a:pt x="10528" y="0"/>
                  </a:moveTo>
                  <a:lnTo>
                    <a:pt x="0" y="210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Freeform 1131"/>
            <p:cNvSpPr/>
            <p:nvPr/>
          </p:nvSpPr>
          <p:spPr>
            <a:xfrm>
              <a:off x="4769410" y="9098793"/>
              <a:ext cx="42114" cy="242157"/>
            </a:xfrm>
            <a:custGeom>
              <a:avLst/>
              <a:gdLst/>
              <a:ahLst/>
              <a:cxnLst/>
              <a:rect l="0" t="0" r="0" b="0"/>
              <a:pathLst>
                <a:path w="42114" h="242157">
                  <a:moveTo>
                    <a:pt x="0" y="0"/>
                  </a:moveTo>
                  <a:lnTo>
                    <a:pt x="3119" y="42692"/>
                  </a:lnTo>
                  <a:lnTo>
                    <a:pt x="14654" y="101111"/>
                  </a:lnTo>
                  <a:lnTo>
                    <a:pt x="28197" y="156193"/>
                  </a:lnTo>
                  <a:lnTo>
                    <a:pt x="39018" y="207802"/>
                  </a:lnTo>
                  <a:lnTo>
                    <a:pt x="42113" y="2421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Freeform 1132"/>
            <p:cNvSpPr/>
            <p:nvPr/>
          </p:nvSpPr>
          <p:spPr>
            <a:xfrm>
              <a:off x="4892894" y="9092543"/>
              <a:ext cx="415179" cy="279146"/>
            </a:xfrm>
            <a:custGeom>
              <a:avLst/>
              <a:gdLst/>
              <a:ahLst/>
              <a:cxnLst/>
              <a:rect l="0" t="0" r="0" b="0"/>
              <a:pathLst>
                <a:path w="415179" h="279146">
                  <a:moveTo>
                    <a:pt x="150256" y="58893"/>
                  </a:moveTo>
                  <a:lnTo>
                    <a:pt x="144667" y="36536"/>
                  </a:lnTo>
                  <a:lnTo>
                    <a:pt x="132565" y="19320"/>
                  </a:lnTo>
                  <a:lnTo>
                    <a:pt x="124424" y="11454"/>
                  </a:lnTo>
                  <a:lnTo>
                    <a:pt x="102901" y="2714"/>
                  </a:lnTo>
                  <a:lnTo>
                    <a:pt x="77737" y="0"/>
                  </a:lnTo>
                  <a:lnTo>
                    <a:pt x="50955" y="2693"/>
                  </a:lnTo>
                  <a:lnTo>
                    <a:pt x="29694" y="10908"/>
                  </a:lnTo>
                  <a:lnTo>
                    <a:pt x="20748" y="16375"/>
                  </a:lnTo>
                  <a:lnTo>
                    <a:pt x="7689" y="31807"/>
                  </a:lnTo>
                  <a:lnTo>
                    <a:pt x="2569" y="40835"/>
                  </a:lnTo>
                  <a:lnTo>
                    <a:pt x="0" y="60226"/>
                  </a:lnTo>
                  <a:lnTo>
                    <a:pt x="952" y="70310"/>
                  </a:lnTo>
                  <a:lnTo>
                    <a:pt x="14489" y="90873"/>
                  </a:lnTo>
                  <a:lnTo>
                    <a:pt x="34934" y="109371"/>
                  </a:lnTo>
                  <a:lnTo>
                    <a:pt x="87150" y="140482"/>
                  </a:lnTo>
                  <a:lnTo>
                    <a:pt x="148070" y="177941"/>
                  </a:lnTo>
                  <a:lnTo>
                    <a:pt x="159327" y="187391"/>
                  </a:lnTo>
                  <a:lnTo>
                    <a:pt x="165662" y="198371"/>
                  </a:lnTo>
                  <a:lnTo>
                    <a:pt x="169582" y="223049"/>
                  </a:lnTo>
                  <a:lnTo>
                    <a:pt x="161185" y="246495"/>
                  </a:lnTo>
                  <a:lnTo>
                    <a:pt x="154033" y="257661"/>
                  </a:lnTo>
                  <a:lnTo>
                    <a:pt x="133607" y="273186"/>
                  </a:lnTo>
                  <a:lnTo>
                    <a:pt x="121610" y="278964"/>
                  </a:lnTo>
                  <a:lnTo>
                    <a:pt x="95800" y="279145"/>
                  </a:lnTo>
                  <a:lnTo>
                    <a:pt x="82367" y="275918"/>
                  </a:lnTo>
                  <a:lnTo>
                    <a:pt x="72241" y="270257"/>
                  </a:lnTo>
                  <a:lnTo>
                    <a:pt x="57872" y="254607"/>
                  </a:lnTo>
                  <a:lnTo>
                    <a:pt x="54741" y="245521"/>
                  </a:lnTo>
                  <a:lnTo>
                    <a:pt x="54383" y="226066"/>
                  </a:lnTo>
                  <a:lnTo>
                    <a:pt x="86561" y="170510"/>
                  </a:lnTo>
                  <a:lnTo>
                    <a:pt x="133525" y="108798"/>
                  </a:lnTo>
                  <a:lnTo>
                    <a:pt x="186684" y="56530"/>
                  </a:lnTo>
                  <a:lnTo>
                    <a:pt x="210120" y="41855"/>
                  </a:lnTo>
                  <a:lnTo>
                    <a:pt x="218242" y="41686"/>
                  </a:lnTo>
                  <a:lnTo>
                    <a:pt x="223656" y="46251"/>
                  </a:lnTo>
                  <a:lnTo>
                    <a:pt x="227266" y="53975"/>
                  </a:lnTo>
                  <a:lnTo>
                    <a:pt x="228156" y="71915"/>
                  </a:lnTo>
                  <a:lnTo>
                    <a:pt x="224786" y="123206"/>
                  </a:lnTo>
                  <a:lnTo>
                    <a:pt x="224202" y="172575"/>
                  </a:lnTo>
                  <a:lnTo>
                    <a:pt x="229618" y="213070"/>
                  </a:lnTo>
                  <a:lnTo>
                    <a:pt x="244221" y="241705"/>
                  </a:lnTo>
                  <a:lnTo>
                    <a:pt x="252674" y="247448"/>
                  </a:lnTo>
                  <a:lnTo>
                    <a:pt x="274544" y="253830"/>
                  </a:lnTo>
                  <a:lnTo>
                    <a:pt x="307575" y="251833"/>
                  </a:lnTo>
                  <a:lnTo>
                    <a:pt x="350177" y="239508"/>
                  </a:lnTo>
                  <a:lnTo>
                    <a:pt x="389269" y="215755"/>
                  </a:lnTo>
                  <a:lnTo>
                    <a:pt x="403883" y="201139"/>
                  </a:lnTo>
                  <a:lnTo>
                    <a:pt x="414278" y="182945"/>
                  </a:lnTo>
                  <a:lnTo>
                    <a:pt x="415178" y="173180"/>
                  </a:lnTo>
                  <a:lnTo>
                    <a:pt x="409939" y="152971"/>
                  </a:lnTo>
                  <a:lnTo>
                    <a:pt x="402927" y="146178"/>
                  </a:lnTo>
                  <a:lnTo>
                    <a:pt x="382657" y="138631"/>
                  </a:lnTo>
                  <a:lnTo>
                    <a:pt x="344938" y="139971"/>
                  </a:lnTo>
                  <a:lnTo>
                    <a:pt x="304126" y="158956"/>
                  </a:lnTo>
                  <a:lnTo>
                    <a:pt x="273577" y="192396"/>
                  </a:lnTo>
                  <a:lnTo>
                    <a:pt x="266676" y="218444"/>
                  </a:lnTo>
                  <a:lnTo>
                    <a:pt x="268679" y="243278"/>
                  </a:lnTo>
                  <a:lnTo>
                    <a:pt x="277368" y="262115"/>
                  </a:lnTo>
                  <a:lnTo>
                    <a:pt x="285300" y="266904"/>
                  </a:lnTo>
                  <a:lnTo>
                    <a:pt x="329241" y="26946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Freeform 1133"/>
            <p:cNvSpPr/>
            <p:nvPr/>
          </p:nvSpPr>
          <p:spPr>
            <a:xfrm>
              <a:off x="5367996" y="9088265"/>
              <a:ext cx="207438" cy="260047"/>
            </a:xfrm>
            <a:custGeom>
              <a:avLst/>
              <a:gdLst/>
              <a:ahLst/>
              <a:cxnLst/>
              <a:rect l="0" t="0" r="0" b="0"/>
              <a:pathLst>
                <a:path w="207438" h="260047">
                  <a:moveTo>
                    <a:pt x="159465" y="0"/>
                  </a:moveTo>
                  <a:lnTo>
                    <a:pt x="100848" y="0"/>
                  </a:lnTo>
                  <a:lnTo>
                    <a:pt x="47844" y="8405"/>
                  </a:lnTo>
                  <a:lnTo>
                    <a:pt x="24458" y="14654"/>
                  </a:lnTo>
                  <a:lnTo>
                    <a:pt x="15648" y="20298"/>
                  </a:lnTo>
                  <a:lnTo>
                    <a:pt x="2740" y="35927"/>
                  </a:lnTo>
                  <a:lnTo>
                    <a:pt x="0" y="45008"/>
                  </a:lnTo>
                  <a:lnTo>
                    <a:pt x="74" y="64457"/>
                  </a:lnTo>
                  <a:lnTo>
                    <a:pt x="6693" y="95138"/>
                  </a:lnTo>
                  <a:lnTo>
                    <a:pt x="10824" y="99690"/>
                  </a:lnTo>
                  <a:lnTo>
                    <a:pt x="15918" y="100385"/>
                  </a:lnTo>
                  <a:lnTo>
                    <a:pt x="77424" y="78584"/>
                  </a:lnTo>
                  <a:lnTo>
                    <a:pt x="103115" y="77041"/>
                  </a:lnTo>
                  <a:lnTo>
                    <a:pt x="138480" y="83919"/>
                  </a:lnTo>
                  <a:lnTo>
                    <a:pt x="175734" y="101424"/>
                  </a:lnTo>
                  <a:lnTo>
                    <a:pt x="194382" y="118777"/>
                  </a:lnTo>
                  <a:lnTo>
                    <a:pt x="204230" y="141307"/>
                  </a:lnTo>
                  <a:lnTo>
                    <a:pt x="207437" y="168088"/>
                  </a:lnTo>
                  <a:lnTo>
                    <a:pt x="204963" y="199487"/>
                  </a:lnTo>
                  <a:lnTo>
                    <a:pt x="193725" y="223582"/>
                  </a:lnTo>
                  <a:lnTo>
                    <a:pt x="185814" y="233283"/>
                  </a:lnTo>
                  <a:lnTo>
                    <a:pt x="164547" y="247181"/>
                  </a:lnTo>
                  <a:lnTo>
                    <a:pt x="139497" y="256087"/>
                  </a:lnTo>
                  <a:lnTo>
                    <a:pt x="112766" y="260046"/>
                  </a:lnTo>
                  <a:lnTo>
                    <a:pt x="88407" y="255565"/>
                  </a:lnTo>
                  <a:lnTo>
                    <a:pt x="67053" y="244606"/>
                  </a:lnTo>
                  <a:lnTo>
                    <a:pt x="49763" y="228037"/>
                  </a:lnTo>
                  <a:lnTo>
                    <a:pt x="46556" y="221044"/>
                  </a:lnTo>
                  <a:lnTo>
                    <a:pt x="46758" y="215214"/>
                  </a:lnTo>
                  <a:lnTo>
                    <a:pt x="54180" y="2000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6" name="Freeform 1135"/>
          <p:cNvSpPr/>
          <p:nvPr/>
        </p:nvSpPr>
        <p:spPr>
          <a:xfrm>
            <a:off x="210570" y="5448498"/>
            <a:ext cx="2758467" cy="305327"/>
          </a:xfrm>
          <a:custGeom>
            <a:avLst/>
            <a:gdLst/>
            <a:ahLst/>
            <a:cxnLst/>
            <a:rect l="0" t="0" r="0" b="0"/>
            <a:pathLst>
              <a:path w="2758467" h="305327">
                <a:moveTo>
                  <a:pt x="0" y="305326"/>
                </a:moveTo>
                <a:lnTo>
                  <a:pt x="55045" y="278962"/>
                </a:lnTo>
                <a:lnTo>
                  <a:pt x="109572" y="252328"/>
                </a:lnTo>
                <a:lnTo>
                  <a:pt x="165437" y="231522"/>
                </a:lnTo>
                <a:lnTo>
                  <a:pt x="224493" y="210538"/>
                </a:lnTo>
                <a:lnTo>
                  <a:pt x="277866" y="192623"/>
                </a:lnTo>
                <a:lnTo>
                  <a:pt x="341254" y="176786"/>
                </a:lnTo>
                <a:lnTo>
                  <a:pt x="385635" y="163969"/>
                </a:lnTo>
                <a:lnTo>
                  <a:pt x="445845" y="145939"/>
                </a:lnTo>
                <a:lnTo>
                  <a:pt x="491001" y="140901"/>
                </a:lnTo>
                <a:lnTo>
                  <a:pt x="551284" y="138064"/>
                </a:lnTo>
                <a:lnTo>
                  <a:pt x="600644" y="134281"/>
                </a:lnTo>
                <a:lnTo>
                  <a:pt x="652998" y="129870"/>
                </a:lnTo>
                <a:lnTo>
                  <a:pt x="714187" y="127387"/>
                </a:lnTo>
                <a:lnTo>
                  <a:pt x="764812" y="125482"/>
                </a:lnTo>
                <a:lnTo>
                  <a:pt x="824396" y="119198"/>
                </a:lnTo>
                <a:lnTo>
                  <a:pt x="869816" y="117318"/>
                </a:lnTo>
                <a:lnTo>
                  <a:pt x="924658" y="116259"/>
                </a:lnTo>
                <a:lnTo>
                  <a:pt x="981722" y="115945"/>
                </a:lnTo>
                <a:lnTo>
                  <a:pt x="1039840" y="108603"/>
                </a:lnTo>
                <a:lnTo>
                  <a:pt x="1092047" y="102821"/>
                </a:lnTo>
                <a:lnTo>
                  <a:pt x="1153269" y="96349"/>
                </a:lnTo>
                <a:lnTo>
                  <a:pt x="1201277" y="95228"/>
                </a:lnTo>
                <a:lnTo>
                  <a:pt x="1250726" y="94895"/>
                </a:lnTo>
                <a:lnTo>
                  <a:pt x="1313601" y="94797"/>
                </a:lnTo>
                <a:lnTo>
                  <a:pt x="1367326" y="94768"/>
                </a:lnTo>
                <a:lnTo>
                  <a:pt x="1418469" y="94759"/>
                </a:lnTo>
                <a:lnTo>
                  <a:pt x="1476256" y="94757"/>
                </a:lnTo>
                <a:lnTo>
                  <a:pt x="1526654" y="94756"/>
                </a:lnTo>
                <a:lnTo>
                  <a:pt x="1585605" y="94756"/>
                </a:lnTo>
                <a:lnTo>
                  <a:pt x="1629373" y="92416"/>
                </a:lnTo>
                <a:lnTo>
                  <a:pt x="1692853" y="78089"/>
                </a:lnTo>
                <a:lnTo>
                  <a:pt x="1750798" y="68977"/>
                </a:lnTo>
                <a:lnTo>
                  <a:pt x="1804402" y="48123"/>
                </a:lnTo>
                <a:lnTo>
                  <a:pt x="1864738" y="30896"/>
                </a:lnTo>
                <a:lnTo>
                  <a:pt x="1922791" y="14595"/>
                </a:lnTo>
                <a:lnTo>
                  <a:pt x="1974293" y="3230"/>
                </a:lnTo>
                <a:lnTo>
                  <a:pt x="2023091" y="957"/>
                </a:lnTo>
                <a:lnTo>
                  <a:pt x="2077713" y="283"/>
                </a:lnTo>
                <a:lnTo>
                  <a:pt x="2135232" y="84"/>
                </a:lnTo>
                <a:lnTo>
                  <a:pt x="2186200" y="24"/>
                </a:lnTo>
                <a:lnTo>
                  <a:pt x="2245343" y="5"/>
                </a:lnTo>
                <a:lnTo>
                  <a:pt x="2293565" y="1"/>
                </a:lnTo>
                <a:lnTo>
                  <a:pt x="2344897" y="0"/>
                </a:lnTo>
                <a:lnTo>
                  <a:pt x="2405069" y="1170"/>
                </a:lnTo>
                <a:lnTo>
                  <a:pt x="2458202" y="8333"/>
                </a:lnTo>
                <a:lnTo>
                  <a:pt x="2489315" y="11892"/>
                </a:lnTo>
                <a:lnTo>
                  <a:pt x="2544297" y="33241"/>
                </a:lnTo>
                <a:lnTo>
                  <a:pt x="2593999" y="64559"/>
                </a:lnTo>
                <a:lnTo>
                  <a:pt x="2644134" y="71893"/>
                </a:lnTo>
                <a:lnTo>
                  <a:pt x="2699098" y="73342"/>
                </a:lnTo>
                <a:lnTo>
                  <a:pt x="2758466" y="63171"/>
                </a:lnTo>
              </a:path>
            </a:pathLst>
          </a:custGeom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7" name="Freeform 1136"/>
          <p:cNvSpPr/>
          <p:nvPr/>
        </p:nvSpPr>
        <p:spPr>
          <a:xfrm>
            <a:off x="621157" y="9542780"/>
            <a:ext cx="1779398" cy="105284"/>
          </a:xfrm>
          <a:custGeom>
            <a:avLst/>
            <a:gdLst/>
            <a:ahLst/>
            <a:cxnLst/>
            <a:rect l="0" t="0" r="0" b="0"/>
            <a:pathLst>
              <a:path w="1779398" h="105284">
                <a:moveTo>
                  <a:pt x="0" y="105283"/>
                </a:moveTo>
                <a:lnTo>
                  <a:pt x="1779397" y="0"/>
                </a:lnTo>
              </a:path>
            </a:pathLst>
          </a:custGeom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1" name="Group 1140"/>
          <p:cNvGrpSpPr/>
          <p:nvPr/>
        </p:nvGrpSpPr>
        <p:grpSpPr>
          <a:xfrm>
            <a:off x="5422176" y="9158411"/>
            <a:ext cx="1454142" cy="915980"/>
            <a:chOff x="5422176" y="9158411"/>
            <a:chExt cx="1454142" cy="915980"/>
          </a:xfrm>
        </p:grpSpPr>
        <p:sp>
          <p:nvSpPr>
            <p:cNvPr id="1138" name="Freeform 1137"/>
            <p:cNvSpPr/>
            <p:nvPr/>
          </p:nvSpPr>
          <p:spPr>
            <a:xfrm>
              <a:off x="5422176" y="9316338"/>
              <a:ext cx="1337121" cy="707315"/>
            </a:xfrm>
            <a:custGeom>
              <a:avLst/>
              <a:gdLst/>
              <a:ahLst/>
              <a:cxnLst/>
              <a:rect l="0" t="0" r="0" b="0"/>
              <a:pathLst>
                <a:path w="1337121" h="707315">
                  <a:moveTo>
                    <a:pt x="0" y="0"/>
                  </a:moveTo>
                  <a:lnTo>
                    <a:pt x="40858" y="19151"/>
                  </a:lnTo>
                  <a:lnTo>
                    <a:pt x="101441" y="65568"/>
                  </a:lnTo>
                  <a:lnTo>
                    <a:pt x="153669" y="99756"/>
                  </a:lnTo>
                  <a:lnTo>
                    <a:pt x="213239" y="137859"/>
                  </a:lnTo>
                  <a:lnTo>
                    <a:pt x="267123" y="168749"/>
                  </a:lnTo>
                  <a:lnTo>
                    <a:pt x="321953" y="200128"/>
                  </a:lnTo>
                  <a:lnTo>
                    <a:pt x="363799" y="221137"/>
                  </a:lnTo>
                  <a:lnTo>
                    <a:pt x="408524" y="243343"/>
                  </a:lnTo>
                  <a:lnTo>
                    <a:pt x="451798" y="268809"/>
                  </a:lnTo>
                  <a:lnTo>
                    <a:pt x="497548" y="292606"/>
                  </a:lnTo>
                  <a:lnTo>
                    <a:pt x="546346" y="316051"/>
                  </a:lnTo>
                  <a:lnTo>
                    <a:pt x="599230" y="342069"/>
                  </a:lnTo>
                  <a:lnTo>
                    <a:pt x="650810" y="369230"/>
                  </a:lnTo>
                  <a:lnTo>
                    <a:pt x="702200" y="396899"/>
                  </a:lnTo>
                  <a:lnTo>
                    <a:pt x="756236" y="424795"/>
                  </a:lnTo>
                  <a:lnTo>
                    <a:pt x="811447" y="455910"/>
                  </a:lnTo>
                  <a:lnTo>
                    <a:pt x="867181" y="488066"/>
                  </a:lnTo>
                  <a:lnTo>
                    <a:pt x="923148" y="517956"/>
                  </a:lnTo>
                  <a:lnTo>
                    <a:pt x="976097" y="546838"/>
                  </a:lnTo>
                  <a:lnTo>
                    <a:pt x="1026926" y="574102"/>
                  </a:lnTo>
                  <a:lnTo>
                    <a:pt x="1076813" y="597918"/>
                  </a:lnTo>
                  <a:lnTo>
                    <a:pt x="1139759" y="636646"/>
                  </a:lnTo>
                  <a:lnTo>
                    <a:pt x="1201044" y="666577"/>
                  </a:lnTo>
                  <a:lnTo>
                    <a:pt x="1259418" y="696483"/>
                  </a:lnTo>
                  <a:lnTo>
                    <a:pt x="1282698" y="706511"/>
                  </a:lnTo>
                  <a:lnTo>
                    <a:pt x="1293819" y="707314"/>
                  </a:lnTo>
                  <a:lnTo>
                    <a:pt x="1337120" y="69488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Freeform 1138"/>
            <p:cNvSpPr/>
            <p:nvPr/>
          </p:nvSpPr>
          <p:spPr>
            <a:xfrm>
              <a:off x="5885430" y="9158411"/>
              <a:ext cx="852809" cy="666380"/>
            </a:xfrm>
            <a:custGeom>
              <a:avLst/>
              <a:gdLst/>
              <a:ahLst/>
              <a:cxnLst/>
              <a:rect l="0" t="0" r="0" b="0"/>
              <a:pathLst>
                <a:path w="852809" h="666380">
                  <a:moveTo>
                    <a:pt x="0" y="0"/>
                  </a:moveTo>
                  <a:lnTo>
                    <a:pt x="33622" y="10746"/>
                  </a:lnTo>
                  <a:lnTo>
                    <a:pt x="93408" y="54058"/>
                  </a:lnTo>
                  <a:lnTo>
                    <a:pt x="147222" y="97138"/>
                  </a:lnTo>
                  <a:lnTo>
                    <a:pt x="201188" y="154948"/>
                  </a:lnTo>
                  <a:lnTo>
                    <a:pt x="261746" y="215766"/>
                  </a:lnTo>
                  <a:lnTo>
                    <a:pt x="314612" y="270565"/>
                  </a:lnTo>
                  <a:lnTo>
                    <a:pt x="363190" y="312444"/>
                  </a:lnTo>
                  <a:lnTo>
                    <a:pt x="414628" y="354489"/>
                  </a:lnTo>
                  <a:lnTo>
                    <a:pt x="466914" y="397751"/>
                  </a:lnTo>
                  <a:lnTo>
                    <a:pt x="520620" y="445925"/>
                  </a:lnTo>
                  <a:lnTo>
                    <a:pt x="579297" y="490355"/>
                  </a:lnTo>
                  <a:lnTo>
                    <a:pt x="634248" y="531985"/>
                  </a:lnTo>
                  <a:lnTo>
                    <a:pt x="686405" y="567067"/>
                  </a:lnTo>
                  <a:lnTo>
                    <a:pt x="746542" y="610362"/>
                  </a:lnTo>
                  <a:lnTo>
                    <a:pt x="797893" y="647120"/>
                  </a:lnTo>
                  <a:lnTo>
                    <a:pt x="844387" y="666166"/>
                  </a:lnTo>
                  <a:lnTo>
                    <a:pt x="848364" y="666379"/>
                  </a:lnTo>
                  <a:lnTo>
                    <a:pt x="852808" y="66329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Freeform 1139"/>
            <p:cNvSpPr/>
            <p:nvPr/>
          </p:nvSpPr>
          <p:spPr>
            <a:xfrm>
              <a:off x="6201285" y="9558494"/>
              <a:ext cx="675033" cy="515897"/>
            </a:xfrm>
            <a:custGeom>
              <a:avLst/>
              <a:gdLst/>
              <a:ahLst/>
              <a:cxnLst/>
              <a:rect l="0" t="0" r="0" b="0"/>
              <a:pathLst>
                <a:path w="675033" h="515897">
                  <a:moveTo>
                    <a:pt x="410611" y="0"/>
                  </a:moveTo>
                  <a:lnTo>
                    <a:pt x="433517" y="48930"/>
                  </a:lnTo>
                  <a:lnTo>
                    <a:pt x="453273" y="96776"/>
                  </a:lnTo>
                  <a:lnTo>
                    <a:pt x="480910" y="154167"/>
                  </a:lnTo>
                  <a:lnTo>
                    <a:pt x="508899" y="206534"/>
                  </a:lnTo>
                  <a:lnTo>
                    <a:pt x="543975" y="262681"/>
                  </a:lnTo>
                  <a:lnTo>
                    <a:pt x="582188" y="315785"/>
                  </a:lnTo>
                  <a:lnTo>
                    <a:pt x="605339" y="347420"/>
                  </a:lnTo>
                  <a:lnTo>
                    <a:pt x="637076" y="401250"/>
                  </a:lnTo>
                  <a:lnTo>
                    <a:pt x="673881" y="461790"/>
                  </a:lnTo>
                  <a:lnTo>
                    <a:pt x="675032" y="471636"/>
                  </a:lnTo>
                  <a:lnTo>
                    <a:pt x="670072" y="488816"/>
                  </a:lnTo>
                  <a:lnTo>
                    <a:pt x="660794" y="493164"/>
                  </a:lnTo>
                  <a:lnTo>
                    <a:pt x="616541" y="493693"/>
                  </a:lnTo>
                  <a:lnTo>
                    <a:pt x="569244" y="486441"/>
                  </a:lnTo>
                  <a:lnTo>
                    <a:pt x="507267" y="476883"/>
                  </a:lnTo>
                  <a:lnTo>
                    <a:pt x="450818" y="467813"/>
                  </a:lnTo>
                  <a:lnTo>
                    <a:pt x="398218" y="463435"/>
                  </a:lnTo>
                  <a:lnTo>
                    <a:pt x="334811" y="455187"/>
                  </a:lnTo>
                  <a:lnTo>
                    <a:pt x="283647" y="453455"/>
                  </a:lnTo>
                  <a:lnTo>
                    <a:pt x="234562" y="452941"/>
                  </a:lnTo>
                  <a:lnTo>
                    <a:pt x="187263" y="455909"/>
                  </a:lnTo>
                  <a:lnTo>
                    <a:pt x="133085" y="464197"/>
                  </a:lnTo>
                  <a:lnTo>
                    <a:pt x="81937" y="474062"/>
                  </a:lnTo>
                  <a:lnTo>
                    <a:pt x="33213" y="487876"/>
                  </a:lnTo>
                  <a:lnTo>
                    <a:pt x="17490" y="497983"/>
                  </a:lnTo>
                  <a:lnTo>
                    <a:pt x="0" y="51589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2" name="Freeform 1141"/>
          <p:cNvSpPr/>
          <p:nvPr/>
        </p:nvSpPr>
        <p:spPr>
          <a:xfrm>
            <a:off x="5408684" y="12766988"/>
            <a:ext cx="813659" cy="1147607"/>
          </a:xfrm>
          <a:custGeom>
            <a:avLst/>
            <a:gdLst/>
            <a:ahLst/>
            <a:cxnLst/>
            <a:rect l="0" t="0" r="0" b="0"/>
            <a:pathLst>
              <a:path w="813659" h="1147607">
                <a:moveTo>
                  <a:pt x="813658" y="0"/>
                </a:moveTo>
                <a:lnTo>
                  <a:pt x="810539" y="52050"/>
                </a:lnTo>
                <a:lnTo>
                  <a:pt x="799004" y="111537"/>
                </a:lnTo>
                <a:lnTo>
                  <a:pt x="777055" y="165488"/>
                </a:lnTo>
                <a:lnTo>
                  <a:pt x="747070" y="221205"/>
                </a:lnTo>
                <a:lnTo>
                  <a:pt x="702109" y="277272"/>
                </a:lnTo>
                <a:lnTo>
                  <a:pt x="646998" y="332236"/>
                </a:lnTo>
                <a:lnTo>
                  <a:pt x="596861" y="368282"/>
                </a:lnTo>
                <a:lnTo>
                  <a:pt x="538072" y="406909"/>
                </a:lnTo>
                <a:lnTo>
                  <a:pt x="476200" y="442269"/>
                </a:lnTo>
                <a:lnTo>
                  <a:pt x="413413" y="479523"/>
                </a:lnTo>
                <a:lnTo>
                  <a:pt x="371389" y="498170"/>
                </a:lnTo>
                <a:lnTo>
                  <a:pt x="326195" y="517376"/>
                </a:lnTo>
                <a:lnTo>
                  <a:pt x="279983" y="537611"/>
                </a:lnTo>
                <a:lnTo>
                  <a:pt x="236048" y="558303"/>
                </a:lnTo>
                <a:lnTo>
                  <a:pt x="177441" y="584093"/>
                </a:lnTo>
                <a:lnTo>
                  <a:pt x="123031" y="600963"/>
                </a:lnTo>
                <a:lnTo>
                  <a:pt x="61819" y="624381"/>
                </a:lnTo>
                <a:lnTo>
                  <a:pt x="3782" y="645244"/>
                </a:lnTo>
                <a:lnTo>
                  <a:pt x="0" y="648922"/>
                </a:lnTo>
                <a:lnTo>
                  <a:pt x="988" y="652543"/>
                </a:lnTo>
                <a:lnTo>
                  <a:pt x="11444" y="659687"/>
                </a:lnTo>
                <a:lnTo>
                  <a:pt x="62312" y="677320"/>
                </a:lnTo>
                <a:lnTo>
                  <a:pt x="117069" y="699773"/>
                </a:lnTo>
                <a:lnTo>
                  <a:pt x="179878" y="729858"/>
                </a:lnTo>
                <a:lnTo>
                  <a:pt x="237692" y="769251"/>
                </a:lnTo>
                <a:lnTo>
                  <a:pt x="296784" y="824430"/>
                </a:lnTo>
                <a:lnTo>
                  <a:pt x="334093" y="878009"/>
                </a:lnTo>
                <a:lnTo>
                  <a:pt x="362823" y="933652"/>
                </a:lnTo>
                <a:lnTo>
                  <a:pt x="380977" y="986585"/>
                </a:lnTo>
                <a:lnTo>
                  <a:pt x="389099" y="1023468"/>
                </a:lnTo>
                <a:lnTo>
                  <a:pt x="400473" y="1084508"/>
                </a:lnTo>
                <a:lnTo>
                  <a:pt x="413575" y="114760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9" name="Group 1178"/>
          <p:cNvGrpSpPr/>
          <p:nvPr/>
        </p:nvGrpSpPr>
        <p:grpSpPr>
          <a:xfrm>
            <a:off x="3599128" y="12588004"/>
            <a:ext cx="2117847" cy="1484746"/>
            <a:chOff x="3599128" y="12588004"/>
            <a:chExt cx="2117847" cy="1484746"/>
          </a:xfrm>
        </p:grpSpPr>
        <p:sp>
          <p:nvSpPr>
            <p:cNvPr id="1143" name="Freeform 1142"/>
            <p:cNvSpPr/>
            <p:nvPr/>
          </p:nvSpPr>
          <p:spPr>
            <a:xfrm>
              <a:off x="4216152" y="12731203"/>
              <a:ext cx="290046" cy="296252"/>
            </a:xfrm>
            <a:custGeom>
              <a:avLst/>
              <a:gdLst/>
              <a:ahLst/>
              <a:cxnLst/>
              <a:rect l="0" t="0" r="0" b="0"/>
              <a:pathLst>
                <a:path w="290046" h="296252">
                  <a:moveTo>
                    <a:pt x="290045" y="56841"/>
                  </a:moveTo>
                  <a:lnTo>
                    <a:pt x="237018" y="24057"/>
                  </a:lnTo>
                  <a:lnTo>
                    <a:pt x="174198" y="893"/>
                  </a:lnTo>
                  <a:lnTo>
                    <a:pt x="153160" y="0"/>
                  </a:lnTo>
                  <a:lnTo>
                    <a:pt x="94290" y="8959"/>
                  </a:lnTo>
                  <a:lnTo>
                    <a:pt x="41101" y="18608"/>
                  </a:lnTo>
                  <a:lnTo>
                    <a:pt x="5064" y="34464"/>
                  </a:lnTo>
                  <a:lnTo>
                    <a:pt x="622" y="41924"/>
                  </a:lnTo>
                  <a:lnTo>
                    <a:pt x="0" y="50406"/>
                  </a:lnTo>
                  <a:lnTo>
                    <a:pt x="1925" y="59571"/>
                  </a:lnTo>
                  <a:lnTo>
                    <a:pt x="9058" y="66850"/>
                  </a:lnTo>
                  <a:lnTo>
                    <a:pt x="67530" y="90944"/>
                  </a:lnTo>
                  <a:lnTo>
                    <a:pt x="121403" y="109354"/>
                  </a:lnTo>
                  <a:lnTo>
                    <a:pt x="163666" y="129086"/>
                  </a:lnTo>
                  <a:lnTo>
                    <a:pt x="200867" y="154286"/>
                  </a:lnTo>
                  <a:lnTo>
                    <a:pt x="215315" y="176970"/>
                  </a:lnTo>
                  <a:lnTo>
                    <a:pt x="219168" y="189570"/>
                  </a:lnTo>
                  <a:lnTo>
                    <a:pt x="218227" y="202649"/>
                  </a:lnTo>
                  <a:lnTo>
                    <a:pt x="201305" y="241073"/>
                  </a:lnTo>
                  <a:lnTo>
                    <a:pt x="187824" y="259996"/>
                  </a:lnTo>
                  <a:lnTo>
                    <a:pt x="170914" y="273085"/>
                  </a:lnTo>
                  <a:lnTo>
                    <a:pt x="125873" y="291019"/>
                  </a:lnTo>
                  <a:lnTo>
                    <a:pt x="67020" y="296251"/>
                  </a:lnTo>
                  <a:lnTo>
                    <a:pt x="26833" y="2884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Freeform 1143"/>
            <p:cNvSpPr/>
            <p:nvPr/>
          </p:nvSpPr>
          <p:spPr>
            <a:xfrm>
              <a:off x="4600954" y="12651174"/>
              <a:ext cx="48849" cy="347441"/>
            </a:xfrm>
            <a:custGeom>
              <a:avLst/>
              <a:gdLst/>
              <a:ahLst/>
              <a:cxnLst/>
              <a:rect l="0" t="0" r="0" b="0"/>
              <a:pathLst>
                <a:path w="48849" h="347441">
                  <a:moveTo>
                    <a:pt x="10528" y="0"/>
                  </a:moveTo>
                  <a:lnTo>
                    <a:pt x="21706" y="11179"/>
                  </a:lnTo>
                  <a:lnTo>
                    <a:pt x="39836" y="46077"/>
                  </a:lnTo>
                  <a:lnTo>
                    <a:pt x="48848" y="99049"/>
                  </a:lnTo>
                  <a:lnTo>
                    <a:pt x="45929" y="159200"/>
                  </a:lnTo>
                  <a:lnTo>
                    <a:pt x="37655" y="221476"/>
                  </a:lnTo>
                  <a:lnTo>
                    <a:pt x="24378" y="281354"/>
                  </a:lnTo>
                  <a:lnTo>
                    <a:pt x="10491" y="327671"/>
                  </a:lnTo>
                  <a:lnTo>
                    <a:pt x="0" y="3474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Freeform 1144"/>
            <p:cNvSpPr/>
            <p:nvPr/>
          </p:nvSpPr>
          <p:spPr>
            <a:xfrm>
              <a:off x="4548311" y="12809102"/>
              <a:ext cx="368498" cy="157928"/>
            </a:xfrm>
            <a:custGeom>
              <a:avLst/>
              <a:gdLst/>
              <a:ahLst/>
              <a:cxnLst/>
              <a:rect l="0" t="0" r="0" b="0"/>
              <a:pathLst>
                <a:path w="368498" h="157928">
                  <a:moveTo>
                    <a:pt x="0" y="0"/>
                  </a:moveTo>
                  <a:lnTo>
                    <a:pt x="48931" y="0"/>
                  </a:lnTo>
                  <a:lnTo>
                    <a:pt x="102472" y="5589"/>
                  </a:lnTo>
                  <a:lnTo>
                    <a:pt x="155249" y="10722"/>
                  </a:lnTo>
                  <a:lnTo>
                    <a:pt x="216973" y="18668"/>
                  </a:lnTo>
                  <a:lnTo>
                    <a:pt x="269399" y="20350"/>
                  </a:lnTo>
                  <a:lnTo>
                    <a:pt x="291698" y="19572"/>
                  </a:lnTo>
                  <a:lnTo>
                    <a:pt x="292731" y="17727"/>
                  </a:lnTo>
                  <a:lnTo>
                    <a:pt x="289911" y="15328"/>
                  </a:lnTo>
                  <a:lnTo>
                    <a:pt x="274299" y="18901"/>
                  </a:lnTo>
                  <a:lnTo>
                    <a:pt x="231737" y="40258"/>
                  </a:lnTo>
                  <a:lnTo>
                    <a:pt x="216858" y="56497"/>
                  </a:lnTo>
                  <a:lnTo>
                    <a:pt x="207515" y="76582"/>
                  </a:lnTo>
                  <a:lnTo>
                    <a:pt x="203363" y="101107"/>
                  </a:lnTo>
                  <a:lnTo>
                    <a:pt x="207757" y="121365"/>
                  </a:lnTo>
                  <a:lnTo>
                    <a:pt x="218678" y="138168"/>
                  </a:lnTo>
                  <a:lnTo>
                    <a:pt x="235231" y="153435"/>
                  </a:lnTo>
                  <a:lnTo>
                    <a:pt x="245728" y="156103"/>
                  </a:lnTo>
                  <a:lnTo>
                    <a:pt x="269870" y="152828"/>
                  </a:lnTo>
                  <a:lnTo>
                    <a:pt x="289958" y="140453"/>
                  </a:lnTo>
                  <a:lnTo>
                    <a:pt x="305515" y="123254"/>
                  </a:lnTo>
                  <a:lnTo>
                    <a:pt x="325034" y="80498"/>
                  </a:lnTo>
                  <a:lnTo>
                    <a:pt x="330463" y="54493"/>
                  </a:lnTo>
                  <a:lnTo>
                    <a:pt x="328112" y="22905"/>
                  </a:lnTo>
                  <a:lnTo>
                    <a:pt x="327536" y="24629"/>
                  </a:lnTo>
                  <a:lnTo>
                    <a:pt x="328065" y="39022"/>
                  </a:lnTo>
                  <a:lnTo>
                    <a:pt x="341105" y="94117"/>
                  </a:lnTo>
                  <a:lnTo>
                    <a:pt x="358059" y="141075"/>
                  </a:lnTo>
                  <a:lnTo>
                    <a:pt x="368497" y="15792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Freeform 1145"/>
            <p:cNvSpPr/>
            <p:nvPr/>
          </p:nvSpPr>
          <p:spPr>
            <a:xfrm>
              <a:off x="5022093" y="12588004"/>
              <a:ext cx="63172" cy="347441"/>
            </a:xfrm>
            <a:custGeom>
              <a:avLst/>
              <a:gdLst/>
              <a:ahLst/>
              <a:cxnLst/>
              <a:rect l="0" t="0" r="0" b="0"/>
              <a:pathLst>
                <a:path w="63172" h="347441">
                  <a:moveTo>
                    <a:pt x="63171" y="0"/>
                  </a:moveTo>
                  <a:lnTo>
                    <a:pt x="60052" y="57263"/>
                  </a:lnTo>
                  <a:lnTo>
                    <a:pt x="54838" y="109773"/>
                  </a:lnTo>
                  <a:lnTo>
                    <a:pt x="50174" y="160427"/>
                  </a:lnTo>
                  <a:lnTo>
                    <a:pt x="44502" y="207020"/>
                  </a:lnTo>
                  <a:lnTo>
                    <a:pt x="36583" y="262160"/>
                  </a:lnTo>
                  <a:lnTo>
                    <a:pt x="18535" y="322016"/>
                  </a:lnTo>
                  <a:lnTo>
                    <a:pt x="10968" y="336140"/>
                  </a:lnTo>
                  <a:lnTo>
                    <a:pt x="0" y="3474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Freeform 1146"/>
            <p:cNvSpPr/>
            <p:nvPr/>
          </p:nvSpPr>
          <p:spPr>
            <a:xfrm>
              <a:off x="4937866" y="12730466"/>
              <a:ext cx="379026" cy="268149"/>
            </a:xfrm>
            <a:custGeom>
              <a:avLst/>
              <a:gdLst/>
              <a:ahLst/>
              <a:cxnLst/>
              <a:rect l="0" t="0" r="0" b="0"/>
              <a:pathLst>
                <a:path w="379026" h="268149">
                  <a:moveTo>
                    <a:pt x="0" y="47050"/>
                  </a:moveTo>
                  <a:lnTo>
                    <a:pt x="61110" y="98586"/>
                  </a:lnTo>
                  <a:lnTo>
                    <a:pt x="115541" y="123188"/>
                  </a:lnTo>
                  <a:lnTo>
                    <a:pt x="177778" y="141665"/>
                  </a:lnTo>
                  <a:lnTo>
                    <a:pt x="234389" y="146053"/>
                  </a:lnTo>
                  <a:lnTo>
                    <a:pt x="271459" y="141355"/>
                  </a:lnTo>
                  <a:lnTo>
                    <a:pt x="299633" y="131466"/>
                  </a:lnTo>
                  <a:lnTo>
                    <a:pt x="320733" y="116153"/>
                  </a:lnTo>
                  <a:lnTo>
                    <a:pt x="336740" y="96480"/>
                  </a:lnTo>
                  <a:lnTo>
                    <a:pt x="347754" y="72139"/>
                  </a:lnTo>
                  <a:lnTo>
                    <a:pt x="350309" y="48842"/>
                  </a:lnTo>
                  <a:lnTo>
                    <a:pt x="349353" y="37716"/>
                  </a:lnTo>
                  <a:lnTo>
                    <a:pt x="338931" y="19115"/>
                  </a:lnTo>
                  <a:lnTo>
                    <a:pt x="331239" y="10879"/>
                  </a:lnTo>
                  <a:lnTo>
                    <a:pt x="307094" y="1727"/>
                  </a:lnTo>
                  <a:lnTo>
                    <a:pt x="279205" y="0"/>
                  </a:lnTo>
                  <a:lnTo>
                    <a:pt x="255112" y="7032"/>
                  </a:lnTo>
                  <a:lnTo>
                    <a:pt x="227407" y="24145"/>
                  </a:lnTo>
                  <a:lnTo>
                    <a:pt x="204380" y="60801"/>
                  </a:lnTo>
                  <a:lnTo>
                    <a:pt x="193917" y="108706"/>
                  </a:lnTo>
                  <a:lnTo>
                    <a:pt x="200829" y="142692"/>
                  </a:lnTo>
                  <a:lnTo>
                    <a:pt x="216769" y="174956"/>
                  </a:lnTo>
                  <a:lnTo>
                    <a:pt x="267350" y="229794"/>
                  </a:lnTo>
                  <a:lnTo>
                    <a:pt x="296023" y="247556"/>
                  </a:lnTo>
                  <a:lnTo>
                    <a:pt x="355351" y="262867"/>
                  </a:lnTo>
                  <a:lnTo>
                    <a:pt x="379025" y="2681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Freeform 1147"/>
            <p:cNvSpPr/>
            <p:nvPr/>
          </p:nvSpPr>
          <p:spPr>
            <a:xfrm>
              <a:off x="5371082" y="12735402"/>
              <a:ext cx="176016" cy="294799"/>
            </a:xfrm>
            <a:custGeom>
              <a:avLst/>
              <a:gdLst/>
              <a:ahLst/>
              <a:cxnLst/>
              <a:rect l="0" t="0" r="0" b="0"/>
              <a:pathLst>
                <a:path w="176016" h="294799">
                  <a:moveTo>
                    <a:pt x="156379" y="0"/>
                  </a:moveTo>
                  <a:lnTo>
                    <a:pt x="101238" y="14655"/>
                  </a:lnTo>
                  <a:lnTo>
                    <a:pt x="51511" y="30538"/>
                  </a:lnTo>
                  <a:lnTo>
                    <a:pt x="15083" y="55451"/>
                  </a:lnTo>
                  <a:lnTo>
                    <a:pt x="774" y="74948"/>
                  </a:lnTo>
                  <a:lnTo>
                    <a:pt x="0" y="85060"/>
                  </a:lnTo>
                  <a:lnTo>
                    <a:pt x="8499" y="105654"/>
                  </a:lnTo>
                  <a:lnTo>
                    <a:pt x="23974" y="120267"/>
                  </a:lnTo>
                  <a:lnTo>
                    <a:pt x="86191" y="158319"/>
                  </a:lnTo>
                  <a:lnTo>
                    <a:pt x="144927" y="194244"/>
                  </a:lnTo>
                  <a:lnTo>
                    <a:pt x="166497" y="212673"/>
                  </a:lnTo>
                  <a:lnTo>
                    <a:pt x="172483" y="223670"/>
                  </a:lnTo>
                  <a:lnTo>
                    <a:pt x="176015" y="248368"/>
                  </a:lnTo>
                  <a:lnTo>
                    <a:pt x="172979" y="257996"/>
                  </a:lnTo>
                  <a:lnTo>
                    <a:pt x="167446" y="265584"/>
                  </a:lnTo>
                  <a:lnTo>
                    <a:pt x="150769" y="277134"/>
                  </a:lnTo>
                  <a:lnTo>
                    <a:pt x="103737" y="29479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Freeform 1148"/>
            <p:cNvSpPr/>
            <p:nvPr/>
          </p:nvSpPr>
          <p:spPr>
            <a:xfrm>
              <a:off x="3821845" y="13167071"/>
              <a:ext cx="21058" cy="1"/>
            </a:xfrm>
            <a:custGeom>
              <a:avLst/>
              <a:gdLst/>
              <a:ahLst/>
              <a:cxnLst/>
              <a:rect l="0" t="0" r="0" b="0"/>
              <a:pathLst>
                <a:path w="21058" h="1">
                  <a:moveTo>
                    <a:pt x="21057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Freeform 1149"/>
            <p:cNvSpPr/>
            <p:nvPr/>
          </p:nvSpPr>
          <p:spPr>
            <a:xfrm>
              <a:off x="3742080" y="13261826"/>
              <a:ext cx="185051" cy="172394"/>
            </a:xfrm>
            <a:custGeom>
              <a:avLst/>
              <a:gdLst/>
              <a:ahLst/>
              <a:cxnLst/>
              <a:rect l="0" t="0" r="0" b="0"/>
              <a:pathLst>
                <a:path w="185051" h="172394">
                  <a:moveTo>
                    <a:pt x="6065" y="0"/>
                  </a:moveTo>
                  <a:lnTo>
                    <a:pt x="0" y="32452"/>
                  </a:lnTo>
                  <a:lnTo>
                    <a:pt x="13784" y="94833"/>
                  </a:lnTo>
                  <a:lnTo>
                    <a:pt x="24990" y="125197"/>
                  </a:lnTo>
                  <a:lnTo>
                    <a:pt x="36313" y="141821"/>
                  </a:lnTo>
                  <a:lnTo>
                    <a:pt x="52264" y="153890"/>
                  </a:lnTo>
                  <a:lnTo>
                    <a:pt x="91100" y="171170"/>
                  </a:lnTo>
                  <a:lnTo>
                    <a:pt x="111709" y="172393"/>
                  </a:lnTo>
                  <a:lnTo>
                    <a:pt x="173528" y="168802"/>
                  </a:lnTo>
                  <a:lnTo>
                    <a:pt x="185050" y="1684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Freeform 1150"/>
            <p:cNvSpPr/>
            <p:nvPr/>
          </p:nvSpPr>
          <p:spPr>
            <a:xfrm>
              <a:off x="4051347" y="13218111"/>
              <a:ext cx="160053" cy="201645"/>
            </a:xfrm>
            <a:custGeom>
              <a:avLst/>
              <a:gdLst/>
              <a:ahLst/>
              <a:cxnLst/>
              <a:rect l="0" t="0" r="0" b="0"/>
              <a:pathLst>
                <a:path w="160053" h="201645">
                  <a:moveTo>
                    <a:pt x="96881" y="12131"/>
                  </a:moveTo>
                  <a:lnTo>
                    <a:pt x="85703" y="953"/>
                  </a:lnTo>
                  <a:lnTo>
                    <a:pt x="80070" y="0"/>
                  </a:lnTo>
                  <a:lnTo>
                    <a:pt x="73976" y="1702"/>
                  </a:lnTo>
                  <a:lnTo>
                    <a:pt x="51100" y="18399"/>
                  </a:lnTo>
                  <a:lnTo>
                    <a:pt x="17518" y="49893"/>
                  </a:lnTo>
                  <a:lnTo>
                    <a:pt x="1096" y="88311"/>
                  </a:lnTo>
                  <a:lnTo>
                    <a:pt x="0" y="131149"/>
                  </a:lnTo>
                  <a:lnTo>
                    <a:pt x="5388" y="141779"/>
                  </a:lnTo>
                  <a:lnTo>
                    <a:pt x="23852" y="156710"/>
                  </a:lnTo>
                  <a:lnTo>
                    <a:pt x="32987" y="157649"/>
                  </a:lnTo>
                  <a:lnTo>
                    <a:pt x="41417" y="154766"/>
                  </a:lnTo>
                  <a:lnTo>
                    <a:pt x="57022" y="142204"/>
                  </a:lnTo>
                  <a:lnTo>
                    <a:pt x="77792" y="115401"/>
                  </a:lnTo>
                  <a:lnTo>
                    <a:pt x="101117" y="53851"/>
                  </a:lnTo>
                  <a:lnTo>
                    <a:pt x="100875" y="53981"/>
                  </a:lnTo>
                  <a:lnTo>
                    <a:pt x="99544" y="57579"/>
                  </a:lnTo>
                  <a:lnTo>
                    <a:pt x="105812" y="110275"/>
                  </a:lnTo>
                  <a:lnTo>
                    <a:pt x="121436" y="158121"/>
                  </a:lnTo>
                  <a:lnTo>
                    <a:pt x="133531" y="177620"/>
                  </a:lnTo>
                  <a:lnTo>
                    <a:pt x="160052" y="20164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Freeform 1151"/>
            <p:cNvSpPr/>
            <p:nvPr/>
          </p:nvSpPr>
          <p:spPr>
            <a:xfrm>
              <a:off x="4279033" y="13193381"/>
              <a:ext cx="151778" cy="215846"/>
            </a:xfrm>
            <a:custGeom>
              <a:avLst/>
              <a:gdLst/>
              <a:ahLst/>
              <a:cxnLst/>
              <a:rect l="0" t="0" r="0" b="0"/>
              <a:pathLst>
                <a:path w="151778" h="215846">
                  <a:moveTo>
                    <a:pt x="6066" y="36861"/>
                  </a:moveTo>
                  <a:lnTo>
                    <a:pt x="6066" y="91005"/>
                  </a:lnTo>
                  <a:lnTo>
                    <a:pt x="0" y="151485"/>
                  </a:lnTo>
                  <a:lnTo>
                    <a:pt x="2590" y="173202"/>
                  </a:lnTo>
                  <a:lnTo>
                    <a:pt x="4918" y="173378"/>
                  </a:lnTo>
                  <a:lnTo>
                    <a:pt x="12615" y="142431"/>
                  </a:lnTo>
                  <a:lnTo>
                    <a:pt x="21659" y="80629"/>
                  </a:lnTo>
                  <a:lnTo>
                    <a:pt x="35619" y="31122"/>
                  </a:lnTo>
                  <a:lnTo>
                    <a:pt x="46886" y="12473"/>
                  </a:lnTo>
                  <a:lnTo>
                    <a:pt x="55506" y="6565"/>
                  </a:lnTo>
                  <a:lnTo>
                    <a:pt x="77562" y="0"/>
                  </a:lnTo>
                  <a:lnTo>
                    <a:pt x="87655" y="1758"/>
                  </a:lnTo>
                  <a:lnTo>
                    <a:pt x="105109" y="13070"/>
                  </a:lnTo>
                  <a:lnTo>
                    <a:pt x="122499" y="39169"/>
                  </a:lnTo>
                  <a:lnTo>
                    <a:pt x="144922" y="95073"/>
                  </a:lnTo>
                  <a:lnTo>
                    <a:pt x="151777" y="152387"/>
                  </a:lnTo>
                  <a:lnTo>
                    <a:pt x="149846" y="188464"/>
                  </a:lnTo>
                  <a:lnTo>
                    <a:pt x="142936" y="2158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Freeform 1152"/>
            <p:cNvSpPr/>
            <p:nvPr/>
          </p:nvSpPr>
          <p:spPr>
            <a:xfrm>
              <a:off x="4511570" y="13200469"/>
              <a:ext cx="146864" cy="219287"/>
            </a:xfrm>
            <a:custGeom>
              <a:avLst/>
              <a:gdLst/>
              <a:ahLst/>
              <a:cxnLst/>
              <a:rect l="0" t="0" r="0" b="0"/>
              <a:pathLst>
                <a:path w="146864" h="219287">
                  <a:moveTo>
                    <a:pt x="15684" y="40301"/>
                  </a:moveTo>
                  <a:lnTo>
                    <a:pt x="12564" y="89231"/>
                  </a:lnTo>
                  <a:lnTo>
                    <a:pt x="6619" y="148363"/>
                  </a:lnTo>
                  <a:lnTo>
                    <a:pt x="4961" y="152116"/>
                  </a:lnTo>
                  <a:lnTo>
                    <a:pt x="2686" y="148770"/>
                  </a:lnTo>
                  <a:lnTo>
                    <a:pt x="0" y="140690"/>
                  </a:lnTo>
                  <a:lnTo>
                    <a:pt x="7397" y="95781"/>
                  </a:lnTo>
                  <a:lnTo>
                    <a:pt x="24407" y="54790"/>
                  </a:lnTo>
                  <a:lnTo>
                    <a:pt x="49854" y="26007"/>
                  </a:lnTo>
                  <a:lnTo>
                    <a:pt x="79621" y="2662"/>
                  </a:lnTo>
                  <a:lnTo>
                    <a:pt x="88724" y="0"/>
                  </a:lnTo>
                  <a:lnTo>
                    <a:pt x="97133" y="567"/>
                  </a:lnTo>
                  <a:lnTo>
                    <a:pt x="113885" y="8604"/>
                  </a:lnTo>
                  <a:lnTo>
                    <a:pt x="133028" y="23874"/>
                  </a:lnTo>
                  <a:lnTo>
                    <a:pt x="143876" y="51717"/>
                  </a:lnTo>
                  <a:lnTo>
                    <a:pt x="146863" y="106855"/>
                  </a:lnTo>
                  <a:lnTo>
                    <a:pt x="140340" y="161407"/>
                  </a:lnTo>
                  <a:lnTo>
                    <a:pt x="131497" y="21928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Freeform 1153"/>
            <p:cNvSpPr/>
            <p:nvPr/>
          </p:nvSpPr>
          <p:spPr>
            <a:xfrm>
              <a:off x="4737824" y="13219714"/>
              <a:ext cx="130594" cy="181063"/>
            </a:xfrm>
            <a:custGeom>
              <a:avLst/>
              <a:gdLst/>
              <a:ahLst/>
              <a:cxnLst/>
              <a:rect l="0" t="0" r="0" b="0"/>
              <a:pathLst>
                <a:path w="130594" h="181063">
                  <a:moveTo>
                    <a:pt x="31586" y="31584"/>
                  </a:moveTo>
                  <a:lnTo>
                    <a:pt x="14797" y="87799"/>
                  </a:lnTo>
                  <a:lnTo>
                    <a:pt x="12426" y="117011"/>
                  </a:lnTo>
                  <a:lnTo>
                    <a:pt x="17611" y="143252"/>
                  </a:lnTo>
                  <a:lnTo>
                    <a:pt x="22269" y="155163"/>
                  </a:lnTo>
                  <a:lnTo>
                    <a:pt x="30054" y="164274"/>
                  </a:lnTo>
                  <a:lnTo>
                    <a:pt x="51182" y="177515"/>
                  </a:lnTo>
                  <a:lnTo>
                    <a:pt x="73050" y="181062"/>
                  </a:lnTo>
                  <a:lnTo>
                    <a:pt x="83795" y="180369"/>
                  </a:lnTo>
                  <a:lnTo>
                    <a:pt x="105092" y="170241"/>
                  </a:lnTo>
                  <a:lnTo>
                    <a:pt x="115685" y="162627"/>
                  </a:lnTo>
                  <a:lnTo>
                    <a:pt x="122747" y="151701"/>
                  </a:lnTo>
                  <a:lnTo>
                    <a:pt x="130593" y="123965"/>
                  </a:lnTo>
                  <a:lnTo>
                    <a:pt x="129421" y="86643"/>
                  </a:lnTo>
                  <a:lnTo>
                    <a:pt x="121472" y="67363"/>
                  </a:lnTo>
                  <a:lnTo>
                    <a:pt x="97304" y="35922"/>
                  </a:lnTo>
                  <a:lnTo>
                    <a:pt x="71335" y="19872"/>
                  </a:lnTo>
                  <a:lnTo>
                    <a:pt x="18652" y="3425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Freeform 1154"/>
            <p:cNvSpPr/>
            <p:nvPr/>
          </p:nvSpPr>
          <p:spPr>
            <a:xfrm>
              <a:off x="4969451" y="13072314"/>
              <a:ext cx="45133" cy="347442"/>
            </a:xfrm>
            <a:custGeom>
              <a:avLst/>
              <a:gdLst/>
              <a:ahLst/>
              <a:cxnLst/>
              <a:rect l="0" t="0" r="0" b="0"/>
              <a:pathLst>
                <a:path w="45133" h="347442">
                  <a:moveTo>
                    <a:pt x="31586" y="0"/>
                  </a:moveTo>
                  <a:lnTo>
                    <a:pt x="42764" y="22356"/>
                  </a:lnTo>
                  <a:lnTo>
                    <a:pt x="45132" y="42692"/>
                  </a:lnTo>
                  <a:lnTo>
                    <a:pt x="42710" y="101110"/>
                  </a:lnTo>
                  <a:lnTo>
                    <a:pt x="36702" y="148631"/>
                  </a:lnTo>
                  <a:lnTo>
                    <a:pt x="27512" y="209116"/>
                  </a:lnTo>
                  <a:lnTo>
                    <a:pt x="17380" y="267721"/>
                  </a:lnTo>
                  <a:lnTo>
                    <a:pt x="10712" y="326842"/>
                  </a:lnTo>
                  <a:lnTo>
                    <a:pt x="0" y="3474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Freeform 1155"/>
            <p:cNvSpPr/>
            <p:nvPr/>
          </p:nvSpPr>
          <p:spPr>
            <a:xfrm>
              <a:off x="4916808" y="13198656"/>
              <a:ext cx="273742" cy="21059"/>
            </a:xfrm>
            <a:custGeom>
              <a:avLst/>
              <a:gdLst/>
              <a:ahLst/>
              <a:cxnLst/>
              <a:rect l="0" t="0" r="0" b="0"/>
              <a:pathLst>
                <a:path w="273742" h="21059">
                  <a:moveTo>
                    <a:pt x="0" y="0"/>
                  </a:moveTo>
                  <a:lnTo>
                    <a:pt x="52051" y="0"/>
                  </a:lnTo>
                  <a:lnTo>
                    <a:pt x="101991" y="0"/>
                  </a:lnTo>
                  <a:lnTo>
                    <a:pt x="155198" y="5591"/>
                  </a:lnTo>
                  <a:lnTo>
                    <a:pt x="205472" y="9065"/>
                  </a:lnTo>
                  <a:lnTo>
                    <a:pt x="262325" y="18669"/>
                  </a:lnTo>
                  <a:lnTo>
                    <a:pt x="273741" y="210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Freeform 1156"/>
            <p:cNvSpPr/>
            <p:nvPr/>
          </p:nvSpPr>
          <p:spPr>
            <a:xfrm>
              <a:off x="3761632" y="13146013"/>
              <a:ext cx="102328" cy="221101"/>
            </a:xfrm>
            <a:custGeom>
              <a:avLst/>
              <a:gdLst/>
              <a:ahLst/>
              <a:cxnLst/>
              <a:rect l="0" t="0" r="0" b="0"/>
              <a:pathLst>
                <a:path w="102328" h="221101">
                  <a:moveTo>
                    <a:pt x="102327" y="0"/>
                  </a:moveTo>
                  <a:lnTo>
                    <a:pt x="75940" y="10747"/>
                  </a:lnTo>
                  <a:lnTo>
                    <a:pt x="42386" y="34770"/>
                  </a:lnTo>
                  <a:lnTo>
                    <a:pt x="17756" y="64116"/>
                  </a:lnTo>
                  <a:lnTo>
                    <a:pt x="7028" y="84648"/>
                  </a:lnTo>
                  <a:lnTo>
                    <a:pt x="0" y="121528"/>
                  </a:lnTo>
                  <a:lnTo>
                    <a:pt x="3508" y="162091"/>
                  </a:lnTo>
                  <a:lnTo>
                    <a:pt x="15123" y="183564"/>
                  </a:lnTo>
                  <a:lnTo>
                    <a:pt x="49684" y="221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Freeform 1157"/>
            <p:cNvSpPr/>
            <p:nvPr/>
          </p:nvSpPr>
          <p:spPr>
            <a:xfrm>
              <a:off x="3695503" y="13556625"/>
              <a:ext cx="21058" cy="115814"/>
            </a:xfrm>
            <a:custGeom>
              <a:avLst/>
              <a:gdLst/>
              <a:ahLst/>
              <a:cxnLst/>
              <a:rect l="0" t="0" r="0" b="0"/>
              <a:pathLst>
                <a:path w="21058" h="115814">
                  <a:moveTo>
                    <a:pt x="21057" y="0"/>
                  </a:moveTo>
                  <a:lnTo>
                    <a:pt x="4268" y="62280"/>
                  </a:lnTo>
                  <a:lnTo>
                    <a:pt x="0" y="1158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Freeform 1158"/>
            <p:cNvSpPr/>
            <p:nvPr/>
          </p:nvSpPr>
          <p:spPr>
            <a:xfrm>
              <a:off x="3642860" y="13593301"/>
              <a:ext cx="284271" cy="142057"/>
            </a:xfrm>
            <a:custGeom>
              <a:avLst/>
              <a:gdLst/>
              <a:ahLst/>
              <a:cxnLst/>
              <a:rect l="0" t="0" r="0" b="0"/>
              <a:pathLst>
                <a:path w="284271" h="142057">
                  <a:moveTo>
                    <a:pt x="0" y="37024"/>
                  </a:moveTo>
                  <a:lnTo>
                    <a:pt x="11179" y="25844"/>
                  </a:lnTo>
                  <a:lnTo>
                    <a:pt x="29145" y="20356"/>
                  </a:lnTo>
                  <a:lnTo>
                    <a:pt x="89985" y="11244"/>
                  </a:lnTo>
                  <a:lnTo>
                    <a:pt x="149105" y="7159"/>
                  </a:lnTo>
                  <a:lnTo>
                    <a:pt x="199897" y="5948"/>
                  </a:lnTo>
                  <a:lnTo>
                    <a:pt x="244583" y="0"/>
                  </a:lnTo>
                  <a:lnTo>
                    <a:pt x="249623" y="1813"/>
                  </a:lnTo>
                  <a:lnTo>
                    <a:pt x="248303" y="6531"/>
                  </a:lnTo>
                  <a:lnTo>
                    <a:pt x="185165" y="69288"/>
                  </a:lnTo>
                  <a:lnTo>
                    <a:pt x="175882" y="93088"/>
                  </a:lnTo>
                  <a:lnTo>
                    <a:pt x="173407" y="105985"/>
                  </a:lnTo>
                  <a:lnTo>
                    <a:pt x="175266" y="116923"/>
                  </a:lnTo>
                  <a:lnTo>
                    <a:pt x="186691" y="135315"/>
                  </a:lnTo>
                  <a:lnTo>
                    <a:pt x="195820" y="139986"/>
                  </a:lnTo>
                  <a:lnTo>
                    <a:pt x="218443" y="142056"/>
                  </a:lnTo>
                  <a:lnTo>
                    <a:pt x="228687" y="137461"/>
                  </a:lnTo>
                  <a:lnTo>
                    <a:pt x="284270" y="791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Freeform 1159"/>
            <p:cNvSpPr/>
            <p:nvPr/>
          </p:nvSpPr>
          <p:spPr>
            <a:xfrm>
              <a:off x="3921064" y="13577683"/>
              <a:ext cx="69238" cy="147400"/>
            </a:xfrm>
            <a:custGeom>
              <a:avLst/>
              <a:gdLst/>
              <a:ahLst/>
              <a:cxnLst/>
              <a:rect l="0" t="0" r="0" b="0"/>
              <a:pathLst>
                <a:path w="69238" h="147400">
                  <a:moveTo>
                    <a:pt x="6066" y="0"/>
                  </a:moveTo>
                  <a:lnTo>
                    <a:pt x="0" y="40858"/>
                  </a:lnTo>
                  <a:lnTo>
                    <a:pt x="7640" y="95200"/>
                  </a:lnTo>
                  <a:lnTo>
                    <a:pt x="14954" y="120690"/>
                  </a:lnTo>
                  <a:lnTo>
                    <a:pt x="26004" y="139818"/>
                  </a:lnTo>
                  <a:lnTo>
                    <a:pt x="33396" y="144684"/>
                  </a:lnTo>
                  <a:lnTo>
                    <a:pt x="69237" y="14739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Freeform 1160"/>
            <p:cNvSpPr/>
            <p:nvPr/>
          </p:nvSpPr>
          <p:spPr>
            <a:xfrm>
              <a:off x="4064000" y="13503982"/>
              <a:ext cx="21058" cy="242157"/>
            </a:xfrm>
            <a:custGeom>
              <a:avLst/>
              <a:gdLst/>
              <a:ahLst/>
              <a:cxnLst/>
              <a:rect l="0" t="0" r="0" b="0"/>
              <a:pathLst>
                <a:path w="21058" h="242157">
                  <a:moveTo>
                    <a:pt x="21057" y="0"/>
                  </a:moveTo>
                  <a:lnTo>
                    <a:pt x="15468" y="58617"/>
                  </a:lnTo>
                  <a:lnTo>
                    <a:pt x="11992" y="110175"/>
                  </a:lnTo>
                  <a:lnTo>
                    <a:pt x="5373" y="164315"/>
                  </a:lnTo>
                  <a:lnTo>
                    <a:pt x="1062" y="221927"/>
                  </a:lnTo>
                  <a:lnTo>
                    <a:pt x="0" y="2421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Freeform 1161"/>
            <p:cNvSpPr/>
            <p:nvPr/>
          </p:nvSpPr>
          <p:spPr>
            <a:xfrm>
              <a:off x="4092881" y="13567153"/>
              <a:ext cx="118519" cy="189515"/>
            </a:xfrm>
            <a:custGeom>
              <a:avLst/>
              <a:gdLst/>
              <a:ahLst/>
              <a:cxnLst/>
              <a:rect l="0" t="0" r="0" b="0"/>
              <a:pathLst>
                <a:path w="118519" h="189515">
                  <a:moveTo>
                    <a:pt x="76404" y="0"/>
                  </a:moveTo>
                  <a:lnTo>
                    <a:pt x="32442" y="38373"/>
                  </a:lnTo>
                  <a:lnTo>
                    <a:pt x="2157" y="54005"/>
                  </a:lnTo>
                  <a:lnTo>
                    <a:pt x="0" y="57060"/>
                  </a:lnTo>
                  <a:lnTo>
                    <a:pt x="3241" y="59097"/>
                  </a:lnTo>
                  <a:lnTo>
                    <a:pt x="10081" y="60455"/>
                  </a:lnTo>
                  <a:lnTo>
                    <a:pt x="23920" y="71323"/>
                  </a:lnTo>
                  <a:lnTo>
                    <a:pt x="74223" y="127059"/>
                  </a:lnTo>
                  <a:lnTo>
                    <a:pt x="112088" y="175004"/>
                  </a:lnTo>
                  <a:lnTo>
                    <a:pt x="118518" y="1895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Freeform 1162"/>
            <p:cNvSpPr/>
            <p:nvPr/>
          </p:nvSpPr>
          <p:spPr>
            <a:xfrm>
              <a:off x="4264042" y="13568361"/>
              <a:ext cx="221099" cy="197090"/>
            </a:xfrm>
            <a:custGeom>
              <a:avLst/>
              <a:gdLst/>
              <a:ahLst/>
              <a:cxnLst/>
              <a:rect l="0" t="0" r="0" b="0"/>
              <a:pathLst>
                <a:path w="221099" h="197090">
                  <a:moveTo>
                    <a:pt x="0" y="40906"/>
                  </a:moveTo>
                  <a:lnTo>
                    <a:pt x="29308" y="79279"/>
                  </a:lnTo>
                  <a:lnTo>
                    <a:pt x="55087" y="94910"/>
                  </a:lnTo>
                  <a:lnTo>
                    <a:pt x="90541" y="101361"/>
                  </a:lnTo>
                  <a:lnTo>
                    <a:pt x="113940" y="96631"/>
                  </a:lnTo>
                  <a:lnTo>
                    <a:pt x="136037" y="85561"/>
                  </a:lnTo>
                  <a:lnTo>
                    <a:pt x="165869" y="59596"/>
                  </a:lnTo>
                  <a:lnTo>
                    <a:pt x="178224" y="39855"/>
                  </a:lnTo>
                  <a:lnTo>
                    <a:pt x="181376" y="19382"/>
                  </a:lnTo>
                  <a:lnTo>
                    <a:pt x="180579" y="9010"/>
                  </a:lnTo>
                  <a:lnTo>
                    <a:pt x="174198" y="3265"/>
                  </a:lnTo>
                  <a:lnTo>
                    <a:pt x="151511" y="0"/>
                  </a:lnTo>
                  <a:lnTo>
                    <a:pt x="105853" y="15917"/>
                  </a:lnTo>
                  <a:lnTo>
                    <a:pt x="66459" y="42861"/>
                  </a:lnTo>
                  <a:lnTo>
                    <a:pt x="38148" y="73071"/>
                  </a:lnTo>
                  <a:lnTo>
                    <a:pt x="28653" y="96926"/>
                  </a:lnTo>
                  <a:lnTo>
                    <a:pt x="26121" y="109838"/>
                  </a:lnTo>
                  <a:lnTo>
                    <a:pt x="29547" y="133544"/>
                  </a:lnTo>
                  <a:lnTo>
                    <a:pt x="40038" y="154609"/>
                  </a:lnTo>
                  <a:lnTo>
                    <a:pt x="56399" y="171769"/>
                  </a:lnTo>
                  <a:lnTo>
                    <a:pt x="90930" y="188995"/>
                  </a:lnTo>
                  <a:lnTo>
                    <a:pt x="151756" y="196892"/>
                  </a:lnTo>
                  <a:lnTo>
                    <a:pt x="192233" y="197089"/>
                  </a:lnTo>
                  <a:lnTo>
                    <a:pt x="221098" y="18830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Freeform 1163"/>
            <p:cNvSpPr/>
            <p:nvPr/>
          </p:nvSpPr>
          <p:spPr>
            <a:xfrm>
              <a:off x="4767096" y="13556625"/>
              <a:ext cx="191828" cy="196213"/>
            </a:xfrm>
            <a:custGeom>
              <a:avLst/>
              <a:gdLst/>
              <a:ahLst/>
              <a:cxnLst/>
              <a:rect l="0" t="0" r="0" b="0"/>
              <a:pathLst>
                <a:path w="191828" h="196213">
                  <a:moveTo>
                    <a:pt x="107598" y="0"/>
                  </a:moveTo>
                  <a:lnTo>
                    <a:pt x="48005" y="49498"/>
                  </a:lnTo>
                  <a:lnTo>
                    <a:pt x="13809" y="102498"/>
                  </a:lnTo>
                  <a:lnTo>
                    <a:pt x="0" y="150993"/>
                  </a:lnTo>
                  <a:lnTo>
                    <a:pt x="506" y="180972"/>
                  </a:lnTo>
                  <a:lnTo>
                    <a:pt x="6957" y="189668"/>
                  </a:lnTo>
                  <a:lnTo>
                    <a:pt x="17108" y="194295"/>
                  </a:lnTo>
                  <a:lnTo>
                    <a:pt x="29724" y="196212"/>
                  </a:lnTo>
                  <a:lnTo>
                    <a:pt x="41644" y="193979"/>
                  </a:lnTo>
                  <a:lnTo>
                    <a:pt x="74019" y="175239"/>
                  </a:lnTo>
                  <a:lnTo>
                    <a:pt x="113893" y="140348"/>
                  </a:lnTo>
                  <a:lnTo>
                    <a:pt x="141380" y="88251"/>
                  </a:lnTo>
                  <a:lnTo>
                    <a:pt x="152963" y="46945"/>
                  </a:lnTo>
                  <a:lnTo>
                    <a:pt x="151937" y="23203"/>
                  </a:lnTo>
                  <a:lnTo>
                    <a:pt x="150026" y="18979"/>
                  </a:lnTo>
                  <a:lnTo>
                    <a:pt x="147582" y="19672"/>
                  </a:lnTo>
                  <a:lnTo>
                    <a:pt x="144782" y="23644"/>
                  </a:lnTo>
                  <a:lnTo>
                    <a:pt x="140290" y="64809"/>
                  </a:lnTo>
                  <a:lnTo>
                    <a:pt x="142522" y="124932"/>
                  </a:lnTo>
                  <a:lnTo>
                    <a:pt x="153821" y="164919"/>
                  </a:lnTo>
                  <a:lnTo>
                    <a:pt x="159471" y="176627"/>
                  </a:lnTo>
                  <a:lnTo>
                    <a:pt x="165577" y="182091"/>
                  </a:lnTo>
                  <a:lnTo>
                    <a:pt x="171987" y="183395"/>
                  </a:lnTo>
                  <a:lnTo>
                    <a:pt x="191827" y="1789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Freeform 1164"/>
            <p:cNvSpPr/>
            <p:nvPr/>
          </p:nvSpPr>
          <p:spPr>
            <a:xfrm>
              <a:off x="5022093" y="13535568"/>
              <a:ext cx="234243" cy="184287"/>
            </a:xfrm>
            <a:custGeom>
              <a:avLst/>
              <a:gdLst/>
              <a:ahLst/>
              <a:cxnLst/>
              <a:rect l="0" t="0" r="0" b="0"/>
              <a:pathLst>
                <a:path w="234243" h="184287">
                  <a:moveTo>
                    <a:pt x="0" y="21057"/>
                  </a:moveTo>
                  <a:lnTo>
                    <a:pt x="0" y="79674"/>
                  </a:lnTo>
                  <a:lnTo>
                    <a:pt x="8406" y="139914"/>
                  </a:lnTo>
                  <a:lnTo>
                    <a:pt x="14655" y="165129"/>
                  </a:lnTo>
                  <a:lnTo>
                    <a:pt x="20298" y="172087"/>
                  </a:lnTo>
                  <a:lnTo>
                    <a:pt x="27570" y="175556"/>
                  </a:lnTo>
                  <a:lnTo>
                    <a:pt x="35928" y="176699"/>
                  </a:lnTo>
                  <a:lnTo>
                    <a:pt x="43839" y="172781"/>
                  </a:lnTo>
                  <a:lnTo>
                    <a:pt x="58869" y="155950"/>
                  </a:lnTo>
                  <a:lnTo>
                    <a:pt x="83200" y="93572"/>
                  </a:lnTo>
                  <a:lnTo>
                    <a:pt x="87052" y="79928"/>
                  </a:lnTo>
                  <a:lnTo>
                    <a:pt x="90790" y="74342"/>
                  </a:lnTo>
                  <a:lnTo>
                    <a:pt x="94452" y="74128"/>
                  </a:lnTo>
                  <a:lnTo>
                    <a:pt x="98063" y="77496"/>
                  </a:lnTo>
                  <a:lnTo>
                    <a:pt x="115787" y="129153"/>
                  </a:lnTo>
                  <a:lnTo>
                    <a:pt x="125161" y="153327"/>
                  </a:lnTo>
                  <a:lnTo>
                    <a:pt x="141025" y="171871"/>
                  </a:lnTo>
                  <a:lnTo>
                    <a:pt x="162894" y="181672"/>
                  </a:lnTo>
                  <a:lnTo>
                    <a:pt x="175277" y="184286"/>
                  </a:lnTo>
                  <a:lnTo>
                    <a:pt x="185871" y="183689"/>
                  </a:lnTo>
                  <a:lnTo>
                    <a:pt x="203882" y="176786"/>
                  </a:lnTo>
                  <a:lnTo>
                    <a:pt x="216567" y="159680"/>
                  </a:lnTo>
                  <a:lnTo>
                    <a:pt x="234242" y="110571"/>
                  </a:lnTo>
                  <a:lnTo>
                    <a:pt x="234222" y="69678"/>
                  </a:lnTo>
                  <a:lnTo>
                    <a:pt x="221218" y="33514"/>
                  </a:lnTo>
                  <a:lnTo>
                    <a:pt x="20004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Freeform 1165"/>
            <p:cNvSpPr/>
            <p:nvPr/>
          </p:nvSpPr>
          <p:spPr>
            <a:xfrm>
              <a:off x="5298944" y="13564491"/>
              <a:ext cx="207461" cy="160592"/>
            </a:xfrm>
            <a:custGeom>
              <a:avLst/>
              <a:gdLst/>
              <a:ahLst/>
              <a:cxnLst/>
              <a:rect l="0" t="0" r="0" b="0"/>
              <a:pathLst>
                <a:path w="207461" h="160592">
                  <a:moveTo>
                    <a:pt x="133761" y="23720"/>
                  </a:moveTo>
                  <a:lnTo>
                    <a:pt x="115780" y="8077"/>
                  </a:lnTo>
                  <a:lnTo>
                    <a:pt x="98863" y="0"/>
                  </a:lnTo>
                  <a:lnTo>
                    <a:pt x="58430" y="53"/>
                  </a:lnTo>
                  <a:lnTo>
                    <a:pt x="35550" y="10860"/>
                  </a:lnTo>
                  <a:lnTo>
                    <a:pt x="18752" y="27363"/>
                  </a:lnTo>
                  <a:lnTo>
                    <a:pt x="7386" y="46396"/>
                  </a:lnTo>
                  <a:lnTo>
                    <a:pt x="0" y="82431"/>
                  </a:lnTo>
                  <a:lnTo>
                    <a:pt x="2473" y="93277"/>
                  </a:lnTo>
                  <a:lnTo>
                    <a:pt x="14579" y="111566"/>
                  </a:lnTo>
                  <a:lnTo>
                    <a:pt x="34778" y="121253"/>
                  </a:lnTo>
                  <a:lnTo>
                    <a:pt x="46715" y="123838"/>
                  </a:lnTo>
                  <a:lnTo>
                    <a:pt x="58183" y="122050"/>
                  </a:lnTo>
                  <a:lnTo>
                    <a:pt x="80283" y="110707"/>
                  </a:lnTo>
                  <a:lnTo>
                    <a:pt x="112456" y="84589"/>
                  </a:lnTo>
                  <a:lnTo>
                    <a:pt x="133038" y="54622"/>
                  </a:lnTo>
                  <a:lnTo>
                    <a:pt x="140955" y="17928"/>
                  </a:lnTo>
                  <a:lnTo>
                    <a:pt x="139727" y="12840"/>
                  </a:lnTo>
                  <a:lnTo>
                    <a:pt x="136568" y="12956"/>
                  </a:lnTo>
                  <a:lnTo>
                    <a:pt x="132123" y="16545"/>
                  </a:lnTo>
                  <a:lnTo>
                    <a:pt x="130329" y="22446"/>
                  </a:lnTo>
                  <a:lnTo>
                    <a:pt x="133394" y="47518"/>
                  </a:lnTo>
                  <a:lnTo>
                    <a:pt x="153802" y="103369"/>
                  </a:lnTo>
                  <a:lnTo>
                    <a:pt x="173104" y="132588"/>
                  </a:lnTo>
                  <a:lnTo>
                    <a:pt x="207460" y="1605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Freeform 1166"/>
            <p:cNvSpPr/>
            <p:nvPr/>
          </p:nvSpPr>
          <p:spPr>
            <a:xfrm>
              <a:off x="5506404" y="13567153"/>
              <a:ext cx="126343" cy="126344"/>
            </a:xfrm>
            <a:custGeom>
              <a:avLst/>
              <a:gdLst/>
              <a:ahLst/>
              <a:cxnLst/>
              <a:rect l="0" t="0" r="0" b="0"/>
              <a:pathLst>
                <a:path w="126343" h="126344">
                  <a:moveTo>
                    <a:pt x="0" y="0"/>
                  </a:moveTo>
                  <a:lnTo>
                    <a:pt x="9576" y="31282"/>
                  </a:lnTo>
                  <a:lnTo>
                    <a:pt x="53392" y="84110"/>
                  </a:lnTo>
                  <a:lnTo>
                    <a:pt x="77561" y="106549"/>
                  </a:lnTo>
                  <a:lnTo>
                    <a:pt x="110337" y="122087"/>
                  </a:lnTo>
                  <a:lnTo>
                    <a:pt x="126342" y="12634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Freeform 1167"/>
            <p:cNvSpPr/>
            <p:nvPr/>
          </p:nvSpPr>
          <p:spPr>
            <a:xfrm>
              <a:off x="5485347" y="13535568"/>
              <a:ext cx="231628" cy="410613"/>
            </a:xfrm>
            <a:custGeom>
              <a:avLst/>
              <a:gdLst/>
              <a:ahLst/>
              <a:cxnLst/>
              <a:rect l="0" t="0" r="0" b="0"/>
              <a:pathLst>
                <a:path w="231628" h="410613">
                  <a:moveTo>
                    <a:pt x="231627" y="0"/>
                  </a:moveTo>
                  <a:lnTo>
                    <a:pt x="206433" y="61109"/>
                  </a:lnTo>
                  <a:lnTo>
                    <a:pt x="186963" y="101758"/>
                  </a:lnTo>
                  <a:lnTo>
                    <a:pt x="150295" y="158543"/>
                  </a:lnTo>
                  <a:lnTo>
                    <a:pt x="120658" y="212991"/>
                  </a:lnTo>
                  <a:lnTo>
                    <a:pt x="86225" y="272487"/>
                  </a:lnTo>
                  <a:lnTo>
                    <a:pt x="49396" y="335361"/>
                  </a:lnTo>
                  <a:lnTo>
                    <a:pt x="9382" y="396437"/>
                  </a:lnTo>
                  <a:lnTo>
                    <a:pt x="0" y="4106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Freeform 1168"/>
            <p:cNvSpPr/>
            <p:nvPr/>
          </p:nvSpPr>
          <p:spPr>
            <a:xfrm>
              <a:off x="3599128" y="13822764"/>
              <a:ext cx="159547" cy="161104"/>
            </a:xfrm>
            <a:custGeom>
              <a:avLst/>
              <a:gdLst/>
              <a:ahLst/>
              <a:cxnLst/>
              <a:rect l="0" t="0" r="0" b="0"/>
              <a:pathLst>
                <a:path w="159547" h="161104">
                  <a:moveTo>
                    <a:pt x="159546" y="18131"/>
                  </a:moveTo>
                  <a:lnTo>
                    <a:pt x="148367" y="6952"/>
                  </a:lnTo>
                  <a:lnTo>
                    <a:pt x="130401" y="1464"/>
                  </a:lnTo>
                  <a:lnTo>
                    <a:pt x="119059" y="0"/>
                  </a:lnTo>
                  <a:lnTo>
                    <a:pt x="80739" y="9119"/>
                  </a:lnTo>
                  <a:lnTo>
                    <a:pt x="45339" y="26639"/>
                  </a:lnTo>
                  <a:lnTo>
                    <a:pt x="18212" y="52236"/>
                  </a:lnTo>
                  <a:lnTo>
                    <a:pt x="946" y="87638"/>
                  </a:lnTo>
                  <a:lnTo>
                    <a:pt x="0" y="99563"/>
                  </a:lnTo>
                  <a:lnTo>
                    <a:pt x="5188" y="122174"/>
                  </a:lnTo>
                  <a:lnTo>
                    <a:pt x="18413" y="140801"/>
                  </a:lnTo>
                  <a:lnTo>
                    <a:pt x="26853" y="149044"/>
                  </a:lnTo>
                  <a:lnTo>
                    <a:pt x="48708" y="158203"/>
                  </a:lnTo>
                  <a:lnTo>
                    <a:pt x="74020" y="161103"/>
                  </a:lnTo>
                  <a:lnTo>
                    <a:pt x="119038" y="156553"/>
                  </a:lnTo>
                  <a:lnTo>
                    <a:pt x="138489" y="1550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Freeform 1169"/>
            <p:cNvSpPr/>
            <p:nvPr/>
          </p:nvSpPr>
          <p:spPr>
            <a:xfrm>
              <a:off x="3842902" y="13883008"/>
              <a:ext cx="10529" cy="126343"/>
            </a:xfrm>
            <a:custGeom>
              <a:avLst/>
              <a:gdLst/>
              <a:ahLst/>
              <a:cxnLst/>
              <a:rect l="0" t="0" r="0" b="0"/>
              <a:pathLst>
                <a:path w="10529" h="126343">
                  <a:moveTo>
                    <a:pt x="0" y="0"/>
                  </a:moveTo>
                  <a:lnTo>
                    <a:pt x="9065" y="58617"/>
                  </a:lnTo>
                  <a:lnTo>
                    <a:pt x="10336" y="114189"/>
                  </a:lnTo>
                  <a:lnTo>
                    <a:pt x="10528" y="1263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Freeform 1170"/>
            <p:cNvSpPr/>
            <p:nvPr/>
          </p:nvSpPr>
          <p:spPr>
            <a:xfrm>
              <a:off x="3958715" y="13788253"/>
              <a:ext cx="10530" cy="189513"/>
            </a:xfrm>
            <a:custGeom>
              <a:avLst/>
              <a:gdLst/>
              <a:ahLst/>
              <a:cxnLst/>
              <a:rect l="0" t="0" r="0" b="0"/>
              <a:pathLst>
                <a:path w="10530" h="189513">
                  <a:moveTo>
                    <a:pt x="10529" y="0"/>
                  </a:moveTo>
                  <a:lnTo>
                    <a:pt x="1464" y="58617"/>
                  </a:lnTo>
                  <a:lnTo>
                    <a:pt x="289" y="112790"/>
                  </a:lnTo>
                  <a:lnTo>
                    <a:pt x="58" y="162313"/>
                  </a:lnTo>
                  <a:lnTo>
                    <a:pt x="0" y="1895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Freeform 1171"/>
            <p:cNvSpPr/>
            <p:nvPr/>
          </p:nvSpPr>
          <p:spPr>
            <a:xfrm>
              <a:off x="3916601" y="13868353"/>
              <a:ext cx="192288" cy="162055"/>
            </a:xfrm>
            <a:custGeom>
              <a:avLst/>
              <a:gdLst/>
              <a:ahLst/>
              <a:cxnLst/>
              <a:rect l="0" t="0" r="0" b="0"/>
              <a:pathLst>
                <a:path w="192288" h="162055">
                  <a:moveTo>
                    <a:pt x="0" y="14655"/>
                  </a:moveTo>
                  <a:lnTo>
                    <a:pt x="49552" y="0"/>
                  </a:lnTo>
                  <a:lnTo>
                    <a:pt x="109787" y="3269"/>
                  </a:lnTo>
                  <a:lnTo>
                    <a:pt x="151333" y="13102"/>
                  </a:lnTo>
                  <a:lnTo>
                    <a:pt x="170984" y="24104"/>
                  </a:lnTo>
                  <a:lnTo>
                    <a:pt x="184398" y="39913"/>
                  </a:lnTo>
                  <a:lnTo>
                    <a:pt x="189612" y="49041"/>
                  </a:lnTo>
                  <a:lnTo>
                    <a:pt x="192287" y="68542"/>
                  </a:lnTo>
                  <a:lnTo>
                    <a:pt x="178304" y="130577"/>
                  </a:lnTo>
                  <a:lnTo>
                    <a:pt x="168456" y="16205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Freeform 1172"/>
            <p:cNvSpPr/>
            <p:nvPr/>
          </p:nvSpPr>
          <p:spPr>
            <a:xfrm>
              <a:off x="4179813" y="13861951"/>
              <a:ext cx="147401" cy="170438"/>
            </a:xfrm>
            <a:custGeom>
              <a:avLst/>
              <a:gdLst/>
              <a:ahLst/>
              <a:cxnLst/>
              <a:rect l="0" t="0" r="0" b="0"/>
              <a:pathLst>
                <a:path w="147401" h="170438">
                  <a:moveTo>
                    <a:pt x="0" y="0"/>
                  </a:moveTo>
                  <a:lnTo>
                    <a:pt x="62093" y="14655"/>
                  </a:lnTo>
                  <a:lnTo>
                    <a:pt x="88849" y="30339"/>
                  </a:lnTo>
                  <a:lnTo>
                    <a:pt x="94328" y="38945"/>
                  </a:lnTo>
                  <a:lnTo>
                    <a:pt x="100415" y="60982"/>
                  </a:lnTo>
                  <a:lnTo>
                    <a:pt x="99699" y="71071"/>
                  </a:lnTo>
                  <a:lnTo>
                    <a:pt x="87513" y="97619"/>
                  </a:lnTo>
                  <a:lnTo>
                    <a:pt x="61250" y="147775"/>
                  </a:lnTo>
                  <a:lnTo>
                    <a:pt x="61890" y="155840"/>
                  </a:lnTo>
                  <a:lnTo>
                    <a:pt x="65827" y="162385"/>
                  </a:lnTo>
                  <a:lnTo>
                    <a:pt x="71961" y="167918"/>
                  </a:lnTo>
                  <a:lnTo>
                    <a:pt x="80729" y="170437"/>
                  </a:lnTo>
                  <a:lnTo>
                    <a:pt x="113088" y="168394"/>
                  </a:lnTo>
                  <a:lnTo>
                    <a:pt x="147400" y="15792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Freeform 1173"/>
            <p:cNvSpPr/>
            <p:nvPr/>
          </p:nvSpPr>
          <p:spPr>
            <a:xfrm>
              <a:off x="4348269" y="13887783"/>
              <a:ext cx="157929" cy="166897"/>
            </a:xfrm>
            <a:custGeom>
              <a:avLst/>
              <a:gdLst/>
              <a:ahLst/>
              <a:cxnLst/>
              <a:rect l="0" t="0" r="0" b="0"/>
              <a:pathLst>
                <a:path w="157929" h="166897">
                  <a:moveTo>
                    <a:pt x="0" y="16283"/>
                  </a:moveTo>
                  <a:lnTo>
                    <a:pt x="55045" y="33071"/>
                  </a:lnTo>
                  <a:lnTo>
                    <a:pt x="92999" y="34905"/>
                  </a:lnTo>
                  <a:lnTo>
                    <a:pt x="120102" y="31188"/>
                  </a:lnTo>
                  <a:lnTo>
                    <a:pt x="126862" y="26220"/>
                  </a:lnTo>
                  <a:lnTo>
                    <a:pt x="129028" y="19398"/>
                  </a:lnTo>
                  <a:lnTo>
                    <a:pt x="128133" y="11341"/>
                  </a:lnTo>
                  <a:lnTo>
                    <a:pt x="122857" y="5969"/>
                  </a:lnTo>
                  <a:lnTo>
                    <a:pt x="104517" y="0"/>
                  </a:lnTo>
                  <a:lnTo>
                    <a:pt x="67883" y="2230"/>
                  </a:lnTo>
                  <a:lnTo>
                    <a:pt x="47328" y="13547"/>
                  </a:lnTo>
                  <a:lnTo>
                    <a:pt x="38571" y="21478"/>
                  </a:lnTo>
                  <a:lnTo>
                    <a:pt x="28842" y="42768"/>
                  </a:lnTo>
                  <a:lnTo>
                    <a:pt x="25687" y="67829"/>
                  </a:lnTo>
                  <a:lnTo>
                    <a:pt x="28185" y="94564"/>
                  </a:lnTo>
                  <a:lnTo>
                    <a:pt x="36313" y="115806"/>
                  </a:lnTo>
                  <a:lnTo>
                    <a:pt x="48895" y="133045"/>
                  </a:lnTo>
                  <a:lnTo>
                    <a:pt x="75709" y="154734"/>
                  </a:lnTo>
                  <a:lnTo>
                    <a:pt x="95650" y="164773"/>
                  </a:lnTo>
                  <a:lnTo>
                    <a:pt x="116211" y="166896"/>
                  </a:lnTo>
                  <a:lnTo>
                    <a:pt x="134708" y="163941"/>
                  </a:lnTo>
                  <a:lnTo>
                    <a:pt x="157928" y="15315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Freeform 1174"/>
            <p:cNvSpPr/>
            <p:nvPr/>
          </p:nvSpPr>
          <p:spPr>
            <a:xfrm>
              <a:off x="4579896" y="13887841"/>
              <a:ext cx="174624" cy="184681"/>
            </a:xfrm>
            <a:custGeom>
              <a:avLst/>
              <a:gdLst/>
              <a:ahLst/>
              <a:cxnLst/>
              <a:rect l="0" t="0" r="0" b="0"/>
              <a:pathLst>
                <a:path w="174624" h="184681">
                  <a:moveTo>
                    <a:pt x="0" y="5695"/>
                  </a:moveTo>
                  <a:lnTo>
                    <a:pt x="0" y="64314"/>
                  </a:lnTo>
                  <a:lnTo>
                    <a:pt x="0" y="104693"/>
                  </a:lnTo>
                  <a:lnTo>
                    <a:pt x="1171" y="109128"/>
                  </a:lnTo>
                  <a:lnTo>
                    <a:pt x="3120" y="107406"/>
                  </a:lnTo>
                  <a:lnTo>
                    <a:pt x="24451" y="48767"/>
                  </a:lnTo>
                  <a:lnTo>
                    <a:pt x="49804" y="11475"/>
                  </a:lnTo>
                  <a:lnTo>
                    <a:pt x="69709" y="2415"/>
                  </a:lnTo>
                  <a:lnTo>
                    <a:pt x="81568" y="0"/>
                  </a:lnTo>
                  <a:lnTo>
                    <a:pt x="104103" y="3554"/>
                  </a:lnTo>
                  <a:lnTo>
                    <a:pt x="133401" y="18710"/>
                  </a:lnTo>
                  <a:lnTo>
                    <a:pt x="149367" y="33708"/>
                  </a:lnTo>
                  <a:lnTo>
                    <a:pt x="164261" y="55970"/>
                  </a:lnTo>
                  <a:lnTo>
                    <a:pt x="174623" y="100401"/>
                  </a:lnTo>
                  <a:lnTo>
                    <a:pt x="170077" y="159109"/>
                  </a:lnTo>
                  <a:lnTo>
                    <a:pt x="168456" y="1846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Freeform 1175"/>
            <p:cNvSpPr/>
            <p:nvPr/>
          </p:nvSpPr>
          <p:spPr>
            <a:xfrm>
              <a:off x="4900691" y="13892957"/>
              <a:ext cx="163518" cy="125071"/>
            </a:xfrm>
            <a:custGeom>
              <a:avLst/>
              <a:gdLst/>
              <a:ahLst/>
              <a:cxnLst/>
              <a:rect l="0" t="0" r="0" b="0"/>
              <a:pathLst>
                <a:path w="163518" h="125071">
                  <a:moveTo>
                    <a:pt x="5589" y="21637"/>
                  </a:moveTo>
                  <a:lnTo>
                    <a:pt x="5589" y="80254"/>
                  </a:lnTo>
                  <a:lnTo>
                    <a:pt x="5589" y="120633"/>
                  </a:lnTo>
                  <a:lnTo>
                    <a:pt x="4419" y="125070"/>
                  </a:lnTo>
                  <a:lnTo>
                    <a:pt x="2469" y="123347"/>
                  </a:lnTo>
                  <a:lnTo>
                    <a:pt x="0" y="117520"/>
                  </a:lnTo>
                  <a:lnTo>
                    <a:pt x="2113" y="86962"/>
                  </a:lnTo>
                  <a:lnTo>
                    <a:pt x="14478" y="44290"/>
                  </a:lnTo>
                  <a:lnTo>
                    <a:pt x="44902" y="4762"/>
                  </a:lnTo>
                  <a:lnTo>
                    <a:pt x="52855" y="1029"/>
                  </a:lnTo>
                  <a:lnTo>
                    <a:pt x="71049" y="0"/>
                  </a:lnTo>
                  <a:lnTo>
                    <a:pt x="101024" y="5998"/>
                  </a:lnTo>
                  <a:lnTo>
                    <a:pt x="132132" y="20774"/>
                  </a:lnTo>
                  <a:lnTo>
                    <a:pt x="146838" y="33342"/>
                  </a:lnTo>
                  <a:lnTo>
                    <a:pt x="163517" y="532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Freeform 1176"/>
            <p:cNvSpPr/>
            <p:nvPr/>
          </p:nvSpPr>
          <p:spPr>
            <a:xfrm>
              <a:off x="5116850" y="13809309"/>
              <a:ext cx="10530" cy="252685"/>
            </a:xfrm>
            <a:custGeom>
              <a:avLst/>
              <a:gdLst/>
              <a:ahLst/>
              <a:cxnLst/>
              <a:rect l="0" t="0" r="0" b="0"/>
              <a:pathLst>
                <a:path w="10530" h="252685">
                  <a:moveTo>
                    <a:pt x="10529" y="0"/>
                  </a:moveTo>
                  <a:lnTo>
                    <a:pt x="10529" y="54146"/>
                  </a:lnTo>
                  <a:lnTo>
                    <a:pt x="3293" y="115795"/>
                  </a:lnTo>
                  <a:lnTo>
                    <a:pt x="650" y="169145"/>
                  </a:lnTo>
                  <a:lnTo>
                    <a:pt x="128" y="224744"/>
                  </a:lnTo>
                  <a:lnTo>
                    <a:pt x="0" y="2526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Freeform 1177"/>
            <p:cNvSpPr/>
            <p:nvPr/>
          </p:nvSpPr>
          <p:spPr>
            <a:xfrm>
              <a:off x="5064208" y="13893536"/>
              <a:ext cx="250415" cy="179214"/>
            </a:xfrm>
            <a:custGeom>
              <a:avLst/>
              <a:gdLst/>
              <a:ahLst/>
              <a:cxnLst/>
              <a:rect l="0" t="0" r="0" b="0"/>
              <a:pathLst>
                <a:path w="250415" h="179214">
                  <a:moveTo>
                    <a:pt x="0" y="0"/>
                  </a:moveTo>
                  <a:lnTo>
                    <a:pt x="60383" y="0"/>
                  </a:lnTo>
                  <a:lnTo>
                    <a:pt x="121631" y="5591"/>
                  </a:lnTo>
                  <a:lnTo>
                    <a:pt x="183166" y="10724"/>
                  </a:lnTo>
                  <a:lnTo>
                    <a:pt x="212818" y="15686"/>
                  </a:lnTo>
                  <a:lnTo>
                    <a:pt x="216748" y="17477"/>
                  </a:lnTo>
                  <a:lnTo>
                    <a:pt x="213518" y="18671"/>
                  </a:lnTo>
                  <a:lnTo>
                    <a:pt x="171898" y="26176"/>
                  </a:lnTo>
                  <a:lnTo>
                    <a:pt x="143479" y="41161"/>
                  </a:lnTo>
                  <a:lnTo>
                    <a:pt x="140106" y="47328"/>
                  </a:lnTo>
                  <a:lnTo>
                    <a:pt x="140197" y="53780"/>
                  </a:lnTo>
                  <a:lnTo>
                    <a:pt x="142597" y="60420"/>
                  </a:lnTo>
                  <a:lnTo>
                    <a:pt x="203310" y="118393"/>
                  </a:lnTo>
                  <a:lnTo>
                    <a:pt x="247524" y="154295"/>
                  </a:lnTo>
                  <a:lnTo>
                    <a:pt x="250414" y="161355"/>
                  </a:lnTo>
                  <a:lnTo>
                    <a:pt x="250001" y="168403"/>
                  </a:lnTo>
                  <a:lnTo>
                    <a:pt x="247385" y="175439"/>
                  </a:lnTo>
                  <a:lnTo>
                    <a:pt x="240962" y="178962"/>
                  </a:lnTo>
                  <a:lnTo>
                    <a:pt x="178408" y="179213"/>
                  </a:lnTo>
                  <a:lnTo>
                    <a:pt x="115029" y="170682"/>
                  </a:lnTo>
                  <a:lnTo>
                    <a:pt x="94756" y="1684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045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800100"/>
            <a:ext cx="9741408" cy="28623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smtClean="0">
                <a:solidFill>
                  <a:srgbClr val="000000"/>
                </a:solidFill>
                <a:latin typeface="Arial - 48"/>
              </a:rPr>
              <a:t>Political Change Brought About by Reconstruction:</a:t>
            </a:r>
          </a:p>
          <a:p>
            <a:r>
              <a:rPr lang="en-US" sz="3600" smtClean="0">
                <a:solidFill>
                  <a:srgbClr val="000000"/>
                </a:solidFill>
                <a:latin typeface="Arial - 48"/>
              </a:rPr>
              <a:t>14th amendment:</a:t>
            </a:r>
          </a:p>
          <a:p>
            <a:endParaRPr lang="en-US" sz="3600" smtClean="0">
              <a:solidFill>
                <a:srgbClr val="000000"/>
              </a:solidFill>
              <a:latin typeface="Arial - 48"/>
            </a:endParaRPr>
          </a:p>
          <a:p>
            <a:r>
              <a:rPr lang="en-US" sz="3600" smtClean="0">
                <a:solidFill>
                  <a:srgbClr val="000000"/>
                </a:solidFill>
                <a:latin typeface="Arial - 48"/>
              </a:rPr>
              <a:t>15th amendment:</a:t>
            </a:r>
            <a:endParaRPr lang="en-US" sz="3600">
              <a:solidFill>
                <a:srgbClr val="000000"/>
              </a:solidFill>
              <a:latin typeface="Arial - 48"/>
            </a:endParaRPr>
          </a:p>
        </p:txBody>
      </p:sp>
    </p:spTree>
    <p:extLst>
      <p:ext uri="{BB962C8B-B14F-4D97-AF65-F5344CB8AC3E}">
        <p14:creationId xmlns:p14="http://schemas.microsoft.com/office/powerpoint/2010/main" val="2320874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381000"/>
            <a:ext cx="8782248" cy="28623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smtClean="0">
                <a:solidFill>
                  <a:srgbClr val="000000"/>
                </a:solidFill>
                <a:latin typeface="Arial - 48"/>
              </a:rPr>
              <a:t>Andrew Johnson's Impeachmet:</a:t>
            </a:r>
          </a:p>
          <a:p>
            <a:r>
              <a:rPr lang="en-US" sz="3600" smtClean="0">
                <a:solidFill>
                  <a:srgbClr val="000000"/>
                </a:solidFill>
                <a:latin typeface="Arial - 48"/>
              </a:rPr>
              <a:t>Charges:</a:t>
            </a:r>
          </a:p>
          <a:p>
            <a:endParaRPr lang="en-US" sz="3600" smtClean="0">
              <a:solidFill>
                <a:srgbClr val="000000"/>
              </a:solidFill>
              <a:latin typeface="Arial - 48"/>
            </a:endParaRPr>
          </a:p>
          <a:p>
            <a:endParaRPr lang="en-US" sz="3600" smtClean="0">
              <a:solidFill>
                <a:srgbClr val="000000"/>
              </a:solidFill>
              <a:latin typeface="Arial - 48"/>
            </a:endParaRPr>
          </a:p>
          <a:p>
            <a:r>
              <a:rPr lang="en-US" sz="3600" smtClean="0">
                <a:solidFill>
                  <a:srgbClr val="000000"/>
                </a:solidFill>
                <a:latin typeface="Arial - 48"/>
              </a:rPr>
              <a:t>Outcome:</a:t>
            </a:r>
            <a:endParaRPr lang="en-US" sz="3600">
              <a:solidFill>
                <a:srgbClr val="000000"/>
              </a:solidFill>
              <a:latin typeface="Arial - 48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126964" y="1905658"/>
            <a:ext cx="21058" cy="10530"/>
          </a:xfrm>
          <a:custGeom>
            <a:avLst/>
            <a:gdLst/>
            <a:ahLst/>
            <a:cxnLst/>
            <a:rect l="0" t="0" r="0" b="0"/>
            <a:pathLst>
              <a:path w="21058" h="10530">
                <a:moveTo>
                  <a:pt x="21057" y="0"/>
                </a:moveTo>
                <a:lnTo>
                  <a:pt x="0" y="105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611275" y="6127586"/>
            <a:ext cx="1" cy="21058"/>
          </a:xfrm>
          <a:custGeom>
            <a:avLst/>
            <a:gdLst/>
            <a:ahLst/>
            <a:cxnLst/>
            <a:rect l="0" t="0" r="0" b="0"/>
            <a:pathLst>
              <a:path w="1" h="21058">
                <a:moveTo>
                  <a:pt x="0" y="0"/>
                </a:moveTo>
                <a:lnTo>
                  <a:pt x="0" y="210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3032207" y="1371442"/>
            <a:ext cx="5354067" cy="597388"/>
            <a:chOff x="3032207" y="1371442"/>
            <a:chExt cx="5354067" cy="597388"/>
          </a:xfrm>
        </p:grpSpPr>
        <p:sp>
          <p:nvSpPr>
            <p:cNvPr id="5" name="Freeform 4"/>
            <p:cNvSpPr/>
            <p:nvPr/>
          </p:nvSpPr>
          <p:spPr>
            <a:xfrm>
              <a:off x="3032207" y="1589803"/>
              <a:ext cx="210571" cy="263343"/>
            </a:xfrm>
            <a:custGeom>
              <a:avLst/>
              <a:gdLst/>
              <a:ahLst/>
              <a:cxnLst/>
              <a:rect l="0" t="0" r="0" b="0"/>
              <a:pathLst>
                <a:path w="210571" h="263343">
                  <a:moveTo>
                    <a:pt x="0" y="52643"/>
                  </a:moveTo>
                  <a:lnTo>
                    <a:pt x="16768" y="47053"/>
                  </a:lnTo>
                  <a:lnTo>
                    <a:pt x="24047" y="47747"/>
                  </a:lnTo>
                  <a:lnTo>
                    <a:pt x="38374" y="54756"/>
                  </a:lnTo>
                  <a:lnTo>
                    <a:pt x="59593" y="83035"/>
                  </a:lnTo>
                  <a:lnTo>
                    <a:pt x="75110" y="115460"/>
                  </a:lnTo>
                  <a:lnTo>
                    <a:pt x="86147" y="176743"/>
                  </a:lnTo>
                  <a:lnTo>
                    <a:pt x="100859" y="232502"/>
                  </a:lnTo>
                  <a:lnTo>
                    <a:pt x="105144" y="263342"/>
                  </a:lnTo>
                  <a:lnTo>
                    <a:pt x="107531" y="263299"/>
                  </a:lnTo>
                  <a:lnTo>
                    <a:pt x="110292" y="259760"/>
                  </a:lnTo>
                  <a:lnTo>
                    <a:pt x="123129" y="210885"/>
                  </a:lnTo>
                  <a:lnTo>
                    <a:pt x="133449" y="158411"/>
                  </a:lnTo>
                  <a:lnTo>
                    <a:pt x="150920" y="96207"/>
                  </a:lnTo>
                  <a:lnTo>
                    <a:pt x="179911" y="42305"/>
                  </a:lnTo>
                  <a:lnTo>
                    <a:pt x="21057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3291165" y="1674031"/>
              <a:ext cx="11491" cy="200043"/>
            </a:xfrm>
            <a:custGeom>
              <a:avLst/>
              <a:gdLst/>
              <a:ahLst/>
              <a:cxnLst/>
              <a:rect l="0" t="0" r="0" b="0"/>
              <a:pathLst>
                <a:path w="11491" h="200043">
                  <a:moveTo>
                    <a:pt x="4255" y="0"/>
                  </a:moveTo>
                  <a:lnTo>
                    <a:pt x="11490" y="27556"/>
                  </a:lnTo>
                  <a:lnTo>
                    <a:pt x="11013" y="80659"/>
                  </a:lnTo>
                  <a:lnTo>
                    <a:pt x="0" y="142405"/>
                  </a:lnTo>
                  <a:lnTo>
                    <a:pt x="2201" y="192296"/>
                  </a:lnTo>
                  <a:lnTo>
                    <a:pt x="4255" y="2000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348062" y="1610860"/>
              <a:ext cx="1" cy="10530"/>
            </a:xfrm>
            <a:custGeom>
              <a:avLst/>
              <a:gdLst/>
              <a:ahLst/>
              <a:cxnLst/>
              <a:rect l="0" t="0" r="0" b="0"/>
              <a:pathLst>
                <a:path w="1" h="10530">
                  <a:moveTo>
                    <a:pt x="0" y="0"/>
                  </a:moveTo>
                  <a:lnTo>
                    <a:pt x="0" y="105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411233" y="1695088"/>
              <a:ext cx="165699" cy="206024"/>
            </a:xfrm>
            <a:custGeom>
              <a:avLst/>
              <a:gdLst/>
              <a:ahLst/>
              <a:cxnLst/>
              <a:rect l="0" t="0" r="0" b="0"/>
              <a:pathLst>
                <a:path w="165699" h="206024">
                  <a:moveTo>
                    <a:pt x="52643" y="0"/>
                  </a:moveTo>
                  <a:lnTo>
                    <a:pt x="23962" y="55045"/>
                  </a:lnTo>
                  <a:lnTo>
                    <a:pt x="8140" y="94169"/>
                  </a:lnTo>
                  <a:lnTo>
                    <a:pt x="3582" y="139946"/>
                  </a:lnTo>
                  <a:lnTo>
                    <a:pt x="6661" y="165143"/>
                  </a:lnTo>
                  <a:lnTo>
                    <a:pt x="18169" y="184921"/>
                  </a:lnTo>
                  <a:lnTo>
                    <a:pt x="26151" y="193471"/>
                  </a:lnTo>
                  <a:lnTo>
                    <a:pt x="47497" y="202970"/>
                  </a:lnTo>
                  <a:lnTo>
                    <a:pt x="71413" y="206023"/>
                  </a:lnTo>
                  <a:lnTo>
                    <a:pt x="93741" y="203480"/>
                  </a:lnTo>
                  <a:lnTo>
                    <a:pt x="112243" y="195331"/>
                  </a:lnTo>
                  <a:lnTo>
                    <a:pt x="143184" y="171035"/>
                  </a:lnTo>
                  <a:lnTo>
                    <a:pt x="159148" y="145044"/>
                  </a:lnTo>
                  <a:lnTo>
                    <a:pt x="165698" y="103937"/>
                  </a:lnTo>
                  <a:lnTo>
                    <a:pt x="157872" y="74660"/>
                  </a:lnTo>
                  <a:lnTo>
                    <a:pt x="150871" y="60302"/>
                  </a:lnTo>
                  <a:lnTo>
                    <a:pt x="127495" y="38109"/>
                  </a:lnTo>
                  <a:lnTo>
                    <a:pt x="97609" y="22787"/>
                  </a:lnTo>
                  <a:lnTo>
                    <a:pt x="49069" y="14161"/>
                  </a:lnTo>
                  <a:lnTo>
                    <a:pt x="0" y="105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621803" y="1600332"/>
              <a:ext cx="52644" cy="273742"/>
            </a:xfrm>
            <a:custGeom>
              <a:avLst/>
              <a:gdLst/>
              <a:ahLst/>
              <a:cxnLst/>
              <a:rect l="0" t="0" r="0" b="0"/>
              <a:pathLst>
                <a:path w="52644" h="273742">
                  <a:moveTo>
                    <a:pt x="0" y="0"/>
                  </a:moveTo>
                  <a:lnTo>
                    <a:pt x="17959" y="57384"/>
                  </a:lnTo>
                  <a:lnTo>
                    <a:pt x="27028" y="107470"/>
                  </a:lnTo>
                  <a:lnTo>
                    <a:pt x="31405" y="155325"/>
                  </a:lnTo>
                  <a:lnTo>
                    <a:pt x="38421" y="210578"/>
                  </a:lnTo>
                  <a:lnTo>
                    <a:pt x="42190" y="252946"/>
                  </a:lnTo>
                  <a:lnTo>
                    <a:pt x="52643" y="2737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755408" y="1710556"/>
              <a:ext cx="224365" cy="191583"/>
            </a:xfrm>
            <a:custGeom>
              <a:avLst/>
              <a:gdLst/>
              <a:ahLst/>
              <a:cxnLst/>
              <a:rect l="0" t="0" r="0" b="0"/>
              <a:pathLst>
                <a:path w="224365" h="191583">
                  <a:moveTo>
                    <a:pt x="150665" y="5589"/>
                  </a:moveTo>
                  <a:lnTo>
                    <a:pt x="133897" y="0"/>
                  </a:lnTo>
                  <a:lnTo>
                    <a:pt x="101113" y="2113"/>
                  </a:lnTo>
                  <a:lnTo>
                    <a:pt x="67352" y="15738"/>
                  </a:lnTo>
                  <a:lnTo>
                    <a:pt x="40712" y="34592"/>
                  </a:lnTo>
                  <a:lnTo>
                    <a:pt x="23590" y="60586"/>
                  </a:lnTo>
                  <a:lnTo>
                    <a:pt x="0" y="121609"/>
                  </a:lnTo>
                  <a:lnTo>
                    <a:pt x="2204" y="145671"/>
                  </a:lnTo>
                  <a:lnTo>
                    <a:pt x="10983" y="169623"/>
                  </a:lnTo>
                  <a:lnTo>
                    <a:pt x="22683" y="188068"/>
                  </a:lnTo>
                  <a:lnTo>
                    <a:pt x="32588" y="191582"/>
                  </a:lnTo>
                  <a:lnTo>
                    <a:pt x="59192" y="189248"/>
                  </a:lnTo>
                  <a:lnTo>
                    <a:pt x="81154" y="180412"/>
                  </a:lnTo>
                  <a:lnTo>
                    <a:pt x="98714" y="167516"/>
                  </a:lnTo>
                  <a:lnTo>
                    <a:pt x="120584" y="140525"/>
                  </a:lnTo>
                  <a:lnTo>
                    <a:pt x="146671" y="77949"/>
                  </a:lnTo>
                  <a:lnTo>
                    <a:pt x="153959" y="52567"/>
                  </a:lnTo>
                  <a:lnTo>
                    <a:pt x="154031" y="46266"/>
                  </a:lnTo>
                  <a:lnTo>
                    <a:pt x="151739" y="44406"/>
                  </a:lnTo>
                  <a:lnTo>
                    <a:pt x="147871" y="45505"/>
                  </a:lnTo>
                  <a:lnTo>
                    <a:pt x="145293" y="50917"/>
                  </a:lnTo>
                  <a:lnTo>
                    <a:pt x="142428" y="69409"/>
                  </a:lnTo>
                  <a:lnTo>
                    <a:pt x="146405" y="100538"/>
                  </a:lnTo>
                  <a:lnTo>
                    <a:pt x="160581" y="137577"/>
                  </a:lnTo>
                  <a:lnTo>
                    <a:pt x="179248" y="158227"/>
                  </a:lnTo>
                  <a:lnTo>
                    <a:pt x="206707" y="176767"/>
                  </a:lnTo>
                  <a:lnTo>
                    <a:pt x="224364" y="18457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042943" y="1568746"/>
              <a:ext cx="21058" cy="357970"/>
            </a:xfrm>
            <a:custGeom>
              <a:avLst/>
              <a:gdLst/>
              <a:ahLst/>
              <a:cxnLst/>
              <a:rect l="0" t="0" r="0" b="0"/>
              <a:pathLst>
                <a:path w="21058" h="357970">
                  <a:moveTo>
                    <a:pt x="0" y="0"/>
                  </a:moveTo>
                  <a:lnTo>
                    <a:pt x="0" y="58290"/>
                  </a:lnTo>
                  <a:lnTo>
                    <a:pt x="0" y="118657"/>
                  </a:lnTo>
                  <a:lnTo>
                    <a:pt x="3120" y="169298"/>
                  </a:lnTo>
                  <a:lnTo>
                    <a:pt x="11453" y="218229"/>
                  </a:lnTo>
                  <a:lnTo>
                    <a:pt x="19160" y="276684"/>
                  </a:lnTo>
                  <a:lnTo>
                    <a:pt x="20807" y="338007"/>
                  </a:lnTo>
                  <a:lnTo>
                    <a:pt x="21057" y="3579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979772" y="1737202"/>
              <a:ext cx="248776" cy="189514"/>
            </a:xfrm>
            <a:custGeom>
              <a:avLst/>
              <a:gdLst/>
              <a:ahLst/>
              <a:cxnLst/>
              <a:rect l="0" t="0" r="0" b="0"/>
              <a:pathLst>
                <a:path w="248776" h="189514">
                  <a:moveTo>
                    <a:pt x="0" y="0"/>
                  </a:moveTo>
                  <a:lnTo>
                    <a:pt x="28726" y="7236"/>
                  </a:lnTo>
                  <a:lnTo>
                    <a:pt x="77922" y="9553"/>
                  </a:lnTo>
                  <a:lnTo>
                    <a:pt x="130063" y="10240"/>
                  </a:lnTo>
                  <a:lnTo>
                    <a:pt x="181387" y="9273"/>
                  </a:lnTo>
                  <a:lnTo>
                    <a:pt x="212028" y="4901"/>
                  </a:lnTo>
                  <a:lnTo>
                    <a:pt x="223240" y="6777"/>
                  </a:lnTo>
                  <a:lnTo>
                    <a:pt x="231885" y="11537"/>
                  </a:lnTo>
                  <a:lnTo>
                    <a:pt x="238818" y="18220"/>
                  </a:lnTo>
                  <a:lnTo>
                    <a:pt x="246521" y="41243"/>
                  </a:lnTo>
                  <a:lnTo>
                    <a:pt x="248775" y="68633"/>
                  </a:lnTo>
                  <a:lnTo>
                    <a:pt x="243258" y="131264"/>
                  </a:lnTo>
                  <a:lnTo>
                    <a:pt x="242156" y="1895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303933" y="1758259"/>
              <a:ext cx="124735" cy="182572"/>
            </a:xfrm>
            <a:custGeom>
              <a:avLst/>
              <a:gdLst/>
              <a:ahLst/>
              <a:cxnLst/>
              <a:rect l="0" t="0" r="0" b="0"/>
              <a:pathLst>
                <a:path w="124735" h="182572">
                  <a:moveTo>
                    <a:pt x="54865" y="0"/>
                  </a:moveTo>
                  <a:lnTo>
                    <a:pt x="38098" y="11179"/>
                  </a:lnTo>
                  <a:lnTo>
                    <a:pt x="16492" y="40487"/>
                  </a:lnTo>
                  <a:lnTo>
                    <a:pt x="861" y="84396"/>
                  </a:lnTo>
                  <a:lnTo>
                    <a:pt x="0" y="128861"/>
                  </a:lnTo>
                  <a:lnTo>
                    <a:pt x="10593" y="154368"/>
                  </a:lnTo>
                  <a:lnTo>
                    <a:pt x="18331" y="166083"/>
                  </a:lnTo>
                  <a:lnTo>
                    <a:pt x="28170" y="173893"/>
                  </a:lnTo>
                  <a:lnTo>
                    <a:pt x="51579" y="182571"/>
                  </a:lnTo>
                  <a:lnTo>
                    <a:pt x="77581" y="177069"/>
                  </a:lnTo>
                  <a:lnTo>
                    <a:pt x="101226" y="162925"/>
                  </a:lnTo>
                  <a:lnTo>
                    <a:pt x="115634" y="144941"/>
                  </a:lnTo>
                  <a:lnTo>
                    <a:pt x="124734" y="103907"/>
                  </a:lnTo>
                  <a:lnTo>
                    <a:pt x="116251" y="60293"/>
                  </a:lnTo>
                  <a:lnTo>
                    <a:pt x="98920" y="28913"/>
                  </a:lnTo>
                  <a:lnTo>
                    <a:pt x="82634" y="15580"/>
                  </a:lnTo>
                  <a:lnTo>
                    <a:pt x="73378" y="10387"/>
                  </a:lnTo>
                  <a:lnTo>
                    <a:pt x="50615" y="7736"/>
                  </a:lnTo>
                  <a:lnTo>
                    <a:pt x="30749" y="10457"/>
                  </a:lnTo>
                  <a:lnTo>
                    <a:pt x="27089" y="12821"/>
                  </a:lnTo>
                  <a:lnTo>
                    <a:pt x="23280" y="210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469896" y="1778587"/>
              <a:ext cx="204758" cy="190243"/>
            </a:xfrm>
            <a:custGeom>
              <a:avLst/>
              <a:gdLst/>
              <a:ahLst/>
              <a:cxnLst/>
              <a:rect l="0" t="0" r="0" b="0"/>
              <a:pathLst>
                <a:path w="204758" h="190243">
                  <a:moveTo>
                    <a:pt x="36301" y="21786"/>
                  </a:moveTo>
                  <a:lnTo>
                    <a:pt x="21647" y="76927"/>
                  </a:lnTo>
                  <a:lnTo>
                    <a:pt x="8104" y="132721"/>
                  </a:lnTo>
                  <a:lnTo>
                    <a:pt x="0" y="160720"/>
                  </a:lnTo>
                  <a:lnTo>
                    <a:pt x="1840" y="156064"/>
                  </a:lnTo>
                  <a:lnTo>
                    <a:pt x="5317" y="102772"/>
                  </a:lnTo>
                  <a:lnTo>
                    <a:pt x="19295" y="43803"/>
                  </a:lnTo>
                  <a:lnTo>
                    <a:pt x="35032" y="17131"/>
                  </a:lnTo>
                  <a:lnTo>
                    <a:pt x="54064" y="4899"/>
                  </a:lnTo>
                  <a:lnTo>
                    <a:pt x="65691" y="0"/>
                  </a:lnTo>
                  <a:lnTo>
                    <a:pt x="94207" y="3914"/>
                  </a:lnTo>
                  <a:lnTo>
                    <a:pt x="133787" y="22730"/>
                  </a:lnTo>
                  <a:lnTo>
                    <a:pt x="160332" y="46242"/>
                  </a:lnTo>
                  <a:lnTo>
                    <a:pt x="174484" y="66581"/>
                  </a:lnTo>
                  <a:lnTo>
                    <a:pt x="196987" y="125807"/>
                  </a:lnTo>
                  <a:lnTo>
                    <a:pt x="203734" y="178522"/>
                  </a:lnTo>
                  <a:lnTo>
                    <a:pt x="204757" y="1902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014663" y="1671053"/>
              <a:ext cx="135925" cy="222167"/>
            </a:xfrm>
            <a:custGeom>
              <a:avLst/>
              <a:gdLst/>
              <a:ahLst/>
              <a:cxnLst/>
              <a:rect l="0" t="0" r="0" b="0"/>
              <a:pathLst>
                <a:path w="135925" h="222167">
                  <a:moveTo>
                    <a:pt x="81130" y="118792"/>
                  </a:moveTo>
                  <a:lnTo>
                    <a:pt x="51822" y="89483"/>
                  </a:lnTo>
                  <a:lnTo>
                    <a:pt x="44044" y="87554"/>
                  </a:lnTo>
                  <a:lnTo>
                    <a:pt x="26043" y="91650"/>
                  </a:lnTo>
                  <a:lnTo>
                    <a:pt x="18669" y="97188"/>
                  </a:lnTo>
                  <a:lnTo>
                    <a:pt x="7356" y="112700"/>
                  </a:lnTo>
                  <a:lnTo>
                    <a:pt x="0" y="152342"/>
                  </a:lnTo>
                  <a:lnTo>
                    <a:pt x="3409" y="195543"/>
                  </a:lnTo>
                  <a:lnTo>
                    <a:pt x="9429" y="206224"/>
                  </a:lnTo>
                  <a:lnTo>
                    <a:pt x="28596" y="221211"/>
                  </a:lnTo>
                  <a:lnTo>
                    <a:pt x="40258" y="222166"/>
                  </a:lnTo>
                  <a:lnTo>
                    <a:pt x="65694" y="213869"/>
                  </a:lnTo>
                  <a:lnTo>
                    <a:pt x="95144" y="189467"/>
                  </a:lnTo>
                  <a:lnTo>
                    <a:pt x="124885" y="149780"/>
                  </a:lnTo>
                  <a:lnTo>
                    <a:pt x="134892" y="129055"/>
                  </a:lnTo>
                  <a:lnTo>
                    <a:pt x="135924" y="86478"/>
                  </a:lnTo>
                  <a:lnTo>
                    <a:pt x="128821" y="47996"/>
                  </a:lnTo>
                  <a:lnTo>
                    <a:pt x="113718" y="19956"/>
                  </a:lnTo>
                  <a:lnTo>
                    <a:pt x="97953" y="7404"/>
                  </a:lnTo>
                  <a:lnTo>
                    <a:pt x="88836" y="2419"/>
                  </a:lnTo>
                  <a:lnTo>
                    <a:pt x="72467" y="0"/>
                  </a:lnTo>
                  <a:lnTo>
                    <a:pt x="49545" y="297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192683" y="1449974"/>
              <a:ext cx="229494" cy="381986"/>
            </a:xfrm>
            <a:custGeom>
              <a:avLst/>
              <a:gdLst/>
              <a:ahLst/>
              <a:cxnLst/>
              <a:rect l="0" t="0" r="0" b="0"/>
              <a:pathLst>
                <a:path w="229494" h="381986">
                  <a:moveTo>
                    <a:pt x="229493" y="66130"/>
                  </a:moveTo>
                  <a:lnTo>
                    <a:pt x="223904" y="43773"/>
                  </a:lnTo>
                  <a:lnTo>
                    <a:pt x="205563" y="26557"/>
                  </a:lnTo>
                  <a:lnTo>
                    <a:pt x="162351" y="6831"/>
                  </a:lnTo>
                  <a:lnTo>
                    <a:pt x="131802" y="0"/>
                  </a:lnTo>
                  <a:lnTo>
                    <a:pt x="94873" y="2732"/>
                  </a:lnTo>
                  <a:lnTo>
                    <a:pt x="61704" y="12120"/>
                  </a:lnTo>
                  <a:lnTo>
                    <a:pt x="40277" y="23018"/>
                  </a:lnTo>
                  <a:lnTo>
                    <a:pt x="22175" y="45019"/>
                  </a:lnTo>
                  <a:lnTo>
                    <a:pt x="8670" y="73125"/>
                  </a:lnTo>
                  <a:lnTo>
                    <a:pt x="0" y="129296"/>
                  </a:lnTo>
                  <a:lnTo>
                    <a:pt x="3877" y="185452"/>
                  </a:lnTo>
                  <a:lnTo>
                    <a:pt x="23143" y="240435"/>
                  </a:lnTo>
                  <a:lnTo>
                    <a:pt x="43121" y="297140"/>
                  </a:lnTo>
                  <a:lnTo>
                    <a:pt x="60989" y="350318"/>
                  </a:lnTo>
                  <a:lnTo>
                    <a:pt x="71566" y="3819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169493" y="1726674"/>
              <a:ext cx="200042" cy="18623"/>
            </a:xfrm>
            <a:custGeom>
              <a:avLst/>
              <a:gdLst/>
              <a:ahLst/>
              <a:cxnLst/>
              <a:rect l="0" t="0" r="0" b="0"/>
              <a:pathLst>
                <a:path w="200042" h="18623">
                  <a:moveTo>
                    <a:pt x="0" y="0"/>
                  </a:moveTo>
                  <a:lnTo>
                    <a:pt x="57384" y="16788"/>
                  </a:lnTo>
                  <a:lnTo>
                    <a:pt x="107469" y="18622"/>
                  </a:lnTo>
                  <a:lnTo>
                    <a:pt x="164381" y="12474"/>
                  </a:lnTo>
                  <a:lnTo>
                    <a:pt x="200041" y="10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717553" y="1505575"/>
              <a:ext cx="31008" cy="315856"/>
            </a:xfrm>
            <a:custGeom>
              <a:avLst/>
              <a:gdLst/>
              <a:ahLst/>
              <a:cxnLst/>
              <a:rect l="0" t="0" r="0" b="0"/>
              <a:pathLst>
                <a:path w="31008" h="315856">
                  <a:moveTo>
                    <a:pt x="20478" y="0"/>
                  </a:moveTo>
                  <a:lnTo>
                    <a:pt x="9300" y="11179"/>
                  </a:lnTo>
                  <a:lnTo>
                    <a:pt x="2348" y="51665"/>
                  </a:lnTo>
                  <a:lnTo>
                    <a:pt x="0" y="111418"/>
                  </a:lnTo>
                  <a:lnTo>
                    <a:pt x="2655" y="168281"/>
                  </a:lnTo>
                  <a:lnTo>
                    <a:pt x="10908" y="216757"/>
                  </a:lnTo>
                  <a:lnTo>
                    <a:pt x="24177" y="279253"/>
                  </a:lnTo>
                  <a:lnTo>
                    <a:pt x="31007" y="3158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643275" y="1621389"/>
              <a:ext cx="210571" cy="73700"/>
            </a:xfrm>
            <a:custGeom>
              <a:avLst/>
              <a:gdLst/>
              <a:ahLst/>
              <a:cxnLst/>
              <a:rect l="0" t="0" r="0" b="0"/>
              <a:pathLst>
                <a:path w="210571" h="73700">
                  <a:moveTo>
                    <a:pt x="210570" y="0"/>
                  </a:moveTo>
                  <a:lnTo>
                    <a:pt x="147142" y="34747"/>
                  </a:lnTo>
                  <a:lnTo>
                    <a:pt x="94723" y="55644"/>
                  </a:lnTo>
                  <a:lnTo>
                    <a:pt x="33776" y="70513"/>
                  </a:lnTo>
                  <a:lnTo>
                    <a:pt x="0" y="736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811731" y="1547689"/>
              <a:ext cx="178985" cy="326385"/>
            </a:xfrm>
            <a:custGeom>
              <a:avLst/>
              <a:gdLst/>
              <a:ahLst/>
              <a:cxnLst/>
              <a:rect l="0" t="0" r="0" b="0"/>
              <a:pathLst>
                <a:path w="178985" h="326385">
                  <a:moveTo>
                    <a:pt x="0" y="0"/>
                  </a:moveTo>
                  <a:lnTo>
                    <a:pt x="11178" y="11179"/>
                  </a:lnTo>
                  <a:lnTo>
                    <a:pt x="16666" y="32265"/>
                  </a:lnTo>
                  <a:lnTo>
                    <a:pt x="20189" y="87872"/>
                  </a:lnTo>
                  <a:lnTo>
                    <a:pt x="20885" y="143916"/>
                  </a:lnTo>
                  <a:lnTo>
                    <a:pt x="21023" y="200047"/>
                  </a:lnTo>
                  <a:lnTo>
                    <a:pt x="21050" y="261784"/>
                  </a:lnTo>
                  <a:lnTo>
                    <a:pt x="22222" y="266939"/>
                  </a:lnTo>
                  <a:lnTo>
                    <a:pt x="24173" y="264527"/>
                  </a:lnTo>
                  <a:lnTo>
                    <a:pt x="35710" y="207450"/>
                  </a:lnTo>
                  <a:lnTo>
                    <a:pt x="45806" y="157653"/>
                  </a:lnTo>
                  <a:lnTo>
                    <a:pt x="51594" y="146046"/>
                  </a:lnTo>
                  <a:lnTo>
                    <a:pt x="67384" y="130030"/>
                  </a:lnTo>
                  <a:lnTo>
                    <a:pt x="76508" y="128801"/>
                  </a:lnTo>
                  <a:lnTo>
                    <a:pt x="96005" y="136794"/>
                  </a:lnTo>
                  <a:lnTo>
                    <a:pt x="121122" y="161024"/>
                  </a:lnTo>
                  <a:lnTo>
                    <a:pt x="137793" y="190431"/>
                  </a:lnTo>
                  <a:lnTo>
                    <a:pt x="153907" y="241384"/>
                  </a:lnTo>
                  <a:lnTo>
                    <a:pt x="168355" y="297202"/>
                  </a:lnTo>
                  <a:lnTo>
                    <a:pt x="178984" y="3263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043358" y="1672893"/>
              <a:ext cx="178985" cy="213978"/>
            </a:xfrm>
            <a:custGeom>
              <a:avLst/>
              <a:gdLst/>
              <a:ahLst/>
              <a:cxnLst/>
              <a:rect l="0" t="0" r="0" b="0"/>
              <a:pathLst>
                <a:path w="178985" h="213978">
                  <a:moveTo>
                    <a:pt x="0" y="64309"/>
                  </a:moveTo>
                  <a:lnTo>
                    <a:pt x="11178" y="75487"/>
                  </a:lnTo>
                  <a:lnTo>
                    <a:pt x="29144" y="80976"/>
                  </a:lnTo>
                  <a:lnTo>
                    <a:pt x="78807" y="84499"/>
                  </a:lnTo>
                  <a:lnTo>
                    <a:pt x="105995" y="75622"/>
                  </a:lnTo>
                  <a:lnTo>
                    <a:pt x="150398" y="46917"/>
                  </a:lnTo>
                  <a:lnTo>
                    <a:pt x="155248" y="38676"/>
                  </a:lnTo>
                  <a:lnTo>
                    <a:pt x="157516" y="20161"/>
                  </a:lnTo>
                  <a:lnTo>
                    <a:pt x="152974" y="12650"/>
                  </a:lnTo>
                  <a:lnTo>
                    <a:pt x="135449" y="1185"/>
                  </a:lnTo>
                  <a:lnTo>
                    <a:pt x="124224" y="0"/>
                  </a:lnTo>
                  <a:lnTo>
                    <a:pt x="99274" y="4922"/>
                  </a:lnTo>
                  <a:lnTo>
                    <a:pt x="75707" y="21147"/>
                  </a:lnTo>
                  <a:lnTo>
                    <a:pt x="37571" y="64102"/>
                  </a:lnTo>
                  <a:lnTo>
                    <a:pt x="28396" y="94633"/>
                  </a:lnTo>
                  <a:lnTo>
                    <a:pt x="26658" y="128089"/>
                  </a:lnTo>
                  <a:lnTo>
                    <a:pt x="33685" y="154657"/>
                  </a:lnTo>
                  <a:lnTo>
                    <a:pt x="56384" y="189345"/>
                  </a:lnTo>
                  <a:lnTo>
                    <a:pt x="85337" y="210671"/>
                  </a:lnTo>
                  <a:lnTo>
                    <a:pt x="112017" y="213977"/>
                  </a:lnTo>
                  <a:lnTo>
                    <a:pt x="139862" y="210377"/>
                  </a:lnTo>
                  <a:lnTo>
                    <a:pt x="178984" y="19065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538197" y="1452933"/>
              <a:ext cx="10530" cy="379027"/>
            </a:xfrm>
            <a:custGeom>
              <a:avLst/>
              <a:gdLst/>
              <a:ahLst/>
              <a:cxnLst/>
              <a:rect l="0" t="0" r="0" b="0"/>
              <a:pathLst>
                <a:path w="10530" h="379027">
                  <a:moveTo>
                    <a:pt x="10529" y="0"/>
                  </a:moveTo>
                  <a:lnTo>
                    <a:pt x="2195" y="55170"/>
                  </a:lnTo>
                  <a:lnTo>
                    <a:pt x="650" y="113443"/>
                  </a:lnTo>
                  <a:lnTo>
                    <a:pt x="3312" y="167753"/>
                  </a:lnTo>
                  <a:lnTo>
                    <a:pt x="8390" y="220890"/>
                  </a:lnTo>
                  <a:lnTo>
                    <a:pt x="9896" y="276798"/>
                  </a:lnTo>
                  <a:lnTo>
                    <a:pt x="10341" y="331578"/>
                  </a:lnTo>
                  <a:lnTo>
                    <a:pt x="9275" y="357938"/>
                  </a:lnTo>
                  <a:lnTo>
                    <a:pt x="0" y="3790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348684" y="1379233"/>
              <a:ext cx="484312" cy="115815"/>
            </a:xfrm>
            <a:custGeom>
              <a:avLst/>
              <a:gdLst/>
              <a:ahLst/>
              <a:cxnLst/>
              <a:rect l="0" t="0" r="0" b="0"/>
              <a:pathLst>
                <a:path w="484312" h="115815">
                  <a:moveTo>
                    <a:pt x="0" y="115814"/>
                  </a:moveTo>
                  <a:lnTo>
                    <a:pt x="58617" y="106749"/>
                  </a:lnTo>
                  <a:lnTo>
                    <a:pt x="113961" y="95999"/>
                  </a:lnTo>
                  <a:lnTo>
                    <a:pt x="164138" y="80177"/>
                  </a:lnTo>
                  <a:lnTo>
                    <a:pt x="222939" y="66390"/>
                  </a:lnTo>
                  <a:lnTo>
                    <a:pt x="284815" y="48007"/>
                  </a:lnTo>
                  <a:lnTo>
                    <a:pt x="346432" y="28912"/>
                  </a:lnTo>
                  <a:lnTo>
                    <a:pt x="401085" y="15326"/>
                  </a:lnTo>
                  <a:lnTo>
                    <a:pt x="455827" y="3374"/>
                  </a:lnTo>
                  <a:lnTo>
                    <a:pt x="48431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654011" y="1625563"/>
              <a:ext cx="189513" cy="175292"/>
            </a:xfrm>
            <a:custGeom>
              <a:avLst/>
              <a:gdLst/>
              <a:ahLst/>
              <a:cxnLst/>
              <a:rect l="0" t="0" r="0" b="0"/>
              <a:pathLst>
                <a:path w="189513" h="175292">
                  <a:moveTo>
                    <a:pt x="0" y="37940"/>
                  </a:moveTo>
                  <a:lnTo>
                    <a:pt x="11178" y="49118"/>
                  </a:lnTo>
                  <a:lnTo>
                    <a:pt x="40487" y="61659"/>
                  </a:lnTo>
                  <a:lnTo>
                    <a:pt x="100717" y="74037"/>
                  </a:lnTo>
                  <a:lnTo>
                    <a:pt x="149295" y="69042"/>
                  </a:lnTo>
                  <a:lnTo>
                    <a:pt x="175147" y="59172"/>
                  </a:lnTo>
                  <a:lnTo>
                    <a:pt x="182276" y="52095"/>
                  </a:lnTo>
                  <a:lnTo>
                    <a:pt x="185858" y="43867"/>
                  </a:lnTo>
                  <a:lnTo>
                    <a:pt x="187076" y="34872"/>
                  </a:lnTo>
                  <a:lnTo>
                    <a:pt x="184379" y="26536"/>
                  </a:lnTo>
                  <a:lnTo>
                    <a:pt x="172024" y="11034"/>
                  </a:lnTo>
                  <a:lnTo>
                    <a:pt x="151714" y="2585"/>
                  </a:lnTo>
                  <a:lnTo>
                    <a:pt x="128260" y="0"/>
                  </a:lnTo>
                  <a:lnTo>
                    <a:pt x="94154" y="6291"/>
                  </a:lnTo>
                  <a:lnTo>
                    <a:pt x="47540" y="28785"/>
                  </a:lnTo>
                  <a:lnTo>
                    <a:pt x="30487" y="44399"/>
                  </a:lnTo>
                  <a:lnTo>
                    <a:pt x="15110" y="66937"/>
                  </a:lnTo>
                  <a:lnTo>
                    <a:pt x="9834" y="95671"/>
                  </a:lnTo>
                  <a:lnTo>
                    <a:pt x="12559" y="124429"/>
                  </a:lnTo>
                  <a:lnTo>
                    <a:pt x="21569" y="145010"/>
                  </a:lnTo>
                  <a:lnTo>
                    <a:pt x="42731" y="161955"/>
                  </a:lnTo>
                  <a:lnTo>
                    <a:pt x="56563" y="169750"/>
                  </a:lnTo>
                  <a:lnTo>
                    <a:pt x="93769" y="175291"/>
                  </a:lnTo>
                  <a:lnTo>
                    <a:pt x="132922" y="172684"/>
                  </a:lnTo>
                  <a:lnTo>
                    <a:pt x="189512" y="15375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933190" y="1621389"/>
              <a:ext cx="226190" cy="204837"/>
            </a:xfrm>
            <a:custGeom>
              <a:avLst/>
              <a:gdLst/>
              <a:ahLst/>
              <a:cxnLst/>
              <a:rect l="0" t="0" r="0" b="0"/>
              <a:pathLst>
                <a:path w="226190" h="204837">
                  <a:moveTo>
                    <a:pt x="15618" y="0"/>
                  </a:moveTo>
                  <a:lnTo>
                    <a:pt x="4166" y="48931"/>
                  </a:lnTo>
                  <a:lnTo>
                    <a:pt x="0" y="81408"/>
                  </a:lnTo>
                  <a:lnTo>
                    <a:pt x="5402" y="136815"/>
                  </a:lnTo>
                  <a:lnTo>
                    <a:pt x="21300" y="181567"/>
                  </a:lnTo>
                  <a:lnTo>
                    <a:pt x="34131" y="201969"/>
                  </a:lnTo>
                  <a:lnTo>
                    <a:pt x="37319" y="204836"/>
                  </a:lnTo>
                  <a:lnTo>
                    <a:pt x="38274" y="203238"/>
                  </a:lnTo>
                  <a:lnTo>
                    <a:pt x="36885" y="148123"/>
                  </a:lnTo>
                  <a:lnTo>
                    <a:pt x="39077" y="95361"/>
                  </a:lnTo>
                  <a:lnTo>
                    <a:pt x="47882" y="68119"/>
                  </a:lnTo>
                  <a:lnTo>
                    <a:pt x="62713" y="50552"/>
                  </a:lnTo>
                  <a:lnTo>
                    <a:pt x="71581" y="44229"/>
                  </a:lnTo>
                  <a:lnTo>
                    <a:pt x="97032" y="40324"/>
                  </a:lnTo>
                  <a:lnTo>
                    <a:pt x="124332" y="43658"/>
                  </a:lnTo>
                  <a:lnTo>
                    <a:pt x="174229" y="71317"/>
                  </a:lnTo>
                  <a:lnTo>
                    <a:pt x="188667" y="87849"/>
                  </a:lnTo>
                  <a:lnTo>
                    <a:pt x="215139" y="147716"/>
                  </a:lnTo>
                  <a:lnTo>
                    <a:pt x="220107" y="168597"/>
                  </a:lnTo>
                  <a:lnTo>
                    <a:pt x="218667" y="194234"/>
                  </a:lnTo>
                  <a:lnTo>
                    <a:pt x="220004" y="195000"/>
                  </a:lnTo>
                  <a:lnTo>
                    <a:pt x="226189" y="1895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214216" y="1663503"/>
              <a:ext cx="197847" cy="126343"/>
            </a:xfrm>
            <a:custGeom>
              <a:avLst/>
              <a:gdLst/>
              <a:ahLst/>
              <a:cxnLst/>
              <a:rect l="0" t="0" r="0" b="0"/>
              <a:pathLst>
                <a:path w="197847" h="126343">
                  <a:moveTo>
                    <a:pt x="8334" y="0"/>
                  </a:moveTo>
                  <a:lnTo>
                    <a:pt x="0" y="37478"/>
                  </a:lnTo>
                  <a:lnTo>
                    <a:pt x="1575" y="75445"/>
                  </a:lnTo>
                  <a:lnTo>
                    <a:pt x="7670" y="100211"/>
                  </a:lnTo>
                  <a:lnTo>
                    <a:pt x="18177" y="119018"/>
                  </a:lnTo>
                  <a:lnTo>
                    <a:pt x="26595" y="123799"/>
                  </a:lnTo>
                  <a:lnTo>
                    <a:pt x="48425" y="125991"/>
                  </a:lnTo>
                  <a:lnTo>
                    <a:pt x="67486" y="119947"/>
                  </a:lnTo>
                  <a:lnTo>
                    <a:pt x="75844" y="115059"/>
                  </a:lnTo>
                  <a:lnTo>
                    <a:pt x="104375" y="80235"/>
                  </a:lnTo>
                  <a:lnTo>
                    <a:pt x="123878" y="44050"/>
                  </a:lnTo>
                  <a:lnTo>
                    <a:pt x="131476" y="5513"/>
                  </a:lnTo>
                  <a:lnTo>
                    <a:pt x="130203" y="166"/>
                  </a:lnTo>
                  <a:lnTo>
                    <a:pt x="127014" y="110"/>
                  </a:lnTo>
                  <a:lnTo>
                    <a:pt x="122549" y="3583"/>
                  </a:lnTo>
                  <a:lnTo>
                    <a:pt x="117588" y="23039"/>
                  </a:lnTo>
                  <a:lnTo>
                    <a:pt x="117722" y="50014"/>
                  </a:lnTo>
                  <a:lnTo>
                    <a:pt x="130952" y="89168"/>
                  </a:lnTo>
                  <a:lnTo>
                    <a:pt x="143159" y="108260"/>
                  </a:lnTo>
                  <a:lnTo>
                    <a:pt x="152030" y="114287"/>
                  </a:lnTo>
                  <a:lnTo>
                    <a:pt x="197846" y="1263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456330" y="1617381"/>
              <a:ext cx="345288" cy="184825"/>
            </a:xfrm>
            <a:custGeom>
              <a:avLst/>
              <a:gdLst/>
              <a:ahLst/>
              <a:cxnLst/>
              <a:rect l="0" t="0" r="0" b="0"/>
              <a:pathLst>
                <a:path w="345288" h="184825">
                  <a:moveTo>
                    <a:pt x="39960" y="14536"/>
                  </a:moveTo>
                  <a:lnTo>
                    <a:pt x="16241" y="67564"/>
                  </a:lnTo>
                  <a:lnTo>
                    <a:pt x="2693" y="125010"/>
                  </a:lnTo>
                  <a:lnTo>
                    <a:pt x="0" y="154103"/>
                  </a:lnTo>
                  <a:lnTo>
                    <a:pt x="1622" y="159053"/>
                  </a:lnTo>
                  <a:lnTo>
                    <a:pt x="5042" y="157674"/>
                  </a:lnTo>
                  <a:lnTo>
                    <a:pt x="9663" y="152076"/>
                  </a:lnTo>
                  <a:lnTo>
                    <a:pt x="18248" y="102232"/>
                  </a:lnTo>
                  <a:lnTo>
                    <a:pt x="23682" y="74180"/>
                  </a:lnTo>
                  <a:lnTo>
                    <a:pt x="29108" y="63657"/>
                  </a:lnTo>
                  <a:lnTo>
                    <a:pt x="44495" y="48846"/>
                  </a:lnTo>
                  <a:lnTo>
                    <a:pt x="66153" y="44603"/>
                  </a:lnTo>
                  <a:lnTo>
                    <a:pt x="89036" y="47786"/>
                  </a:lnTo>
                  <a:lnTo>
                    <a:pt x="146011" y="73574"/>
                  </a:lnTo>
                  <a:lnTo>
                    <a:pt x="209166" y="97252"/>
                  </a:lnTo>
                  <a:lnTo>
                    <a:pt x="238775" y="100822"/>
                  </a:lnTo>
                  <a:lnTo>
                    <a:pt x="253223" y="100136"/>
                  </a:lnTo>
                  <a:lnTo>
                    <a:pt x="278634" y="90015"/>
                  </a:lnTo>
                  <a:lnTo>
                    <a:pt x="290323" y="82403"/>
                  </a:lnTo>
                  <a:lnTo>
                    <a:pt x="298115" y="72649"/>
                  </a:lnTo>
                  <a:lnTo>
                    <a:pt x="306774" y="49333"/>
                  </a:lnTo>
                  <a:lnTo>
                    <a:pt x="305574" y="37734"/>
                  </a:lnTo>
                  <a:lnTo>
                    <a:pt x="294881" y="15488"/>
                  </a:lnTo>
                  <a:lnTo>
                    <a:pt x="285947" y="8151"/>
                  </a:lnTo>
                  <a:lnTo>
                    <a:pt x="263541" y="0"/>
                  </a:lnTo>
                  <a:lnTo>
                    <a:pt x="237986" y="5736"/>
                  </a:lnTo>
                  <a:lnTo>
                    <a:pt x="194630" y="32425"/>
                  </a:lnTo>
                  <a:lnTo>
                    <a:pt x="181622" y="49393"/>
                  </a:lnTo>
                  <a:lnTo>
                    <a:pt x="173111" y="69802"/>
                  </a:lnTo>
                  <a:lnTo>
                    <a:pt x="169489" y="106431"/>
                  </a:lnTo>
                  <a:lnTo>
                    <a:pt x="172788" y="129078"/>
                  </a:lnTo>
                  <a:lnTo>
                    <a:pt x="184393" y="150841"/>
                  </a:lnTo>
                  <a:lnTo>
                    <a:pt x="192401" y="161558"/>
                  </a:lnTo>
                  <a:lnTo>
                    <a:pt x="213777" y="176585"/>
                  </a:lnTo>
                  <a:lnTo>
                    <a:pt x="237705" y="184824"/>
                  </a:lnTo>
                  <a:lnTo>
                    <a:pt x="260039" y="184586"/>
                  </a:lnTo>
                  <a:lnTo>
                    <a:pt x="321169" y="168836"/>
                  </a:lnTo>
                  <a:lnTo>
                    <a:pt x="345287" y="1619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009193" y="1571624"/>
              <a:ext cx="175517" cy="219637"/>
            </a:xfrm>
            <a:custGeom>
              <a:avLst/>
              <a:gdLst/>
              <a:ahLst/>
              <a:cxnLst/>
              <a:rect l="0" t="0" r="0" b="0"/>
              <a:pathLst>
                <a:path w="175517" h="219637">
                  <a:moveTo>
                    <a:pt x="108279" y="70822"/>
                  </a:moveTo>
                  <a:lnTo>
                    <a:pt x="78970" y="41513"/>
                  </a:lnTo>
                  <a:lnTo>
                    <a:pt x="70022" y="40754"/>
                  </a:lnTo>
                  <a:lnTo>
                    <a:pt x="47602" y="49270"/>
                  </a:lnTo>
                  <a:lnTo>
                    <a:pt x="19850" y="73795"/>
                  </a:lnTo>
                  <a:lnTo>
                    <a:pt x="2399" y="103288"/>
                  </a:lnTo>
                  <a:lnTo>
                    <a:pt x="0" y="130095"/>
                  </a:lnTo>
                  <a:lnTo>
                    <a:pt x="5173" y="160336"/>
                  </a:lnTo>
                  <a:lnTo>
                    <a:pt x="19170" y="189375"/>
                  </a:lnTo>
                  <a:lnTo>
                    <a:pt x="40209" y="208520"/>
                  </a:lnTo>
                  <a:lnTo>
                    <a:pt x="52371" y="215263"/>
                  </a:lnTo>
                  <a:lnTo>
                    <a:pt x="75241" y="219636"/>
                  </a:lnTo>
                  <a:lnTo>
                    <a:pt x="86254" y="219164"/>
                  </a:lnTo>
                  <a:lnTo>
                    <a:pt x="124110" y="201732"/>
                  </a:lnTo>
                  <a:lnTo>
                    <a:pt x="141831" y="183986"/>
                  </a:lnTo>
                  <a:lnTo>
                    <a:pt x="166813" y="133644"/>
                  </a:lnTo>
                  <a:lnTo>
                    <a:pt x="174458" y="112781"/>
                  </a:lnTo>
                  <a:lnTo>
                    <a:pt x="175516" y="91810"/>
                  </a:lnTo>
                  <a:lnTo>
                    <a:pt x="166664" y="49751"/>
                  </a:lnTo>
                  <a:lnTo>
                    <a:pt x="151445" y="23764"/>
                  </a:lnTo>
                  <a:lnTo>
                    <a:pt x="135652" y="11693"/>
                  </a:lnTo>
                  <a:lnTo>
                    <a:pt x="115765" y="3598"/>
                  </a:lnTo>
                  <a:lnTo>
                    <a:pt x="91329" y="0"/>
                  </a:lnTo>
                  <a:lnTo>
                    <a:pt x="82941" y="1381"/>
                  </a:lnTo>
                  <a:lnTo>
                    <a:pt x="77349" y="4641"/>
                  </a:lnTo>
                  <a:lnTo>
                    <a:pt x="66164" y="181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224917" y="1371442"/>
              <a:ext cx="161357" cy="368673"/>
            </a:xfrm>
            <a:custGeom>
              <a:avLst/>
              <a:gdLst/>
              <a:ahLst/>
              <a:cxnLst/>
              <a:rect l="0" t="0" r="0" b="0"/>
              <a:pathLst>
                <a:path w="161357" h="368673">
                  <a:moveTo>
                    <a:pt x="155768" y="113076"/>
                  </a:moveTo>
                  <a:lnTo>
                    <a:pt x="161356" y="96309"/>
                  </a:lnTo>
                  <a:lnTo>
                    <a:pt x="159243" y="63524"/>
                  </a:lnTo>
                  <a:lnTo>
                    <a:pt x="147953" y="40750"/>
                  </a:lnTo>
                  <a:lnTo>
                    <a:pt x="121867" y="11318"/>
                  </a:lnTo>
                  <a:lnTo>
                    <a:pt x="112110" y="3123"/>
                  </a:lnTo>
                  <a:lnTo>
                    <a:pt x="100926" y="0"/>
                  </a:lnTo>
                  <a:lnTo>
                    <a:pt x="76021" y="2769"/>
                  </a:lnTo>
                  <a:lnTo>
                    <a:pt x="55594" y="14918"/>
                  </a:lnTo>
                  <a:lnTo>
                    <a:pt x="39886" y="32016"/>
                  </a:lnTo>
                  <a:lnTo>
                    <a:pt x="20270" y="74707"/>
                  </a:lnTo>
                  <a:lnTo>
                    <a:pt x="5130" y="133443"/>
                  </a:lnTo>
                  <a:lnTo>
                    <a:pt x="0" y="184102"/>
                  </a:lnTo>
                  <a:lnTo>
                    <a:pt x="4069" y="236156"/>
                  </a:lnTo>
                  <a:lnTo>
                    <a:pt x="15925" y="296572"/>
                  </a:lnTo>
                  <a:lnTo>
                    <a:pt x="33006" y="360028"/>
                  </a:lnTo>
                  <a:lnTo>
                    <a:pt x="34152" y="366618"/>
                  </a:lnTo>
                  <a:lnTo>
                    <a:pt x="33746" y="368672"/>
                  </a:lnTo>
                  <a:lnTo>
                    <a:pt x="29426" y="3657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170114" y="1600332"/>
              <a:ext cx="200043" cy="18863"/>
            </a:xfrm>
            <a:custGeom>
              <a:avLst/>
              <a:gdLst/>
              <a:ahLst/>
              <a:cxnLst/>
              <a:rect l="0" t="0" r="0" b="0"/>
              <a:pathLst>
                <a:path w="200043" h="18863">
                  <a:moveTo>
                    <a:pt x="0" y="10528"/>
                  </a:moveTo>
                  <a:lnTo>
                    <a:pt x="52051" y="18862"/>
                  </a:lnTo>
                  <a:lnTo>
                    <a:pt x="108230" y="17287"/>
                  </a:lnTo>
                  <a:lnTo>
                    <a:pt x="159970" y="9411"/>
                  </a:lnTo>
                  <a:lnTo>
                    <a:pt x="20004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40853" y="2213912"/>
            <a:ext cx="2238671" cy="399426"/>
            <a:chOff x="540853" y="2213912"/>
            <a:chExt cx="2238671" cy="399426"/>
          </a:xfrm>
        </p:grpSpPr>
        <p:sp>
          <p:nvSpPr>
            <p:cNvPr id="32" name="Freeform 31"/>
            <p:cNvSpPr/>
            <p:nvPr/>
          </p:nvSpPr>
          <p:spPr>
            <a:xfrm>
              <a:off x="540853" y="2249839"/>
              <a:ext cx="255979" cy="363233"/>
            </a:xfrm>
            <a:custGeom>
              <a:avLst/>
              <a:gdLst/>
              <a:ahLst/>
              <a:cxnLst/>
              <a:rect l="0" t="0" r="0" b="0"/>
              <a:pathLst>
                <a:path w="255979" h="363233">
                  <a:moveTo>
                    <a:pt x="111914" y="24317"/>
                  </a:moveTo>
                  <a:lnTo>
                    <a:pt x="62362" y="44560"/>
                  </a:lnTo>
                  <a:lnTo>
                    <a:pt x="42708" y="63339"/>
                  </a:lnTo>
                  <a:lnTo>
                    <a:pt x="16615" y="107934"/>
                  </a:lnTo>
                  <a:lnTo>
                    <a:pt x="1366" y="160113"/>
                  </a:lnTo>
                  <a:lnTo>
                    <a:pt x="0" y="207402"/>
                  </a:lnTo>
                  <a:lnTo>
                    <a:pt x="16195" y="265896"/>
                  </a:lnTo>
                  <a:lnTo>
                    <a:pt x="26088" y="293122"/>
                  </a:lnTo>
                  <a:lnTo>
                    <a:pt x="51389" y="327011"/>
                  </a:lnTo>
                  <a:lnTo>
                    <a:pt x="81112" y="351220"/>
                  </a:lnTo>
                  <a:lnTo>
                    <a:pt x="101734" y="361849"/>
                  </a:lnTo>
                  <a:lnTo>
                    <a:pt x="155431" y="363232"/>
                  </a:lnTo>
                  <a:lnTo>
                    <a:pt x="184287" y="352760"/>
                  </a:lnTo>
                  <a:lnTo>
                    <a:pt x="227465" y="317442"/>
                  </a:lnTo>
                  <a:lnTo>
                    <a:pt x="248057" y="281444"/>
                  </a:lnTo>
                  <a:lnTo>
                    <a:pt x="255978" y="235553"/>
                  </a:lnTo>
                  <a:lnTo>
                    <a:pt x="252735" y="190500"/>
                  </a:lnTo>
                  <a:lnTo>
                    <a:pt x="231584" y="133355"/>
                  </a:lnTo>
                  <a:lnTo>
                    <a:pt x="203524" y="92239"/>
                  </a:lnTo>
                  <a:lnTo>
                    <a:pt x="152713" y="49432"/>
                  </a:lnTo>
                  <a:lnTo>
                    <a:pt x="92070" y="11983"/>
                  </a:lnTo>
                  <a:lnTo>
                    <a:pt x="70339" y="2067"/>
                  </a:lnTo>
                  <a:lnTo>
                    <a:pt x="48983" y="0"/>
                  </a:lnTo>
                  <a:lnTo>
                    <a:pt x="38374" y="1087"/>
                  </a:lnTo>
                  <a:lnTo>
                    <a:pt x="32472" y="6490"/>
                  </a:lnTo>
                  <a:lnTo>
                    <a:pt x="29707" y="14772"/>
                  </a:lnTo>
                  <a:lnTo>
                    <a:pt x="27686" y="4537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88585" y="2213912"/>
              <a:ext cx="164266" cy="386628"/>
            </a:xfrm>
            <a:custGeom>
              <a:avLst/>
              <a:gdLst/>
              <a:ahLst/>
              <a:cxnLst/>
              <a:rect l="0" t="0" r="0" b="0"/>
              <a:pathLst>
                <a:path w="164266" h="386628">
                  <a:moveTo>
                    <a:pt x="164265" y="18129"/>
                  </a:moveTo>
                  <a:lnTo>
                    <a:pt x="147497" y="6951"/>
                  </a:lnTo>
                  <a:lnTo>
                    <a:pt x="109124" y="0"/>
                  </a:lnTo>
                  <a:lnTo>
                    <a:pt x="66298" y="9118"/>
                  </a:lnTo>
                  <a:lnTo>
                    <a:pt x="44295" y="23483"/>
                  </a:lnTo>
                  <a:lnTo>
                    <a:pt x="26717" y="43905"/>
                  </a:lnTo>
                  <a:lnTo>
                    <a:pt x="6007" y="87118"/>
                  </a:lnTo>
                  <a:lnTo>
                    <a:pt x="0" y="131247"/>
                  </a:lnTo>
                  <a:lnTo>
                    <a:pt x="3940" y="179678"/>
                  </a:lnTo>
                  <a:lnTo>
                    <a:pt x="8983" y="238557"/>
                  </a:lnTo>
                  <a:lnTo>
                    <a:pt x="15309" y="295247"/>
                  </a:lnTo>
                  <a:lnTo>
                    <a:pt x="16558" y="355232"/>
                  </a:lnTo>
                  <a:lnTo>
                    <a:pt x="16866" y="3866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52808" y="2411026"/>
              <a:ext cx="94758" cy="33555"/>
            </a:xfrm>
            <a:custGeom>
              <a:avLst/>
              <a:gdLst/>
              <a:ahLst/>
              <a:cxnLst/>
              <a:rect l="0" t="0" r="0" b="0"/>
              <a:pathLst>
                <a:path w="94758" h="33555">
                  <a:moveTo>
                    <a:pt x="0" y="0"/>
                  </a:moveTo>
                  <a:lnTo>
                    <a:pt x="11179" y="16768"/>
                  </a:lnTo>
                  <a:lnTo>
                    <a:pt x="26026" y="28119"/>
                  </a:lnTo>
                  <a:lnTo>
                    <a:pt x="34898" y="32784"/>
                  </a:lnTo>
                  <a:lnTo>
                    <a:pt x="45492" y="33554"/>
                  </a:lnTo>
                  <a:lnTo>
                    <a:pt x="94757" y="210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074156" y="2244596"/>
              <a:ext cx="210322" cy="355944"/>
            </a:xfrm>
            <a:custGeom>
              <a:avLst/>
              <a:gdLst/>
              <a:ahLst/>
              <a:cxnLst/>
              <a:rect l="0" t="0" r="0" b="0"/>
              <a:pathLst>
                <a:path w="210322" h="355944">
                  <a:moveTo>
                    <a:pt x="210321" y="29560"/>
                  </a:moveTo>
                  <a:lnTo>
                    <a:pt x="149210" y="11601"/>
                  </a:lnTo>
                  <a:lnTo>
                    <a:pt x="89189" y="0"/>
                  </a:lnTo>
                  <a:lnTo>
                    <a:pt x="65238" y="8233"/>
                  </a:lnTo>
                  <a:lnTo>
                    <a:pt x="26854" y="36525"/>
                  </a:lnTo>
                  <a:lnTo>
                    <a:pt x="17646" y="56832"/>
                  </a:lnTo>
                  <a:lnTo>
                    <a:pt x="6145" y="107996"/>
                  </a:lnTo>
                  <a:lnTo>
                    <a:pt x="1014" y="164333"/>
                  </a:lnTo>
                  <a:lnTo>
                    <a:pt x="0" y="227454"/>
                  </a:lnTo>
                  <a:lnTo>
                    <a:pt x="5389" y="279740"/>
                  </a:lnTo>
                  <a:lnTo>
                    <a:pt x="17969" y="336650"/>
                  </a:lnTo>
                  <a:lnTo>
                    <a:pt x="20808" y="35594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042321" y="2442612"/>
              <a:ext cx="257218" cy="126342"/>
            </a:xfrm>
            <a:custGeom>
              <a:avLst/>
              <a:gdLst/>
              <a:ahLst/>
              <a:cxnLst/>
              <a:rect l="0" t="0" r="0" b="0"/>
              <a:pathLst>
                <a:path w="257218" h="126342">
                  <a:moveTo>
                    <a:pt x="0" y="0"/>
                  </a:moveTo>
                  <a:lnTo>
                    <a:pt x="16768" y="16767"/>
                  </a:lnTo>
                  <a:lnTo>
                    <a:pt x="55141" y="32784"/>
                  </a:lnTo>
                  <a:lnTo>
                    <a:pt x="109145" y="39349"/>
                  </a:lnTo>
                  <a:lnTo>
                    <a:pt x="167399" y="33162"/>
                  </a:lnTo>
                  <a:lnTo>
                    <a:pt x="226566" y="20675"/>
                  </a:lnTo>
                  <a:lnTo>
                    <a:pt x="238781" y="17293"/>
                  </a:lnTo>
                  <a:lnTo>
                    <a:pt x="246925" y="22057"/>
                  </a:lnTo>
                  <a:lnTo>
                    <a:pt x="252354" y="32252"/>
                  </a:lnTo>
                  <a:lnTo>
                    <a:pt x="257217" y="58787"/>
                  </a:lnTo>
                  <a:lnTo>
                    <a:pt x="253926" y="101299"/>
                  </a:lnTo>
                  <a:lnTo>
                    <a:pt x="252684" y="1263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295005" y="2316269"/>
              <a:ext cx="10530" cy="10530"/>
            </a:xfrm>
            <a:custGeom>
              <a:avLst/>
              <a:gdLst/>
              <a:ahLst/>
              <a:cxnLst/>
              <a:rect l="0" t="0" r="0" b="0"/>
              <a:pathLst>
                <a:path w="10530" h="10530">
                  <a:moveTo>
                    <a:pt x="0" y="0"/>
                  </a:moveTo>
                  <a:lnTo>
                    <a:pt x="10529" y="105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425967" y="2421555"/>
              <a:ext cx="132252" cy="164583"/>
            </a:xfrm>
            <a:custGeom>
              <a:avLst/>
              <a:gdLst/>
              <a:ahLst/>
              <a:cxnLst/>
              <a:rect l="0" t="0" r="0" b="0"/>
              <a:pathLst>
                <a:path w="132252" h="164583">
                  <a:moveTo>
                    <a:pt x="100665" y="0"/>
                  </a:moveTo>
                  <a:lnTo>
                    <a:pt x="42048" y="5589"/>
                  </a:lnTo>
                  <a:lnTo>
                    <a:pt x="21581" y="17691"/>
                  </a:lnTo>
                  <a:lnTo>
                    <a:pt x="12847" y="25832"/>
                  </a:lnTo>
                  <a:lnTo>
                    <a:pt x="3143" y="50475"/>
                  </a:lnTo>
                  <a:lnTo>
                    <a:pt x="0" y="78585"/>
                  </a:lnTo>
                  <a:lnTo>
                    <a:pt x="2503" y="102777"/>
                  </a:lnTo>
                  <a:lnTo>
                    <a:pt x="13754" y="125227"/>
                  </a:lnTo>
                  <a:lnTo>
                    <a:pt x="21667" y="136127"/>
                  </a:lnTo>
                  <a:lnTo>
                    <a:pt x="60751" y="162646"/>
                  </a:lnTo>
                  <a:lnTo>
                    <a:pt x="75225" y="164582"/>
                  </a:lnTo>
                  <a:lnTo>
                    <a:pt x="132251" y="1473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610860" y="2405915"/>
              <a:ext cx="168457" cy="207423"/>
            </a:xfrm>
            <a:custGeom>
              <a:avLst/>
              <a:gdLst/>
              <a:ahLst/>
              <a:cxnLst/>
              <a:rect l="0" t="0" r="0" b="0"/>
              <a:pathLst>
                <a:path w="168457" h="207423">
                  <a:moveTo>
                    <a:pt x="0" y="47225"/>
                  </a:moveTo>
                  <a:lnTo>
                    <a:pt x="16768" y="58403"/>
                  </a:lnTo>
                  <a:lnTo>
                    <a:pt x="49552" y="65355"/>
                  </a:lnTo>
                  <a:lnTo>
                    <a:pt x="94146" y="59298"/>
                  </a:lnTo>
                  <a:lnTo>
                    <a:pt x="152908" y="37868"/>
                  </a:lnTo>
                  <a:lnTo>
                    <a:pt x="156921" y="30458"/>
                  </a:lnTo>
                  <a:lnTo>
                    <a:pt x="154917" y="22009"/>
                  </a:lnTo>
                  <a:lnTo>
                    <a:pt x="148901" y="12867"/>
                  </a:lnTo>
                  <a:lnTo>
                    <a:pt x="139042" y="6772"/>
                  </a:lnTo>
                  <a:lnTo>
                    <a:pt x="112489" y="0"/>
                  </a:lnTo>
                  <a:lnTo>
                    <a:pt x="75834" y="1777"/>
                  </a:lnTo>
                  <a:lnTo>
                    <a:pt x="65764" y="7568"/>
                  </a:lnTo>
                  <a:lnTo>
                    <a:pt x="48336" y="26480"/>
                  </a:lnTo>
                  <a:lnTo>
                    <a:pt x="30960" y="57846"/>
                  </a:lnTo>
                  <a:lnTo>
                    <a:pt x="29580" y="106134"/>
                  </a:lnTo>
                  <a:lnTo>
                    <a:pt x="36581" y="148128"/>
                  </a:lnTo>
                  <a:lnTo>
                    <a:pt x="57242" y="182797"/>
                  </a:lnTo>
                  <a:lnTo>
                    <a:pt x="78863" y="198336"/>
                  </a:lnTo>
                  <a:lnTo>
                    <a:pt x="91180" y="204118"/>
                  </a:lnTo>
                  <a:lnTo>
                    <a:pt x="120463" y="207422"/>
                  </a:lnTo>
                  <a:lnTo>
                    <a:pt x="168456" y="2051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137285" y="2262978"/>
              <a:ext cx="147400" cy="317155"/>
            </a:xfrm>
            <a:custGeom>
              <a:avLst/>
              <a:gdLst/>
              <a:ahLst/>
              <a:cxnLst/>
              <a:rect l="0" t="0" r="0" b="0"/>
              <a:pathLst>
                <a:path w="147400" h="317155">
                  <a:moveTo>
                    <a:pt x="0" y="305975"/>
                  </a:moveTo>
                  <a:lnTo>
                    <a:pt x="11178" y="317154"/>
                  </a:lnTo>
                  <a:lnTo>
                    <a:pt x="15641" y="314598"/>
                  </a:lnTo>
                  <a:lnTo>
                    <a:pt x="31209" y="271587"/>
                  </a:lnTo>
                  <a:lnTo>
                    <a:pt x="45549" y="217684"/>
                  </a:lnTo>
                  <a:lnTo>
                    <a:pt x="50541" y="170371"/>
                  </a:lnTo>
                  <a:lnTo>
                    <a:pt x="57609" y="119307"/>
                  </a:lnTo>
                  <a:lnTo>
                    <a:pt x="70478" y="59226"/>
                  </a:lnTo>
                  <a:lnTo>
                    <a:pt x="87775" y="1430"/>
                  </a:lnTo>
                  <a:lnTo>
                    <a:pt x="91272" y="0"/>
                  </a:lnTo>
                  <a:lnTo>
                    <a:pt x="94773" y="4896"/>
                  </a:lnTo>
                  <a:lnTo>
                    <a:pt x="100613" y="27103"/>
                  </a:lnTo>
                  <a:lnTo>
                    <a:pt x="105071" y="77897"/>
                  </a:lnTo>
                  <a:lnTo>
                    <a:pt x="113280" y="129342"/>
                  </a:lnTo>
                  <a:lnTo>
                    <a:pt x="126535" y="186120"/>
                  </a:lnTo>
                  <a:lnTo>
                    <a:pt x="140418" y="248245"/>
                  </a:lnTo>
                  <a:lnTo>
                    <a:pt x="147399" y="3059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158342" y="2463668"/>
              <a:ext cx="147400" cy="39351"/>
            </a:xfrm>
            <a:custGeom>
              <a:avLst/>
              <a:gdLst/>
              <a:ahLst/>
              <a:cxnLst/>
              <a:rect l="0" t="0" r="0" b="0"/>
              <a:pathLst>
                <a:path w="147400" h="39351">
                  <a:moveTo>
                    <a:pt x="0" y="0"/>
                  </a:moveTo>
                  <a:lnTo>
                    <a:pt x="5589" y="16768"/>
                  </a:lnTo>
                  <a:lnTo>
                    <a:pt x="17692" y="28120"/>
                  </a:lnTo>
                  <a:lnTo>
                    <a:pt x="25833" y="32785"/>
                  </a:lnTo>
                  <a:lnTo>
                    <a:pt x="65236" y="39350"/>
                  </a:lnTo>
                  <a:lnTo>
                    <a:pt x="122108" y="33417"/>
                  </a:lnTo>
                  <a:lnTo>
                    <a:pt x="147399" y="315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387070" y="2365654"/>
              <a:ext cx="150299" cy="203187"/>
            </a:xfrm>
            <a:custGeom>
              <a:avLst/>
              <a:gdLst/>
              <a:ahLst/>
              <a:cxnLst/>
              <a:rect l="0" t="0" r="0" b="0"/>
              <a:pathLst>
                <a:path w="150299" h="203187">
                  <a:moveTo>
                    <a:pt x="139770" y="34843"/>
                  </a:moveTo>
                  <a:lnTo>
                    <a:pt x="121789" y="19202"/>
                  </a:lnTo>
                  <a:lnTo>
                    <a:pt x="75617" y="0"/>
                  </a:lnTo>
                  <a:lnTo>
                    <a:pt x="65416" y="1086"/>
                  </a:lnTo>
                  <a:lnTo>
                    <a:pt x="44722" y="11651"/>
                  </a:lnTo>
                  <a:lnTo>
                    <a:pt x="18931" y="31741"/>
                  </a:lnTo>
                  <a:lnTo>
                    <a:pt x="6905" y="54912"/>
                  </a:lnTo>
                  <a:lnTo>
                    <a:pt x="0" y="82367"/>
                  </a:lnTo>
                  <a:lnTo>
                    <a:pt x="831" y="106268"/>
                  </a:lnTo>
                  <a:lnTo>
                    <a:pt x="19302" y="163509"/>
                  </a:lnTo>
                  <a:lnTo>
                    <a:pt x="32026" y="184055"/>
                  </a:lnTo>
                  <a:lnTo>
                    <a:pt x="48600" y="197866"/>
                  </a:lnTo>
                  <a:lnTo>
                    <a:pt x="57933" y="203186"/>
                  </a:lnTo>
                  <a:lnTo>
                    <a:pt x="83900" y="202859"/>
                  </a:lnTo>
                  <a:lnTo>
                    <a:pt x="111429" y="194915"/>
                  </a:lnTo>
                  <a:lnTo>
                    <a:pt x="150298" y="1717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613832" y="2263627"/>
              <a:ext cx="39350" cy="242157"/>
            </a:xfrm>
            <a:custGeom>
              <a:avLst/>
              <a:gdLst/>
              <a:ahLst/>
              <a:cxnLst/>
              <a:rect l="0" t="0" r="0" b="0"/>
              <a:pathLst>
                <a:path w="39350" h="242157">
                  <a:moveTo>
                    <a:pt x="39349" y="0"/>
                  </a:moveTo>
                  <a:lnTo>
                    <a:pt x="22582" y="5589"/>
                  </a:lnTo>
                  <a:lnTo>
                    <a:pt x="16473" y="13085"/>
                  </a:lnTo>
                  <a:lnTo>
                    <a:pt x="6565" y="37011"/>
                  </a:lnTo>
                  <a:lnTo>
                    <a:pt x="0" y="88955"/>
                  </a:lnTo>
                  <a:lnTo>
                    <a:pt x="3644" y="148800"/>
                  </a:lnTo>
                  <a:lnTo>
                    <a:pt x="12132" y="205396"/>
                  </a:lnTo>
                  <a:lnTo>
                    <a:pt x="18292" y="2421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568953" y="2368912"/>
              <a:ext cx="210571" cy="38822"/>
            </a:xfrm>
            <a:custGeom>
              <a:avLst/>
              <a:gdLst/>
              <a:ahLst/>
              <a:cxnLst/>
              <a:rect l="0" t="0" r="0" b="0"/>
              <a:pathLst>
                <a:path w="210571" h="38822">
                  <a:moveTo>
                    <a:pt x="0" y="31585"/>
                  </a:moveTo>
                  <a:lnTo>
                    <a:pt x="27557" y="38821"/>
                  </a:lnTo>
                  <a:lnTo>
                    <a:pt x="70686" y="38799"/>
                  </a:lnTo>
                  <a:lnTo>
                    <a:pt x="120510" y="26184"/>
                  </a:lnTo>
                  <a:lnTo>
                    <a:pt x="180389" y="10848"/>
                  </a:lnTo>
                  <a:lnTo>
                    <a:pt x="21057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158549" y="4674164"/>
            <a:ext cx="5043152" cy="726957"/>
            <a:chOff x="3158549" y="4674164"/>
            <a:chExt cx="5043152" cy="726957"/>
          </a:xfrm>
        </p:grpSpPr>
        <p:sp>
          <p:nvSpPr>
            <p:cNvPr id="46" name="Freeform 45"/>
            <p:cNvSpPr/>
            <p:nvPr/>
          </p:nvSpPr>
          <p:spPr>
            <a:xfrm>
              <a:off x="3158549" y="4790467"/>
              <a:ext cx="63172" cy="357969"/>
            </a:xfrm>
            <a:custGeom>
              <a:avLst/>
              <a:gdLst/>
              <a:ahLst/>
              <a:cxnLst/>
              <a:rect l="0" t="0" r="0" b="0"/>
              <a:pathLst>
                <a:path w="63172" h="357969">
                  <a:moveTo>
                    <a:pt x="63171" y="0"/>
                  </a:moveTo>
                  <a:lnTo>
                    <a:pt x="43385" y="54144"/>
                  </a:lnTo>
                  <a:lnTo>
                    <a:pt x="33917" y="109091"/>
                  </a:lnTo>
                  <a:lnTo>
                    <a:pt x="24811" y="172240"/>
                  </a:lnTo>
                  <a:lnTo>
                    <a:pt x="18679" y="234107"/>
                  </a:lnTo>
                  <a:lnTo>
                    <a:pt x="9824" y="288124"/>
                  </a:lnTo>
                  <a:lnTo>
                    <a:pt x="2911" y="332984"/>
                  </a:lnTo>
                  <a:lnTo>
                    <a:pt x="0" y="3579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211192" y="4790467"/>
              <a:ext cx="168457" cy="368498"/>
            </a:xfrm>
            <a:custGeom>
              <a:avLst/>
              <a:gdLst/>
              <a:ahLst/>
              <a:cxnLst/>
              <a:rect l="0" t="0" r="0" b="0"/>
              <a:pathLst>
                <a:path w="168457" h="368498">
                  <a:moveTo>
                    <a:pt x="0" y="0"/>
                  </a:moveTo>
                  <a:lnTo>
                    <a:pt x="19128" y="55045"/>
                  </a:lnTo>
                  <a:lnTo>
                    <a:pt x="43119" y="109572"/>
                  </a:lnTo>
                  <a:lnTo>
                    <a:pt x="66588" y="159198"/>
                  </a:lnTo>
                  <a:lnTo>
                    <a:pt x="92649" y="207826"/>
                  </a:lnTo>
                  <a:lnTo>
                    <a:pt x="122416" y="266179"/>
                  </a:lnTo>
                  <a:lnTo>
                    <a:pt x="146420" y="325387"/>
                  </a:lnTo>
                  <a:lnTo>
                    <a:pt x="157637" y="351434"/>
                  </a:lnTo>
                  <a:lnTo>
                    <a:pt x="168456" y="3684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358591" y="4727296"/>
              <a:ext cx="63172" cy="452726"/>
            </a:xfrm>
            <a:custGeom>
              <a:avLst/>
              <a:gdLst/>
              <a:ahLst/>
              <a:cxnLst/>
              <a:rect l="0" t="0" r="0" b="0"/>
              <a:pathLst>
                <a:path w="63172" h="452726">
                  <a:moveTo>
                    <a:pt x="63171" y="0"/>
                  </a:moveTo>
                  <a:lnTo>
                    <a:pt x="51992" y="11178"/>
                  </a:lnTo>
                  <a:lnTo>
                    <a:pt x="35660" y="74434"/>
                  </a:lnTo>
                  <a:lnTo>
                    <a:pt x="25904" y="122140"/>
                  </a:lnTo>
                  <a:lnTo>
                    <a:pt x="22493" y="172800"/>
                  </a:lnTo>
                  <a:lnTo>
                    <a:pt x="20312" y="223685"/>
                  </a:lnTo>
                  <a:lnTo>
                    <a:pt x="12807" y="286513"/>
                  </a:lnTo>
                  <a:lnTo>
                    <a:pt x="10978" y="349313"/>
                  </a:lnTo>
                  <a:lnTo>
                    <a:pt x="2254" y="412591"/>
                  </a:lnTo>
                  <a:lnTo>
                    <a:pt x="0" y="4527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466207" y="4969451"/>
              <a:ext cx="131773" cy="217592"/>
            </a:xfrm>
            <a:custGeom>
              <a:avLst/>
              <a:gdLst/>
              <a:ahLst/>
              <a:cxnLst/>
              <a:rect l="0" t="0" r="0" b="0"/>
              <a:pathLst>
                <a:path w="131773" h="217592">
                  <a:moveTo>
                    <a:pt x="29254" y="0"/>
                  </a:moveTo>
                  <a:lnTo>
                    <a:pt x="5535" y="53027"/>
                  </a:lnTo>
                  <a:lnTo>
                    <a:pt x="0" y="89931"/>
                  </a:lnTo>
                  <a:lnTo>
                    <a:pt x="3949" y="141680"/>
                  </a:lnTo>
                  <a:lnTo>
                    <a:pt x="16933" y="195662"/>
                  </a:lnTo>
                  <a:lnTo>
                    <a:pt x="28068" y="214083"/>
                  </a:lnTo>
                  <a:lnTo>
                    <a:pt x="36652" y="217591"/>
                  </a:lnTo>
                  <a:lnTo>
                    <a:pt x="58668" y="215250"/>
                  </a:lnTo>
                  <a:lnTo>
                    <a:pt x="77812" y="203292"/>
                  </a:lnTo>
                  <a:lnTo>
                    <a:pt x="109166" y="167018"/>
                  </a:lnTo>
                  <a:lnTo>
                    <a:pt x="125201" y="136445"/>
                  </a:lnTo>
                  <a:lnTo>
                    <a:pt x="131772" y="88391"/>
                  </a:lnTo>
                  <a:lnTo>
                    <a:pt x="123951" y="56052"/>
                  </a:lnTo>
                  <a:lnTo>
                    <a:pt x="108776" y="29592"/>
                  </a:lnTo>
                  <a:lnTo>
                    <a:pt x="90334" y="13932"/>
                  </a:lnTo>
                  <a:lnTo>
                    <a:pt x="67319" y="9311"/>
                  </a:lnTo>
                  <a:lnTo>
                    <a:pt x="43833" y="12327"/>
                  </a:lnTo>
                  <a:lnTo>
                    <a:pt x="8197" y="315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706031" y="4790467"/>
              <a:ext cx="10530" cy="400083"/>
            </a:xfrm>
            <a:custGeom>
              <a:avLst/>
              <a:gdLst/>
              <a:ahLst/>
              <a:cxnLst/>
              <a:rect l="0" t="0" r="0" b="0"/>
              <a:pathLst>
                <a:path w="10530" h="400083">
                  <a:moveTo>
                    <a:pt x="10529" y="0"/>
                  </a:moveTo>
                  <a:lnTo>
                    <a:pt x="10529" y="62477"/>
                  </a:lnTo>
                  <a:lnTo>
                    <a:pt x="10529" y="124775"/>
                  </a:lnTo>
                  <a:lnTo>
                    <a:pt x="10529" y="176050"/>
                  </a:lnTo>
                  <a:lnTo>
                    <a:pt x="10529" y="228288"/>
                  </a:lnTo>
                  <a:lnTo>
                    <a:pt x="10529" y="289935"/>
                  </a:lnTo>
                  <a:lnTo>
                    <a:pt x="7409" y="344053"/>
                  </a:lnTo>
                  <a:lnTo>
                    <a:pt x="0" y="4000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621803" y="4979979"/>
              <a:ext cx="147400" cy="17766"/>
            </a:xfrm>
            <a:custGeom>
              <a:avLst/>
              <a:gdLst/>
              <a:ahLst/>
              <a:cxnLst/>
              <a:rect l="0" t="0" r="0" b="0"/>
              <a:pathLst>
                <a:path w="147400" h="17766">
                  <a:moveTo>
                    <a:pt x="0" y="10529"/>
                  </a:moveTo>
                  <a:lnTo>
                    <a:pt x="27556" y="17765"/>
                  </a:lnTo>
                  <a:lnTo>
                    <a:pt x="80659" y="17288"/>
                  </a:lnTo>
                  <a:lnTo>
                    <a:pt x="137727" y="2789"/>
                  </a:lnTo>
                  <a:lnTo>
                    <a:pt x="14739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029409" y="4811523"/>
              <a:ext cx="171463" cy="412575"/>
            </a:xfrm>
            <a:custGeom>
              <a:avLst/>
              <a:gdLst/>
              <a:ahLst/>
              <a:cxnLst/>
              <a:rect l="0" t="0" r="0" b="0"/>
              <a:pathLst>
                <a:path w="171463" h="412575">
                  <a:moveTo>
                    <a:pt x="171462" y="0"/>
                  </a:moveTo>
                  <a:lnTo>
                    <a:pt x="128770" y="3120"/>
                  </a:lnTo>
                  <a:lnTo>
                    <a:pt x="118434" y="5590"/>
                  </a:lnTo>
                  <a:lnTo>
                    <a:pt x="87120" y="25833"/>
                  </a:lnTo>
                  <a:lnTo>
                    <a:pt x="61204" y="54058"/>
                  </a:lnTo>
                  <a:lnTo>
                    <a:pt x="32665" y="111711"/>
                  </a:lnTo>
                  <a:lnTo>
                    <a:pt x="11724" y="171155"/>
                  </a:lnTo>
                  <a:lnTo>
                    <a:pt x="0" y="225018"/>
                  </a:lnTo>
                  <a:lnTo>
                    <a:pt x="295" y="274253"/>
                  </a:lnTo>
                  <a:lnTo>
                    <a:pt x="2203" y="324066"/>
                  </a:lnTo>
                  <a:lnTo>
                    <a:pt x="8357" y="364692"/>
                  </a:lnTo>
                  <a:lnTo>
                    <a:pt x="23179" y="393366"/>
                  </a:lnTo>
                  <a:lnTo>
                    <a:pt x="38878" y="406067"/>
                  </a:lnTo>
                  <a:lnTo>
                    <a:pt x="47977" y="411091"/>
                  </a:lnTo>
                  <a:lnTo>
                    <a:pt x="94320" y="412574"/>
                  </a:lnTo>
                  <a:lnTo>
                    <a:pt x="151371" y="396528"/>
                  </a:lnTo>
                  <a:lnTo>
                    <a:pt x="171462" y="3895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064000" y="5003112"/>
              <a:ext cx="202744" cy="229553"/>
            </a:xfrm>
            <a:custGeom>
              <a:avLst/>
              <a:gdLst/>
              <a:ahLst/>
              <a:cxnLst/>
              <a:rect l="0" t="0" r="0" b="0"/>
              <a:pathLst>
                <a:path w="202744" h="229553">
                  <a:moveTo>
                    <a:pt x="0" y="50567"/>
                  </a:moveTo>
                  <a:lnTo>
                    <a:pt x="53875" y="32609"/>
                  </a:lnTo>
                  <a:lnTo>
                    <a:pt x="111037" y="15418"/>
                  </a:lnTo>
                  <a:lnTo>
                    <a:pt x="170947" y="1037"/>
                  </a:lnTo>
                  <a:lnTo>
                    <a:pt x="184155" y="0"/>
                  </a:lnTo>
                  <a:lnTo>
                    <a:pt x="192960" y="3987"/>
                  </a:lnTo>
                  <a:lnTo>
                    <a:pt x="198830" y="11325"/>
                  </a:lnTo>
                  <a:lnTo>
                    <a:pt x="202743" y="20896"/>
                  </a:lnTo>
                  <a:lnTo>
                    <a:pt x="202662" y="67902"/>
                  </a:lnTo>
                  <a:lnTo>
                    <a:pt x="200818" y="126283"/>
                  </a:lnTo>
                  <a:lnTo>
                    <a:pt x="194129" y="183676"/>
                  </a:lnTo>
                  <a:lnTo>
                    <a:pt x="200042" y="2295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379855" y="4952721"/>
              <a:ext cx="210571" cy="258886"/>
            </a:xfrm>
            <a:custGeom>
              <a:avLst/>
              <a:gdLst/>
              <a:ahLst/>
              <a:cxnLst/>
              <a:rect l="0" t="0" r="0" b="0"/>
              <a:pathLst>
                <a:path w="210571" h="258886">
                  <a:moveTo>
                    <a:pt x="0" y="6202"/>
                  </a:moveTo>
                  <a:lnTo>
                    <a:pt x="0" y="66585"/>
                  </a:lnTo>
                  <a:lnTo>
                    <a:pt x="0" y="118069"/>
                  </a:lnTo>
                  <a:lnTo>
                    <a:pt x="5589" y="171798"/>
                  </a:lnTo>
                  <a:lnTo>
                    <a:pt x="14654" y="210985"/>
                  </a:lnTo>
                  <a:lnTo>
                    <a:pt x="22638" y="219933"/>
                  </a:lnTo>
                  <a:lnTo>
                    <a:pt x="47106" y="229875"/>
                  </a:lnTo>
                  <a:lnTo>
                    <a:pt x="59480" y="229017"/>
                  </a:lnTo>
                  <a:lnTo>
                    <a:pt x="82587" y="218704"/>
                  </a:lnTo>
                  <a:lnTo>
                    <a:pt x="109738" y="193167"/>
                  </a:lnTo>
                  <a:lnTo>
                    <a:pt x="138703" y="137456"/>
                  </a:lnTo>
                  <a:lnTo>
                    <a:pt x="151711" y="92015"/>
                  </a:lnTo>
                  <a:lnTo>
                    <a:pt x="154916" y="37477"/>
                  </a:lnTo>
                  <a:lnTo>
                    <a:pt x="150146" y="0"/>
                  </a:lnTo>
                  <a:lnTo>
                    <a:pt x="149230" y="898"/>
                  </a:lnTo>
                  <a:lnTo>
                    <a:pt x="147760" y="52727"/>
                  </a:lnTo>
                  <a:lnTo>
                    <a:pt x="153095" y="107204"/>
                  </a:lnTo>
                  <a:lnTo>
                    <a:pt x="165378" y="169609"/>
                  </a:lnTo>
                  <a:lnTo>
                    <a:pt x="179070" y="226996"/>
                  </a:lnTo>
                  <a:lnTo>
                    <a:pt x="182551" y="241135"/>
                  </a:lnTo>
                  <a:lnTo>
                    <a:pt x="187211" y="249392"/>
                  </a:lnTo>
                  <a:lnTo>
                    <a:pt x="192658" y="253726"/>
                  </a:lnTo>
                  <a:lnTo>
                    <a:pt x="210570" y="2588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675087" y="4958923"/>
              <a:ext cx="10095" cy="200042"/>
            </a:xfrm>
            <a:custGeom>
              <a:avLst/>
              <a:gdLst/>
              <a:ahLst/>
              <a:cxnLst/>
              <a:rect l="0" t="0" r="0" b="0"/>
              <a:pathLst>
                <a:path w="10095" h="200042">
                  <a:moveTo>
                    <a:pt x="10094" y="0"/>
                  </a:moveTo>
                  <a:lnTo>
                    <a:pt x="1761" y="37477"/>
                  </a:lnTo>
                  <a:lnTo>
                    <a:pt x="0" y="100079"/>
                  </a:lnTo>
                  <a:lnTo>
                    <a:pt x="6887" y="155989"/>
                  </a:lnTo>
                  <a:lnTo>
                    <a:pt x="10094" y="2000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706239" y="4843109"/>
              <a:ext cx="1" cy="21058"/>
            </a:xfrm>
            <a:custGeom>
              <a:avLst/>
              <a:gdLst/>
              <a:ahLst/>
              <a:cxnLst/>
              <a:rect l="0" t="0" r="0" b="0"/>
              <a:pathLst>
                <a:path w="1" h="21058">
                  <a:moveTo>
                    <a:pt x="0" y="21057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790467" y="4811523"/>
              <a:ext cx="10529" cy="389556"/>
            </a:xfrm>
            <a:custGeom>
              <a:avLst/>
              <a:gdLst/>
              <a:ahLst/>
              <a:cxnLst/>
              <a:rect l="0" t="0" r="0" b="0"/>
              <a:pathLst>
                <a:path w="10529" h="389556">
                  <a:moveTo>
                    <a:pt x="0" y="0"/>
                  </a:moveTo>
                  <a:lnTo>
                    <a:pt x="0" y="52051"/>
                  </a:lnTo>
                  <a:lnTo>
                    <a:pt x="0" y="101991"/>
                  </a:lnTo>
                  <a:lnTo>
                    <a:pt x="0" y="160787"/>
                  </a:lnTo>
                  <a:lnTo>
                    <a:pt x="5589" y="208948"/>
                  </a:lnTo>
                  <a:lnTo>
                    <a:pt x="9552" y="271558"/>
                  </a:lnTo>
                  <a:lnTo>
                    <a:pt x="10239" y="326517"/>
                  </a:lnTo>
                  <a:lnTo>
                    <a:pt x="10528" y="3895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909207" y="4811523"/>
              <a:ext cx="26731" cy="357971"/>
            </a:xfrm>
            <a:custGeom>
              <a:avLst/>
              <a:gdLst/>
              <a:ahLst/>
              <a:cxnLst/>
              <a:rect l="0" t="0" r="0" b="0"/>
              <a:pathLst>
                <a:path w="26731" h="357971">
                  <a:moveTo>
                    <a:pt x="18130" y="0"/>
                  </a:moveTo>
                  <a:lnTo>
                    <a:pt x="6951" y="16768"/>
                  </a:lnTo>
                  <a:lnTo>
                    <a:pt x="0" y="66320"/>
                  </a:lnTo>
                  <a:lnTo>
                    <a:pt x="4887" y="123975"/>
                  </a:lnTo>
                  <a:lnTo>
                    <a:pt x="10185" y="176091"/>
                  </a:lnTo>
                  <a:lnTo>
                    <a:pt x="22150" y="237295"/>
                  </a:lnTo>
                  <a:lnTo>
                    <a:pt x="26730" y="290888"/>
                  </a:lnTo>
                  <a:lnTo>
                    <a:pt x="20071" y="346709"/>
                  </a:lnTo>
                  <a:lnTo>
                    <a:pt x="18130" y="3579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874694" y="4906280"/>
              <a:ext cx="189515" cy="73700"/>
            </a:xfrm>
            <a:custGeom>
              <a:avLst/>
              <a:gdLst/>
              <a:ahLst/>
              <a:cxnLst/>
              <a:rect l="0" t="0" r="0" b="0"/>
              <a:pathLst>
                <a:path w="189515" h="73700">
                  <a:moveTo>
                    <a:pt x="189514" y="0"/>
                  </a:moveTo>
                  <a:lnTo>
                    <a:pt x="135639" y="25194"/>
                  </a:lnTo>
                  <a:lnTo>
                    <a:pt x="72888" y="50833"/>
                  </a:lnTo>
                  <a:lnTo>
                    <a:pt x="18048" y="69879"/>
                  </a:lnTo>
                  <a:lnTo>
                    <a:pt x="0" y="736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116850" y="4958923"/>
              <a:ext cx="42115" cy="168457"/>
            </a:xfrm>
            <a:custGeom>
              <a:avLst/>
              <a:gdLst/>
              <a:ahLst/>
              <a:cxnLst/>
              <a:rect l="0" t="0" r="0" b="0"/>
              <a:pathLst>
                <a:path w="42115" h="168457">
                  <a:moveTo>
                    <a:pt x="0" y="0"/>
                  </a:moveTo>
                  <a:lnTo>
                    <a:pt x="3120" y="48931"/>
                  </a:lnTo>
                  <a:lnTo>
                    <a:pt x="11452" y="96776"/>
                  </a:lnTo>
                  <a:lnTo>
                    <a:pt x="24749" y="154166"/>
                  </a:lnTo>
                  <a:lnTo>
                    <a:pt x="28198" y="161269"/>
                  </a:lnTo>
                  <a:lnTo>
                    <a:pt x="31666" y="164834"/>
                  </a:lnTo>
                  <a:lnTo>
                    <a:pt x="42114" y="1684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106321" y="4895752"/>
              <a:ext cx="126344" cy="505369"/>
            </a:xfrm>
            <a:custGeom>
              <a:avLst/>
              <a:gdLst/>
              <a:ahLst/>
              <a:cxnLst/>
              <a:rect l="0" t="0" r="0" b="0"/>
              <a:pathLst>
                <a:path w="126344" h="505369">
                  <a:moveTo>
                    <a:pt x="126343" y="0"/>
                  </a:moveTo>
                  <a:lnTo>
                    <a:pt x="102623" y="43962"/>
                  </a:lnTo>
                  <a:lnTo>
                    <a:pt x="95141" y="95338"/>
                  </a:lnTo>
                  <a:lnTo>
                    <a:pt x="87982" y="150691"/>
                  </a:lnTo>
                  <a:lnTo>
                    <a:pt x="83001" y="212714"/>
                  </a:lnTo>
                  <a:lnTo>
                    <a:pt x="73544" y="258706"/>
                  </a:lnTo>
                  <a:lnTo>
                    <a:pt x="64662" y="303323"/>
                  </a:lnTo>
                  <a:lnTo>
                    <a:pt x="49965" y="361664"/>
                  </a:lnTo>
                  <a:lnTo>
                    <a:pt x="29627" y="423299"/>
                  </a:lnTo>
                  <a:lnTo>
                    <a:pt x="5519" y="480089"/>
                  </a:lnTo>
                  <a:lnTo>
                    <a:pt x="0" y="5053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475820" y="4685181"/>
              <a:ext cx="125342" cy="473784"/>
            </a:xfrm>
            <a:custGeom>
              <a:avLst/>
              <a:gdLst/>
              <a:ahLst/>
              <a:cxnLst/>
              <a:rect l="0" t="0" r="0" b="0"/>
              <a:pathLst>
                <a:path w="125342" h="473784">
                  <a:moveTo>
                    <a:pt x="83227" y="0"/>
                  </a:moveTo>
                  <a:lnTo>
                    <a:pt x="72048" y="11179"/>
                  </a:lnTo>
                  <a:lnTo>
                    <a:pt x="40565" y="70781"/>
                  </a:lnTo>
                  <a:lnTo>
                    <a:pt x="23013" y="110660"/>
                  </a:lnTo>
                  <a:lnTo>
                    <a:pt x="10404" y="159520"/>
                  </a:lnTo>
                  <a:lnTo>
                    <a:pt x="2378" y="214162"/>
                  </a:lnTo>
                  <a:lnTo>
                    <a:pt x="0" y="271686"/>
                  </a:lnTo>
                  <a:lnTo>
                    <a:pt x="2415" y="322655"/>
                  </a:lnTo>
                  <a:lnTo>
                    <a:pt x="13712" y="381800"/>
                  </a:lnTo>
                  <a:lnTo>
                    <a:pt x="36783" y="431307"/>
                  </a:lnTo>
                  <a:lnTo>
                    <a:pt x="54396" y="457634"/>
                  </a:lnTo>
                  <a:lnTo>
                    <a:pt x="66346" y="465357"/>
                  </a:lnTo>
                  <a:lnTo>
                    <a:pt x="125341" y="4737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716974" y="4751844"/>
              <a:ext cx="100449" cy="322893"/>
            </a:xfrm>
            <a:custGeom>
              <a:avLst/>
              <a:gdLst/>
              <a:ahLst/>
              <a:cxnLst/>
              <a:rect l="0" t="0" r="0" b="0"/>
              <a:pathLst>
                <a:path w="100449" h="322893">
                  <a:moveTo>
                    <a:pt x="0" y="49151"/>
                  </a:moveTo>
                  <a:lnTo>
                    <a:pt x="0" y="77097"/>
                  </a:lnTo>
                  <a:lnTo>
                    <a:pt x="2340" y="81820"/>
                  </a:lnTo>
                  <a:lnTo>
                    <a:pt x="6239" y="81459"/>
                  </a:lnTo>
                  <a:lnTo>
                    <a:pt x="16811" y="71699"/>
                  </a:lnTo>
                  <a:lnTo>
                    <a:pt x="63334" y="9628"/>
                  </a:lnTo>
                  <a:lnTo>
                    <a:pt x="70299" y="1745"/>
                  </a:lnTo>
                  <a:lnTo>
                    <a:pt x="73772" y="0"/>
                  </a:lnTo>
                  <a:lnTo>
                    <a:pt x="74918" y="2345"/>
                  </a:lnTo>
                  <a:lnTo>
                    <a:pt x="73860" y="63654"/>
                  </a:lnTo>
                  <a:lnTo>
                    <a:pt x="76851" y="122249"/>
                  </a:lnTo>
                  <a:lnTo>
                    <a:pt x="85162" y="171026"/>
                  </a:lnTo>
                  <a:lnTo>
                    <a:pt x="91914" y="229931"/>
                  </a:lnTo>
                  <a:lnTo>
                    <a:pt x="97034" y="282480"/>
                  </a:lnTo>
                  <a:lnTo>
                    <a:pt x="100448" y="304931"/>
                  </a:lnTo>
                  <a:lnTo>
                    <a:pt x="99721" y="310918"/>
                  </a:lnTo>
                  <a:lnTo>
                    <a:pt x="94757" y="32289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580104" y="5074736"/>
              <a:ext cx="315856" cy="52644"/>
            </a:xfrm>
            <a:custGeom>
              <a:avLst/>
              <a:gdLst/>
              <a:ahLst/>
              <a:cxnLst/>
              <a:rect l="0" t="0" r="0" b="0"/>
              <a:pathLst>
                <a:path w="315856" h="52644">
                  <a:moveTo>
                    <a:pt x="0" y="52643"/>
                  </a:moveTo>
                  <a:lnTo>
                    <a:pt x="58617" y="47053"/>
                  </a:lnTo>
                  <a:lnTo>
                    <a:pt x="112791" y="34684"/>
                  </a:lnTo>
                  <a:lnTo>
                    <a:pt x="168552" y="20976"/>
                  </a:lnTo>
                  <a:lnTo>
                    <a:pt x="216838" y="10504"/>
                  </a:lnTo>
                  <a:lnTo>
                    <a:pt x="269359" y="3112"/>
                  </a:lnTo>
                  <a:lnTo>
                    <a:pt x="31585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074943" y="4864166"/>
              <a:ext cx="168457" cy="202392"/>
            </a:xfrm>
            <a:custGeom>
              <a:avLst/>
              <a:gdLst/>
              <a:ahLst/>
              <a:cxnLst/>
              <a:rect l="0" t="0" r="0" b="0"/>
              <a:pathLst>
                <a:path w="168457" h="202392">
                  <a:moveTo>
                    <a:pt x="0" y="31586"/>
                  </a:moveTo>
                  <a:lnTo>
                    <a:pt x="28681" y="85460"/>
                  </a:lnTo>
                  <a:lnTo>
                    <a:pt x="58636" y="147507"/>
                  </a:lnTo>
                  <a:lnTo>
                    <a:pt x="77075" y="200056"/>
                  </a:lnTo>
                  <a:lnTo>
                    <a:pt x="81799" y="202391"/>
                  </a:lnTo>
                  <a:lnTo>
                    <a:pt x="87288" y="199268"/>
                  </a:lnTo>
                  <a:lnTo>
                    <a:pt x="98457" y="184490"/>
                  </a:lnTo>
                  <a:lnTo>
                    <a:pt x="107320" y="166223"/>
                  </a:lnTo>
                  <a:lnTo>
                    <a:pt x="115306" y="104194"/>
                  </a:lnTo>
                  <a:lnTo>
                    <a:pt x="130054" y="51387"/>
                  </a:lnTo>
                  <a:lnTo>
                    <a:pt x="142030" y="27518"/>
                  </a:lnTo>
                  <a:lnTo>
                    <a:pt x="16845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264456" y="4881244"/>
              <a:ext cx="149955" cy="192402"/>
            </a:xfrm>
            <a:custGeom>
              <a:avLst/>
              <a:gdLst/>
              <a:ahLst/>
              <a:cxnLst/>
              <a:rect l="0" t="0" r="0" b="0"/>
              <a:pathLst>
                <a:path w="149955" h="192402">
                  <a:moveTo>
                    <a:pt x="31586" y="25036"/>
                  </a:moveTo>
                  <a:lnTo>
                    <a:pt x="16932" y="83653"/>
                  </a:lnTo>
                  <a:lnTo>
                    <a:pt x="12426" y="129621"/>
                  </a:lnTo>
                  <a:lnTo>
                    <a:pt x="17612" y="156916"/>
                  </a:lnTo>
                  <a:lnTo>
                    <a:pt x="22270" y="169108"/>
                  </a:lnTo>
                  <a:lnTo>
                    <a:pt x="36804" y="185774"/>
                  </a:lnTo>
                  <a:lnTo>
                    <a:pt x="45593" y="191856"/>
                  </a:lnTo>
                  <a:lnTo>
                    <a:pt x="57302" y="192401"/>
                  </a:lnTo>
                  <a:lnTo>
                    <a:pt x="85909" y="183649"/>
                  </a:lnTo>
                  <a:lnTo>
                    <a:pt x="118132" y="164579"/>
                  </a:lnTo>
                  <a:lnTo>
                    <a:pt x="131661" y="147886"/>
                  </a:lnTo>
                  <a:lnTo>
                    <a:pt x="149880" y="108574"/>
                  </a:lnTo>
                  <a:lnTo>
                    <a:pt x="149954" y="66296"/>
                  </a:lnTo>
                  <a:lnTo>
                    <a:pt x="142296" y="42984"/>
                  </a:lnTo>
                  <a:lnTo>
                    <a:pt x="136978" y="33492"/>
                  </a:lnTo>
                  <a:lnTo>
                    <a:pt x="121711" y="19825"/>
                  </a:lnTo>
                  <a:lnTo>
                    <a:pt x="100887" y="9852"/>
                  </a:lnTo>
                  <a:lnTo>
                    <a:pt x="58619" y="0"/>
                  </a:lnTo>
                  <a:lnTo>
                    <a:pt x="0" y="39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6498278" y="4779938"/>
              <a:ext cx="18863" cy="273742"/>
            </a:xfrm>
            <a:custGeom>
              <a:avLst/>
              <a:gdLst/>
              <a:ahLst/>
              <a:cxnLst/>
              <a:rect l="0" t="0" r="0" b="0"/>
              <a:pathLst>
                <a:path w="18863" h="273742">
                  <a:moveTo>
                    <a:pt x="8333" y="0"/>
                  </a:moveTo>
                  <a:lnTo>
                    <a:pt x="0" y="55170"/>
                  </a:lnTo>
                  <a:lnTo>
                    <a:pt x="1575" y="110323"/>
                  </a:lnTo>
                  <a:lnTo>
                    <a:pt x="6999" y="170881"/>
                  </a:lnTo>
                  <a:lnTo>
                    <a:pt x="16491" y="233680"/>
                  </a:lnTo>
                  <a:lnTo>
                    <a:pt x="18862" y="2737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6464498" y="4882227"/>
              <a:ext cx="347441" cy="217708"/>
            </a:xfrm>
            <a:custGeom>
              <a:avLst/>
              <a:gdLst/>
              <a:ahLst/>
              <a:cxnLst/>
              <a:rect l="0" t="0" r="0" b="0"/>
              <a:pathLst>
                <a:path w="347441" h="217708">
                  <a:moveTo>
                    <a:pt x="0" y="34581"/>
                  </a:moveTo>
                  <a:lnTo>
                    <a:pt x="11178" y="45760"/>
                  </a:lnTo>
                  <a:lnTo>
                    <a:pt x="40487" y="58301"/>
                  </a:lnTo>
                  <a:lnTo>
                    <a:pt x="89985" y="63836"/>
                  </a:lnTo>
                  <a:lnTo>
                    <a:pt x="137926" y="65476"/>
                  </a:lnTo>
                  <a:lnTo>
                    <a:pt x="192945" y="60373"/>
                  </a:lnTo>
                  <a:lnTo>
                    <a:pt x="248112" y="51452"/>
                  </a:lnTo>
                  <a:lnTo>
                    <a:pt x="290324" y="41400"/>
                  </a:lnTo>
                  <a:lnTo>
                    <a:pt x="295324" y="35618"/>
                  </a:lnTo>
                  <a:lnTo>
                    <a:pt x="295148" y="28253"/>
                  </a:lnTo>
                  <a:lnTo>
                    <a:pt x="291522" y="19834"/>
                  </a:lnTo>
                  <a:lnTo>
                    <a:pt x="275015" y="7360"/>
                  </a:lnTo>
                  <a:lnTo>
                    <a:pt x="264062" y="2396"/>
                  </a:lnTo>
                  <a:lnTo>
                    <a:pt x="236294" y="0"/>
                  </a:lnTo>
                  <a:lnTo>
                    <a:pt x="220700" y="999"/>
                  </a:lnTo>
                  <a:lnTo>
                    <a:pt x="194015" y="14587"/>
                  </a:lnTo>
                  <a:lnTo>
                    <a:pt x="181985" y="24761"/>
                  </a:lnTo>
                  <a:lnTo>
                    <a:pt x="165500" y="51664"/>
                  </a:lnTo>
                  <a:lnTo>
                    <a:pt x="159466" y="67027"/>
                  </a:lnTo>
                  <a:lnTo>
                    <a:pt x="159001" y="102814"/>
                  </a:lnTo>
                  <a:lnTo>
                    <a:pt x="166593" y="137436"/>
                  </a:lnTo>
                  <a:lnTo>
                    <a:pt x="177766" y="160623"/>
                  </a:lnTo>
                  <a:lnTo>
                    <a:pt x="202800" y="186831"/>
                  </a:lnTo>
                  <a:lnTo>
                    <a:pt x="253047" y="212356"/>
                  </a:lnTo>
                  <a:lnTo>
                    <a:pt x="273902" y="217707"/>
                  </a:lnTo>
                  <a:lnTo>
                    <a:pt x="294869" y="216187"/>
                  </a:lnTo>
                  <a:lnTo>
                    <a:pt x="347440" y="19250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6927872" y="4832581"/>
              <a:ext cx="154356" cy="223441"/>
            </a:xfrm>
            <a:custGeom>
              <a:avLst/>
              <a:gdLst/>
              <a:ahLst/>
              <a:cxnLst/>
              <a:rect l="0" t="0" r="0" b="0"/>
              <a:pathLst>
                <a:path w="154356" h="223441">
                  <a:moveTo>
                    <a:pt x="94636" y="0"/>
                  </a:moveTo>
                  <a:lnTo>
                    <a:pt x="72279" y="0"/>
                  </a:lnTo>
                  <a:lnTo>
                    <a:pt x="55064" y="6238"/>
                  </a:lnTo>
                  <a:lnTo>
                    <a:pt x="19359" y="29308"/>
                  </a:lnTo>
                  <a:lnTo>
                    <a:pt x="5417" y="45781"/>
                  </a:lnTo>
                  <a:lnTo>
                    <a:pt x="62" y="55087"/>
                  </a:lnTo>
                  <a:lnTo>
                    <a:pt x="0" y="63631"/>
                  </a:lnTo>
                  <a:lnTo>
                    <a:pt x="3470" y="71666"/>
                  </a:lnTo>
                  <a:lnTo>
                    <a:pt x="9292" y="79363"/>
                  </a:lnTo>
                  <a:lnTo>
                    <a:pt x="45433" y="101373"/>
                  </a:lnTo>
                  <a:lnTo>
                    <a:pt x="106537" y="122536"/>
                  </a:lnTo>
                  <a:lnTo>
                    <a:pt x="127611" y="134789"/>
                  </a:lnTo>
                  <a:lnTo>
                    <a:pt x="152629" y="160430"/>
                  </a:lnTo>
                  <a:lnTo>
                    <a:pt x="154355" y="170124"/>
                  </a:lnTo>
                  <a:lnTo>
                    <a:pt x="151997" y="180096"/>
                  </a:lnTo>
                  <a:lnTo>
                    <a:pt x="146914" y="190254"/>
                  </a:lnTo>
                  <a:lnTo>
                    <a:pt x="128790" y="204660"/>
                  </a:lnTo>
                  <a:lnTo>
                    <a:pt x="84615" y="223440"/>
                  </a:lnTo>
                  <a:lnTo>
                    <a:pt x="60156" y="221749"/>
                  </a:lnTo>
                  <a:lnTo>
                    <a:pt x="29437" y="210762"/>
                  </a:lnTo>
                  <a:lnTo>
                    <a:pt x="10408" y="2000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148867" y="4727296"/>
              <a:ext cx="168440" cy="315855"/>
            </a:xfrm>
            <a:custGeom>
              <a:avLst/>
              <a:gdLst/>
              <a:ahLst/>
              <a:cxnLst/>
              <a:rect l="0" t="0" r="0" b="0"/>
              <a:pathLst>
                <a:path w="168440" h="315855">
                  <a:moveTo>
                    <a:pt x="10512" y="0"/>
                  </a:moveTo>
                  <a:lnTo>
                    <a:pt x="3276" y="29895"/>
                  </a:lnTo>
                  <a:lnTo>
                    <a:pt x="958" y="83987"/>
                  </a:lnTo>
                  <a:lnTo>
                    <a:pt x="272" y="132379"/>
                  </a:lnTo>
                  <a:lnTo>
                    <a:pt x="68" y="182073"/>
                  </a:lnTo>
                  <a:lnTo>
                    <a:pt x="0" y="244498"/>
                  </a:lnTo>
                  <a:lnTo>
                    <a:pt x="1160" y="266593"/>
                  </a:lnTo>
                  <a:lnTo>
                    <a:pt x="3107" y="264296"/>
                  </a:lnTo>
                  <a:lnTo>
                    <a:pt x="21315" y="209741"/>
                  </a:lnTo>
                  <a:lnTo>
                    <a:pt x="40721" y="162702"/>
                  </a:lnTo>
                  <a:lnTo>
                    <a:pt x="65866" y="133346"/>
                  </a:lnTo>
                  <a:lnTo>
                    <a:pt x="75490" y="129841"/>
                  </a:lnTo>
                  <a:lnTo>
                    <a:pt x="85416" y="129844"/>
                  </a:lnTo>
                  <a:lnTo>
                    <a:pt x="104634" y="136087"/>
                  </a:lnTo>
                  <a:lnTo>
                    <a:pt x="120974" y="146661"/>
                  </a:lnTo>
                  <a:lnTo>
                    <a:pt x="132916" y="162278"/>
                  </a:lnTo>
                  <a:lnTo>
                    <a:pt x="157565" y="221480"/>
                  </a:lnTo>
                  <a:lnTo>
                    <a:pt x="165218" y="259036"/>
                  </a:lnTo>
                  <a:lnTo>
                    <a:pt x="168439" y="31585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7406473" y="4864166"/>
              <a:ext cx="89818" cy="148379"/>
            </a:xfrm>
            <a:custGeom>
              <a:avLst/>
              <a:gdLst/>
              <a:ahLst/>
              <a:cxnLst/>
              <a:rect l="0" t="0" r="0" b="0"/>
              <a:pathLst>
                <a:path w="89818" h="148379">
                  <a:moveTo>
                    <a:pt x="5589" y="0"/>
                  </a:moveTo>
                  <a:lnTo>
                    <a:pt x="0" y="22357"/>
                  </a:lnTo>
                  <a:lnTo>
                    <a:pt x="7703" y="64206"/>
                  </a:lnTo>
                  <a:lnTo>
                    <a:pt x="24804" y="96883"/>
                  </a:lnTo>
                  <a:lnTo>
                    <a:pt x="65397" y="143460"/>
                  </a:lnTo>
                  <a:lnTo>
                    <a:pt x="71198" y="147113"/>
                  </a:lnTo>
                  <a:lnTo>
                    <a:pt x="76235" y="148378"/>
                  </a:lnTo>
                  <a:lnTo>
                    <a:pt x="89817" y="14739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7443648" y="4800995"/>
              <a:ext cx="115814" cy="473783"/>
            </a:xfrm>
            <a:custGeom>
              <a:avLst/>
              <a:gdLst/>
              <a:ahLst/>
              <a:cxnLst/>
              <a:rect l="0" t="0" r="0" b="0"/>
              <a:pathLst>
                <a:path w="115814" h="473783">
                  <a:moveTo>
                    <a:pt x="115813" y="0"/>
                  </a:moveTo>
                  <a:lnTo>
                    <a:pt x="97855" y="55045"/>
                  </a:lnTo>
                  <a:lnTo>
                    <a:pt x="84147" y="109572"/>
                  </a:lnTo>
                  <a:lnTo>
                    <a:pt x="73675" y="162317"/>
                  </a:lnTo>
                  <a:lnTo>
                    <a:pt x="63164" y="219280"/>
                  </a:lnTo>
                  <a:lnTo>
                    <a:pt x="52641" y="276321"/>
                  </a:lnTo>
                  <a:lnTo>
                    <a:pt x="42113" y="334557"/>
                  </a:lnTo>
                  <a:lnTo>
                    <a:pt x="28076" y="395458"/>
                  </a:lnTo>
                  <a:lnTo>
                    <a:pt x="10529" y="448997"/>
                  </a:lnTo>
                  <a:lnTo>
                    <a:pt x="0" y="4737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7746809" y="4811523"/>
              <a:ext cx="178373" cy="234061"/>
            </a:xfrm>
            <a:custGeom>
              <a:avLst/>
              <a:gdLst/>
              <a:ahLst/>
              <a:cxnLst/>
              <a:rect l="0" t="0" r="0" b="0"/>
              <a:pathLst>
                <a:path w="178373" h="234061">
                  <a:moveTo>
                    <a:pt x="117979" y="0"/>
                  </a:moveTo>
                  <a:lnTo>
                    <a:pt x="68427" y="20244"/>
                  </a:lnTo>
                  <a:lnTo>
                    <a:pt x="40256" y="44993"/>
                  </a:lnTo>
                  <a:lnTo>
                    <a:pt x="10945" y="85967"/>
                  </a:lnTo>
                  <a:lnTo>
                    <a:pt x="999" y="111127"/>
                  </a:lnTo>
                  <a:lnTo>
                    <a:pt x="0" y="168368"/>
                  </a:lnTo>
                  <a:lnTo>
                    <a:pt x="10562" y="201172"/>
                  </a:lnTo>
                  <a:lnTo>
                    <a:pt x="18291" y="214833"/>
                  </a:lnTo>
                  <a:lnTo>
                    <a:pt x="29294" y="223941"/>
                  </a:lnTo>
                  <a:lnTo>
                    <a:pt x="57116" y="234060"/>
                  </a:lnTo>
                  <a:lnTo>
                    <a:pt x="72725" y="232080"/>
                  </a:lnTo>
                  <a:lnTo>
                    <a:pt x="105665" y="217401"/>
                  </a:lnTo>
                  <a:lnTo>
                    <a:pt x="140327" y="188418"/>
                  </a:lnTo>
                  <a:lnTo>
                    <a:pt x="164594" y="147183"/>
                  </a:lnTo>
                  <a:lnTo>
                    <a:pt x="175724" y="114580"/>
                  </a:lnTo>
                  <a:lnTo>
                    <a:pt x="178372" y="75804"/>
                  </a:lnTo>
                  <a:lnTo>
                    <a:pt x="174846" y="48509"/>
                  </a:lnTo>
                  <a:lnTo>
                    <a:pt x="168759" y="37019"/>
                  </a:lnTo>
                  <a:lnTo>
                    <a:pt x="149517" y="18013"/>
                  </a:lnTo>
                  <a:lnTo>
                    <a:pt x="122246" y="11126"/>
                  </a:lnTo>
                  <a:lnTo>
                    <a:pt x="60266" y="17843"/>
                  </a:lnTo>
                  <a:lnTo>
                    <a:pt x="44279" y="210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009127" y="4674164"/>
              <a:ext cx="192574" cy="368987"/>
            </a:xfrm>
            <a:custGeom>
              <a:avLst/>
              <a:gdLst/>
              <a:ahLst/>
              <a:cxnLst/>
              <a:rect l="0" t="0" r="0" b="0"/>
              <a:pathLst>
                <a:path w="192574" h="368987">
                  <a:moveTo>
                    <a:pt x="192573" y="74188"/>
                  </a:moveTo>
                  <a:lnTo>
                    <a:pt x="186984" y="57421"/>
                  </a:lnTo>
                  <a:lnTo>
                    <a:pt x="166741" y="30226"/>
                  </a:lnTo>
                  <a:lnTo>
                    <a:pt x="132926" y="5531"/>
                  </a:lnTo>
                  <a:lnTo>
                    <a:pt x="103672" y="0"/>
                  </a:lnTo>
                  <a:lnTo>
                    <a:pt x="87682" y="163"/>
                  </a:lnTo>
                  <a:lnTo>
                    <a:pt x="60557" y="12823"/>
                  </a:lnTo>
                  <a:lnTo>
                    <a:pt x="39143" y="34047"/>
                  </a:lnTo>
                  <a:lnTo>
                    <a:pt x="15863" y="85800"/>
                  </a:lnTo>
                  <a:lnTo>
                    <a:pt x="0" y="146672"/>
                  </a:lnTo>
                  <a:lnTo>
                    <a:pt x="333" y="197701"/>
                  </a:lnTo>
                  <a:lnTo>
                    <a:pt x="10927" y="258940"/>
                  </a:lnTo>
                  <a:lnTo>
                    <a:pt x="24284" y="312977"/>
                  </a:lnTo>
                  <a:lnTo>
                    <a:pt x="45174" y="36898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7959544" y="4874694"/>
              <a:ext cx="178986" cy="10530"/>
            </a:xfrm>
            <a:custGeom>
              <a:avLst/>
              <a:gdLst/>
              <a:ahLst/>
              <a:cxnLst/>
              <a:rect l="0" t="0" r="0" b="0"/>
              <a:pathLst>
                <a:path w="178986" h="10530">
                  <a:moveTo>
                    <a:pt x="0" y="0"/>
                  </a:moveTo>
                  <a:lnTo>
                    <a:pt x="28727" y="7236"/>
                  </a:lnTo>
                  <a:lnTo>
                    <a:pt x="92112" y="9879"/>
                  </a:lnTo>
                  <a:lnTo>
                    <a:pt x="150387" y="10401"/>
                  </a:lnTo>
                  <a:lnTo>
                    <a:pt x="178985" y="1052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58010" y="5210003"/>
            <a:ext cx="7324357" cy="696485"/>
            <a:chOff x="558010" y="5210003"/>
            <a:chExt cx="7324357" cy="696485"/>
          </a:xfrm>
        </p:grpSpPr>
        <p:sp>
          <p:nvSpPr>
            <p:cNvPr id="77" name="Freeform 76"/>
            <p:cNvSpPr/>
            <p:nvPr/>
          </p:nvSpPr>
          <p:spPr>
            <a:xfrm>
              <a:off x="697076" y="5422176"/>
              <a:ext cx="50448" cy="368499"/>
            </a:xfrm>
            <a:custGeom>
              <a:avLst/>
              <a:gdLst/>
              <a:ahLst/>
              <a:cxnLst/>
              <a:rect l="0" t="0" r="0" b="0"/>
              <a:pathLst>
                <a:path w="50448" h="368499">
                  <a:moveTo>
                    <a:pt x="8333" y="0"/>
                  </a:moveTo>
                  <a:lnTo>
                    <a:pt x="0" y="54145"/>
                  </a:lnTo>
                  <a:lnTo>
                    <a:pt x="3828" y="109091"/>
                  </a:lnTo>
                  <a:lnTo>
                    <a:pt x="12588" y="156586"/>
                  </a:lnTo>
                  <a:lnTo>
                    <a:pt x="22592" y="207703"/>
                  </a:lnTo>
                  <a:lnTo>
                    <a:pt x="29217" y="268972"/>
                  </a:lnTo>
                  <a:lnTo>
                    <a:pt x="40578" y="323016"/>
                  </a:lnTo>
                  <a:lnTo>
                    <a:pt x="50447" y="3684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558010" y="5380062"/>
              <a:ext cx="326385" cy="336913"/>
            </a:xfrm>
            <a:custGeom>
              <a:avLst/>
              <a:gdLst/>
              <a:ahLst/>
              <a:cxnLst/>
              <a:rect l="0" t="0" r="0" b="0"/>
              <a:pathLst>
                <a:path w="326385" h="336913">
                  <a:moveTo>
                    <a:pt x="326384" y="0"/>
                  </a:moveTo>
                  <a:lnTo>
                    <a:pt x="271296" y="55088"/>
                  </a:lnTo>
                  <a:lnTo>
                    <a:pt x="228805" y="112051"/>
                  </a:lnTo>
                  <a:lnTo>
                    <a:pt x="183088" y="163572"/>
                  </a:lnTo>
                  <a:lnTo>
                    <a:pt x="132497" y="220431"/>
                  </a:lnTo>
                  <a:lnTo>
                    <a:pt x="81633" y="267954"/>
                  </a:lnTo>
                  <a:lnTo>
                    <a:pt x="18780" y="328943"/>
                  </a:lnTo>
                  <a:lnTo>
                    <a:pt x="8347" y="336100"/>
                  </a:lnTo>
                  <a:lnTo>
                    <a:pt x="0" y="3369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10694" y="5470906"/>
              <a:ext cx="284271" cy="435582"/>
            </a:xfrm>
            <a:custGeom>
              <a:avLst/>
              <a:gdLst/>
              <a:ahLst/>
              <a:cxnLst/>
              <a:rect l="0" t="0" r="0" b="0"/>
              <a:pathLst>
                <a:path w="284271" h="435582">
                  <a:moveTo>
                    <a:pt x="0" y="24970"/>
                  </a:moveTo>
                  <a:lnTo>
                    <a:pt x="17981" y="9329"/>
                  </a:lnTo>
                  <a:lnTo>
                    <a:pt x="34898" y="1251"/>
                  </a:lnTo>
                  <a:lnTo>
                    <a:pt x="57234" y="0"/>
                  </a:lnTo>
                  <a:lnTo>
                    <a:pt x="69742" y="1304"/>
                  </a:lnTo>
                  <a:lnTo>
                    <a:pt x="78080" y="8023"/>
                  </a:lnTo>
                  <a:lnTo>
                    <a:pt x="98150" y="65777"/>
                  </a:lnTo>
                  <a:lnTo>
                    <a:pt x="105046" y="117345"/>
                  </a:lnTo>
                  <a:lnTo>
                    <a:pt x="113340" y="175711"/>
                  </a:lnTo>
                  <a:lnTo>
                    <a:pt x="120914" y="237630"/>
                  </a:lnTo>
                  <a:lnTo>
                    <a:pt x="125270" y="294921"/>
                  </a:lnTo>
                  <a:lnTo>
                    <a:pt x="126025" y="326704"/>
                  </a:lnTo>
                  <a:lnTo>
                    <a:pt x="127484" y="269487"/>
                  </a:lnTo>
                  <a:lnTo>
                    <a:pt x="140993" y="209205"/>
                  </a:lnTo>
                  <a:lnTo>
                    <a:pt x="156680" y="179514"/>
                  </a:lnTo>
                  <a:lnTo>
                    <a:pt x="175700" y="166575"/>
                  </a:lnTo>
                  <a:lnTo>
                    <a:pt x="187324" y="161488"/>
                  </a:lnTo>
                  <a:lnTo>
                    <a:pt x="197412" y="160435"/>
                  </a:lnTo>
                  <a:lnTo>
                    <a:pt x="214861" y="165505"/>
                  </a:lnTo>
                  <a:lnTo>
                    <a:pt x="237838" y="187103"/>
                  </a:lnTo>
                  <a:lnTo>
                    <a:pt x="253874" y="221318"/>
                  </a:lnTo>
                  <a:lnTo>
                    <a:pt x="268604" y="283207"/>
                  </a:lnTo>
                  <a:lnTo>
                    <a:pt x="272219" y="333242"/>
                  </a:lnTo>
                  <a:lnTo>
                    <a:pt x="276560" y="392662"/>
                  </a:lnTo>
                  <a:lnTo>
                    <a:pt x="284270" y="43558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189720" y="5617730"/>
              <a:ext cx="200043" cy="211896"/>
            </a:xfrm>
            <a:custGeom>
              <a:avLst/>
              <a:gdLst/>
              <a:ahLst/>
              <a:cxnLst/>
              <a:rect l="0" t="0" r="0" b="0"/>
              <a:pathLst>
                <a:path w="200043" h="211896">
                  <a:moveTo>
                    <a:pt x="0" y="78187"/>
                  </a:moveTo>
                  <a:lnTo>
                    <a:pt x="11179" y="94955"/>
                  </a:lnTo>
                  <a:lnTo>
                    <a:pt x="29145" y="106307"/>
                  </a:lnTo>
                  <a:lnTo>
                    <a:pt x="40487" y="110971"/>
                  </a:lnTo>
                  <a:lnTo>
                    <a:pt x="68687" y="109916"/>
                  </a:lnTo>
                  <a:lnTo>
                    <a:pt x="111209" y="96167"/>
                  </a:lnTo>
                  <a:lnTo>
                    <a:pt x="151429" y="70560"/>
                  </a:lnTo>
                  <a:lnTo>
                    <a:pt x="180179" y="44342"/>
                  </a:lnTo>
                  <a:lnTo>
                    <a:pt x="184460" y="34567"/>
                  </a:lnTo>
                  <a:lnTo>
                    <a:pt x="184975" y="24540"/>
                  </a:lnTo>
                  <a:lnTo>
                    <a:pt x="182978" y="14346"/>
                  </a:lnTo>
                  <a:lnTo>
                    <a:pt x="174628" y="7551"/>
                  </a:lnTo>
                  <a:lnTo>
                    <a:pt x="146633" y="0"/>
                  </a:lnTo>
                  <a:lnTo>
                    <a:pt x="91410" y="6927"/>
                  </a:lnTo>
                  <a:lnTo>
                    <a:pt x="47362" y="18209"/>
                  </a:lnTo>
                  <a:lnTo>
                    <a:pt x="37424" y="24164"/>
                  </a:lnTo>
                  <a:lnTo>
                    <a:pt x="23262" y="40139"/>
                  </a:lnTo>
                  <a:lnTo>
                    <a:pt x="8712" y="68863"/>
                  </a:lnTo>
                  <a:lnTo>
                    <a:pt x="8171" y="116369"/>
                  </a:lnTo>
                  <a:lnTo>
                    <a:pt x="21009" y="158131"/>
                  </a:lnTo>
                  <a:lnTo>
                    <a:pt x="39630" y="187142"/>
                  </a:lnTo>
                  <a:lnTo>
                    <a:pt x="56218" y="199921"/>
                  </a:lnTo>
                  <a:lnTo>
                    <a:pt x="76459" y="208331"/>
                  </a:lnTo>
                  <a:lnTo>
                    <a:pt x="114162" y="211895"/>
                  </a:lnTo>
                  <a:lnTo>
                    <a:pt x="153799" y="204892"/>
                  </a:lnTo>
                  <a:lnTo>
                    <a:pt x="200042" y="18347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674031" y="5461032"/>
              <a:ext cx="210571" cy="214916"/>
            </a:xfrm>
            <a:custGeom>
              <a:avLst/>
              <a:gdLst/>
              <a:ahLst/>
              <a:cxnLst/>
              <a:rect l="0" t="0" r="0" b="0"/>
              <a:pathLst>
                <a:path w="210571" h="214916">
                  <a:moveTo>
                    <a:pt x="0" y="34844"/>
                  </a:moveTo>
                  <a:lnTo>
                    <a:pt x="53028" y="11125"/>
                  </a:lnTo>
                  <a:lnTo>
                    <a:pt x="101110" y="0"/>
                  </a:lnTo>
                  <a:lnTo>
                    <a:pt x="143043" y="473"/>
                  </a:lnTo>
                  <a:lnTo>
                    <a:pt x="149174" y="8421"/>
                  </a:lnTo>
                  <a:lnTo>
                    <a:pt x="149748" y="35969"/>
                  </a:lnTo>
                  <a:lnTo>
                    <a:pt x="136917" y="74172"/>
                  </a:lnTo>
                  <a:lnTo>
                    <a:pt x="93376" y="129233"/>
                  </a:lnTo>
                  <a:lnTo>
                    <a:pt x="34584" y="181286"/>
                  </a:lnTo>
                  <a:lnTo>
                    <a:pt x="4102" y="210130"/>
                  </a:lnTo>
                  <a:lnTo>
                    <a:pt x="2735" y="213703"/>
                  </a:lnTo>
                  <a:lnTo>
                    <a:pt x="5333" y="214915"/>
                  </a:lnTo>
                  <a:lnTo>
                    <a:pt x="68608" y="202471"/>
                  </a:lnTo>
                  <a:lnTo>
                    <a:pt x="123257" y="189098"/>
                  </a:lnTo>
                  <a:lnTo>
                    <a:pt x="183792" y="174812"/>
                  </a:lnTo>
                  <a:lnTo>
                    <a:pt x="210570" y="1717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1842487" y="5390591"/>
              <a:ext cx="147400" cy="484312"/>
            </a:xfrm>
            <a:custGeom>
              <a:avLst/>
              <a:gdLst/>
              <a:ahLst/>
              <a:cxnLst/>
              <a:rect l="0" t="0" r="0" b="0"/>
              <a:pathLst>
                <a:path w="147400" h="484312">
                  <a:moveTo>
                    <a:pt x="147399" y="0"/>
                  </a:moveTo>
                  <a:lnTo>
                    <a:pt x="123680" y="62092"/>
                  </a:lnTo>
                  <a:lnTo>
                    <a:pt x="108962" y="123053"/>
                  </a:lnTo>
                  <a:lnTo>
                    <a:pt x="97146" y="181129"/>
                  </a:lnTo>
                  <a:lnTo>
                    <a:pt x="79347" y="242791"/>
                  </a:lnTo>
                  <a:lnTo>
                    <a:pt x="59255" y="304345"/>
                  </a:lnTo>
                  <a:lnTo>
                    <a:pt x="38484" y="360148"/>
                  </a:lnTo>
                  <a:lnTo>
                    <a:pt x="18682" y="411387"/>
                  </a:lnTo>
                  <a:lnTo>
                    <a:pt x="4037" y="458207"/>
                  </a:lnTo>
                  <a:lnTo>
                    <a:pt x="0" y="4843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016923" y="5582258"/>
              <a:ext cx="236793" cy="291583"/>
            </a:xfrm>
            <a:custGeom>
              <a:avLst/>
              <a:gdLst/>
              <a:ahLst/>
              <a:cxnLst/>
              <a:rect l="0" t="0" r="0" b="0"/>
              <a:pathLst>
                <a:path w="236793" h="291583">
                  <a:moveTo>
                    <a:pt x="25606" y="39960"/>
                  </a:moveTo>
                  <a:lnTo>
                    <a:pt x="36784" y="28781"/>
                  </a:lnTo>
                  <a:lnTo>
                    <a:pt x="98823" y="5116"/>
                  </a:lnTo>
                  <a:lnTo>
                    <a:pt x="136337" y="0"/>
                  </a:lnTo>
                  <a:lnTo>
                    <a:pt x="142710" y="5131"/>
                  </a:lnTo>
                  <a:lnTo>
                    <a:pt x="144620" y="14401"/>
                  </a:lnTo>
                  <a:lnTo>
                    <a:pt x="143553" y="26430"/>
                  </a:lnTo>
                  <a:lnTo>
                    <a:pt x="133009" y="49155"/>
                  </a:lnTo>
                  <a:lnTo>
                    <a:pt x="107342" y="78559"/>
                  </a:lnTo>
                  <a:lnTo>
                    <a:pt x="49627" y="122772"/>
                  </a:lnTo>
                  <a:lnTo>
                    <a:pt x="0" y="153233"/>
                  </a:lnTo>
                  <a:lnTo>
                    <a:pt x="1516" y="157589"/>
                  </a:lnTo>
                  <a:lnTo>
                    <a:pt x="21918" y="162430"/>
                  </a:lnTo>
                  <a:lnTo>
                    <a:pt x="75397" y="165537"/>
                  </a:lnTo>
                  <a:lnTo>
                    <a:pt x="131021" y="166151"/>
                  </a:lnTo>
                  <a:lnTo>
                    <a:pt x="181479" y="171861"/>
                  </a:lnTo>
                  <a:lnTo>
                    <a:pt x="214510" y="180947"/>
                  </a:lnTo>
                  <a:lnTo>
                    <a:pt x="222902" y="186594"/>
                  </a:lnTo>
                  <a:lnTo>
                    <a:pt x="235345" y="202227"/>
                  </a:lnTo>
                  <a:lnTo>
                    <a:pt x="236792" y="210139"/>
                  </a:lnTo>
                  <a:lnTo>
                    <a:pt x="235416" y="217754"/>
                  </a:lnTo>
                  <a:lnTo>
                    <a:pt x="225310" y="234793"/>
                  </a:lnTo>
                  <a:lnTo>
                    <a:pt x="194482" y="267184"/>
                  </a:lnTo>
                  <a:lnTo>
                    <a:pt x="173191" y="280548"/>
                  </a:lnTo>
                  <a:lnTo>
                    <a:pt x="135885" y="289060"/>
                  </a:lnTo>
                  <a:lnTo>
                    <a:pt x="84017" y="291582"/>
                  </a:lnTo>
                  <a:lnTo>
                    <a:pt x="25606" y="2821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2400497" y="5569576"/>
              <a:ext cx="157929" cy="282258"/>
            </a:xfrm>
            <a:custGeom>
              <a:avLst/>
              <a:gdLst/>
              <a:ahLst/>
              <a:cxnLst/>
              <a:rect l="0" t="0" r="0" b="0"/>
              <a:pathLst>
                <a:path w="157929" h="282258">
                  <a:moveTo>
                    <a:pt x="0" y="52642"/>
                  </a:moveTo>
                  <a:lnTo>
                    <a:pt x="17959" y="106517"/>
                  </a:lnTo>
                  <a:lnTo>
                    <a:pt x="35150" y="163678"/>
                  </a:lnTo>
                  <a:lnTo>
                    <a:pt x="64103" y="223588"/>
                  </a:lnTo>
                  <a:lnTo>
                    <a:pt x="88814" y="282257"/>
                  </a:lnTo>
                  <a:lnTo>
                    <a:pt x="90795" y="280588"/>
                  </a:lnTo>
                  <a:lnTo>
                    <a:pt x="93974" y="233109"/>
                  </a:lnTo>
                  <a:lnTo>
                    <a:pt x="94525" y="181893"/>
                  </a:lnTo>
                  <a:lnTo>
                    <a:pt x="95881" y="121760"/>
                  </a:lnTo>
                  <a:lnTo>
                    <a:pt x="104319" y="85989"/>
                  </a:lnTo>
                  <a:lnTo>
                    <a:pt x="134159" y="26228"/>
                  </a:lnTo>
                  <a:lnTo>
                    <a:pt x="144634" y="11657"/>
                  </a:lnTo>
                  <a:lnTo>
                    <a:pt x="15792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590011" y="5630246"/>
              <a:ext cx="190498" cy="201771"/>
            </a:xfrm>
            <a:custGeom>
              <a:avLst/>
              <a:gdLst/>
              <a:ahLst/>
              <a:cxnLst/>
              <a:rect l="0" t="0" r="0" b="0"/>
              <a:pathLst>
                <a:path w="190498" h="201771">
                  <a:moveTo>
                    <a:pt x="31585" y="55143"/>
                  </a:moveTo>
                  <a:lnTo>
                    <a:pt x="24349" y="82699"/>
                  </a:lnTo>
                  <a:lnTo>
                    <a:pt x="24826" y="135802"/>
                  </a:lnTo>
                  <a:lnTo>
                    <a:pt x="30921" y="158842"/>
                  </a:lnTo>
                  <a:lnTo>
                    <a:pt x="41428" y="180780"/>
                  </a:lnTo>
                  <a:lnTo>
                    <a:pt x="57017" y="195989"/>
                  </a:lnTo>
                  <a:lnTo>
                    <a:pt x="66087" y="201683"/>
                  </a:lnTo>
                  <a:lnTo>
                    <a:pt x="91763" y="201770"/>
                  </a:lnTo>
                  <a:lnTo>
                    <a:pt x="119162" y="192840"/>
                  </a:lnTo>
                  <a:lnTo>
                    <a:pt x="139138" y="177173"/>
                  </a:lnTo>
                  <a:lnTo>
                    <a:pt x="178358" y="119941"/>
                  </a:lnTo>
                  <a:lnTo>
                    <a:pt x="185586" y="108870"/>
                  </a:lnTo>
                  <a:lnTo>
                    <a:pt x="190497" y="77852"/>
                  </a:lnTo>
                  <a:lnTo>
                    <a:pt x="190169" y="59754"/>
                  </a:lnTo>
                  <a:lnTo>
                    <a:pt x="184101" y="45349"/>
                  </a:lnTo>
                  <a:lnTo>
                    <a:pt x="161761" y="23104"/>
                  </a:lnTo>
                  <a:lnTo>
                    <a:pt x="121888" y="3016"/>
                  </a:lnTo>
                  <a:lnTo>
                    <a:pt x="97456" y="0"/>
                  </a:lnTo>
                  <a:lnTo>
                    <a:pt x="36408" y="7596"/>
                  </a:lnTo>
                  <a:lnTo>
                    <a:pt x="16181" y="13734"/>
                  </a:lnTo>
                  <a:lnTo>
                    <a:pt x="0" y="235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875743" y="5474819"/>
              <a:ext cx="17426" cy="336913"/>
            </a:xfrm>
            <a:custGeom>
              <a:avLst/>
              <a:gdLst/>
              <a:ahLst/>
              <a:cxnLst/>
              <a:rect l="0" t="0" r="0" b="0"/>
              <a:pathLst>
                <a:path w="17426" h="336913">
                  <a:moveTo>
                    <a:pt x="9065" y="0"/>
                  </a:moveTo>
                  <a:lnTo>
                    <a:pt x="0" y="58617"/>
                  </a:lnTo>
                  <a:lnTo>
                    <a:pt x="6062" y="112791"/>
                  </a:lnTo>
                  <a:lnTo>
                    <a:pt x="8472" y="171672"/>
                  </a:lnTo>
                  <a:lnTo>
                    <a:pt x="14537" y="228103"/>
                  </a:lnTo>
                  <a:lnTo>
                    <a:pt x="17425" y="281450"/>
                  </a:lnTo>
                  <a:lnTo>
                    <a:pt x="9065" y="3369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842695" y="5576021"/>
              <a:ext cx="321555" cy="248811"/>
            </a:xfrm>
            <a:custGeom>
              <a:avLst/>
              <a:gdLst/>
              <a:ahLst/>
              <a:cxnLst/>
              <a:rect l="0" t="0" r="0" b="0"/>
              <a:pathLst>
                <a:path w="321555" h="248811">
                  <a:moveTo>
                    <a:pt x="0" y="56725"/>
                  </a:moveTo>
                  <a:lnTo>
                    <a:pt x="5589" y="73493"/>
                  </a:lnTo>
                  <a:lnTo>
                    <a:pt x="20811" y="87964"/>
                  </a:lnTo>
                  <a:lnTo>
                    <a:pt x="67601" y="121021"/>
                  </a:lnTo>
                  <a:lnTo>
                    <a:pt x="130897" y="129187"/>
                  </a:lnTo>
                  <a:lnTo>
                    <a:pt x="186209" y="129010"/>
                  </a:lnTo>
                  <a:lnTo>
                    <a:pt x="227008" y="120777"/>
                  </a:lnTo>
                  <a:lnTo>
                    <a:pt x="283661" y="96601"/>
                  </a:lnTo>
                  <a:lnTo>
                    <a:pt x="310085" y="79589"/>
                  </a:lnTo>
                  <a:lnTo>
                    <a:pt x="319140" y="60258"/>
                  </a:lnTo>
                  <a:lnTo>
                    <a:pt x="321554" y="48552"/>
                  </a:lnTo>
                  <a:lnTo>
                    <a:pt x="319654" y="37238"/>
                  </a:lnTo>
                  <a:lnTo>
                    <a:pt x="308185" y="15309"/>
                  </a:lnTo>
                  <a:lnTo>
                    <a:pt x="297873" y="8058"/>
                  </a:lnTo>
                  <a:lnTo>
                    <a:pt x="270818" y="0"/>
                  </a:lnTo>
                  <a:lnTo>
                    <a:pt x="222702" y="6643"/>
                  </a:lnTo>
                  <a:lnTo>
                    <a:pt x="188168" y="23429"/>
                  </a:lnTo>
                  <a:lnTo>
                    <a:pt x="174097" y="39587"/>
                  </a:lnTo>
                  <a:lnTo>
                    <a:pt x="155532" y="78556"/>
                  </a:lnTo>
                  <a:lnTo>
                    <a:pt x="149808" y="115186"/>
                  </a:lnTo>
                  <a:lnTo>
                    <a:pt x="153702" y="150086"/>
                  </a:lnTo>
                  <a:lnTo>
                    <a:pt x="173903" y="199386"/>
                  </a:lnTo>
                  <a:lnTo>
                    <a:pt x="186864" y="218006"/>
                  </a:lnTo>
                  <a:lnTo>
                    <a:pt x="203543" y="230961"/>
                  </a:lnTo>
                  <a:lnTo>
                    <a:pt x="242847" y="248810"/>
                  </a:lnTo>
                  <a:lnTo>
                    <a:pt x="269759" y="246991"/>
                  </a:lnTo>
                  <a:lnTo>
                    <a:pt x="315854" y="2357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3550299" y="5485347"/>
              <a:ext cx="18863" cy="252685"/>
            </a:xfrm>
            <a:custGeom>
              <a:avLst/>
              <a:gdLst/>
              <a:ahLst/>
              <a:cxnLst/>
              <a:rect l="0" t="0" r="0" b="0"/>
              <a:pathLst>
                <a:path w="18863" h="252685">
                  <a:moveTo>
                    <a:pt x="8333" y="0"/>
                  </a:moveTo>
                  <a:lnTo>
                    <a:pt x="0" y="52051"/>
                  </a:lnTo>
                  <a:lnTo>
                    <a:pt x="3827" y="111537"/>
                  </a:lnTo>
                  <a:lnTo>
                    <a:pt x="8613" y="166658"/>
                  </a:lnTo>
                  <a:lnTo>
                    <a:pt x="16491" y="223300"/>
                  </a:lnTo>
                  <a:lnTo>
                    <a:pt x="18862" y="2526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579689" y="5474819"/>
              <a:ext cx="1" cy="10529"/>
            </a:xfrm>
            <a:custGeom>
              <a:avLst/>
              <a:gdLst/>
              <a:ahLst/>
              <a:cxnLst/>
              <a:rect l="0" t="0" r="0" b="0"/>
              <a:pathLst>
                <a:path w="1" h="10529">
                  <a:moveTo>
                    <a:pt x="0" y="0"/>
                  </a:moveTo>
                  <a:lnTo>
                    <a:pt x="0" y="10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674446" y="5587711"/>
              <a:ext cx="200042" cy="224021"/>
            </a:xfrm>
            <a:custGeom>
              <a:avLst/>
              <a:gdLst/>
              <a:ahLst/>
              <a:cxnLst/>
              <a:rect l="0" t="0" r="0" b="0"/>
              <a:pathLst>
                <a:path w="200042" h="224021">
                  <a:moveTo>
                    <a:pt x="0" y="150320"/>
                  </a:moveTo>
                  <a:lnTo>
                    <a:pt x="3119" y="98270"/>
                  </a:lnTo>
                  <a:lnTo>
                    <a:pt x="9575" y="66356"/>
                  </a:lnTo>
                  <a:lnTo>
                    <a:pt x="26363" y="35235"/>
                  </a:lnTo>
                  <a:lnTo>
                    <a:pt x="39403" y="18843"/>
                  </a:lnTo>
                  <a:lnTo>
                    <a:pt x="59236" y="6878"/>
                  </a:lnTo>
                  <a:lnTo>
                    <a:pt x="82479" y="0"/>
                  </a:lnTo>
                  <a:lnTo>
                    <a:pt x="104507" y="843"/>
                  </a:lnTo>
                  <a:lnTo>
                    <a:pt x="122877" y="8237"/>
                  </a:lnTo>
                  <a:lnTo>
                    <a:pt x="138840" y="20492"/>
                  </a:lnTo>
                  <a:lnTo>
                    <a:pt x="159811" y="47122"/>
                  </a:lnTo>
                  <a:lnTo>
                    <a:pt x="181817" y="103542"/>
                  </a:lnTo>
                  <a:lnTo>
                    <a:pt x="196832" y="166474"/>
                  </a:lnTo>
                  <a:lnTo>
                    <a:pt x="200041" y="2240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211399" y="5411648"/>
              <a:ext cx="42115" cy="326384"/>
            </a:xfrm>
            <a:custGeom>
              <a:avLst/>
              <a:gdLst/>
              <a:ahLst/>
              <a:cxnLst/>
              <a:rect l="0" t="0" r="0" b="0"/>
              <a:pathLst>
                <a:path w="42115" h="326384">
                  <a:moveTo>
                    <a:pt x="42114" y="0"/>
                  </a:moveTo>
                  <a:lnTo>
                    <a:pt x="27460" y="60730"/>
                  </a:lnTo>
                  <a:lnTo>
                    <a:pt x="15086" y="122827"/>
                  </a:lnTo>
                  <a:lnTo>
                    <a:pt x="11879" y="173004"/>
                  </a:lnTo>
                  <a:lnTo>
                    <a:pt x="9759" y="223746"/>
                  </a:lnTo>
                  <a:lnTo>
                    <a:pt x="2274" y="283406"/>
                  </a:lnTo>
                  <a:lnTo>
                    <a:pt x="0" y="3263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211399" y="5443233"/>
              <a:ext cx="147400" cy="105286"/>
            </a:xfrm>
            <a:custGeom>
              <a:avLst/>
              <a:gdLst/>
              <a:ahLst/>
              <a:cxnLst/>
              <a:rect l="0" t="0" r="0" b="0"/>
              <a:pathLst>
                <a:path w="147400" h="105286">
                  <a:moveTo>
                    <a:pt x="147399" y="0"/>
                  </a:moveTo>
                  <a:lnTo>
                    <a:pt x="123353" y="9576"/>
                  </a:lnTo>
                  <a:lnTo>
                    <a:pt x="65397" y="47784"/>
                  </a:lnTo>
                  <a:lnTo>
                    <a:pt x="10825" y="96424"/>
                  </a:lnTo>
                  <a:lnTo>
                    <a:pt x="0" y="10528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4369327" y="5443233"/>
              <a:ext cx="379026" cy="332134"/>
            </a:xfrm>
            <a:custGeom>
              <a:avLst/>
              <a:gdLst/>
              <a:ahLst/>
              <a:cxnLst/>
              <a:rect l="0" t="0" r="0" b="0"/>
              <a:pathLst>
                <a:path w="379026" h="332134">
                  <a:moveTo>
                    <a:pt x="0" y="0"/>
                  </a:moveTo>
                  <a:lnTo>
                    <a:pt x="8333" y="55170"/>
                  </a:lnTo>
                  <a:lnTo>
                    <a:pt x="9878" y="113443"/>
                  </a:lnTo>
                  <a:lnTo>
                    <a:pt x="10336" y="167754"/>
                  </a:lnTo>
                  <a:lnTo>
                    <a:pt x="13591" y="217771"/>
                  </a:lnTo>
                  <a:lnTo>
                    <a:pt x="19582" y="276593"/>
                  </a:lnTo>
                  <a:lnTo>
                    <a:pt x="20765" y="322744"/>
                  </a:lnTo>
                  <a:lnTo>
                    <a:pt x="26607" y="260509"/>
                  </a:lnTo>
                  <a:lnTo>
                    <a:pt x="35699" y="204830"/>
                  </a:lnTo>
                  <a:lnTo>
                    <a:pt x="48622" y="175264"/>
                  </a:lnTo>
                  <a:lnTo>
                    <a:pt x="56981" y="162466"/>
                  </a:lnTo>
                  <a:lnTo>
                    <a:pt x="67233" y="155104"/>
                  </a:lnTo>
                  <a:lnTo>
                    <a:pt x="91102" y="150044"/>
                  </a:lnTo>
                  <a:lnTo>
                    <a:pt x="102849" y="155011"/>
                  </a:lnTo>
                  <a:lnTo>
                    <a:pt x="125259" y="176129"/>
                  </a:lnTo>
                  <a:lnTo>
                    <a:pt x="151430" y="220535"/>
                  </a:lnTo>
                  <a:lnTo>
                    <a:pt x="171572" y="273667"/>
                  </a:lnTo>
                  <a:lnTo>
                    <a:pt x="182377" y="310894"/>
                  </a:lnTo>
                  <a:lnTo>
                    <a:pt x="188265" y="318397"/>
                  </a:lnTo>
                  <a:lnTo>
                    <a:pt x="195700" y="322229"/>
                  </a:lnTo>
                  <a:lnTo>
                    <a:pt x="204166" y="323614"/>
                  </a:lnTo>
                  <a:lnTo>
                    <a:pt x="212150" y="322198"/>
                  </a:lnTo>
                  <a:lnTo>
                    <a:pt x="227259" y="314385"/>
                  </a:lnTo>
                  <a:lnTo>
                    <a:pt x="275745" y="271224"/>
                  </a:lnTo>
                  <a:lnTo>
                    <a:pt x="315194" y="212434"/>
                  </a:lnTo>
                  <a:lnTo>
                    <a:pt x="338211" y="168824"/>
                  </a:lnTo>
                  <a:lnTo>
                    <a:pt x="340219" y="144443"/>
                  </a:lnTo>
                  <a:lnTo>
                    <a:pt x="339117" y="131391"/>
                  </a:lnTo>
                  <a:lnTo>
                    <a:pt x="334872" y="123859"/>
                  </a:lnTo>
                  <a:lnTo>
                    <a:pt x="328533" y="120007"/>
                  </a:lnTo>
                  <a:lnTo>
                    <a:pt x="320798" y="118609"/>
                  </a:lnTo>
                  <a:lnTo>
                    <a:pt x="299724" y="129535"/>
                  </a:lnTo>
                  <a:lnTo>
                    <a:pt x="278270" y="148818"/>
                  </a:lnTo>
                  <a:lnTo>
                    <a:pt x="259614" y="180575"/>
                  </a:lnTo>
                  <a:lnTo>
                    <a:pt x="250695" y="205818"/>
                  </a:lnTo>
                  <a:lnTo>
                    <a:pt x="250275" y="257515"/>
                  </a:lnTo>
                  <a:lnTo>
                    <a:pt x="257559" y="300519"/>
                  </a:lnTo>
                  <a:lnTo>
                    <a:pt x="262953" y="310310"/>
                  </a:lnTo>
                  <a:lnTo>
                    <a:pt x="278305" y="324309"/>
                  </a:lnTo>
                  <a:lnTo>
                    <a:pt x="303065" y="331311"/>
                  </a:lnTo>
                  <a:lnTo>
                    <a:pt x="343650" y="332133"/>
                  </a:lnTo>
                  <a:lnTo>
                    <a:pt x="379025" y="3263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948394" y="5428302"/>
              <a:ext cx="252938" cy="328967"/>
            </a:xfrm>
            <a:custGeom>
              <a:avLst/>
              <a:gdLst/>
              <a:ahLst/>
              <a:cxnLst/>
              <a:rect l="0" t="0" r="0" b="0"/>
              <a:pathLst>
                <a:path w="252938" h="328967">
                  <a:moveTo>
                    <a:pt x="221099" y="67574"/>
                  </a:moveTo>
                  <a:lnTo>
                    <a:pt x="221099" y="45217"/>
                  </a:lnTo>
                  <a:lnTo>
                    <a:pt x="211740" y="24882"/>
                  </a:lnTo>
                  <a:lnTo>
                    <a:pt x="204331" y="14546"/>
                  </a:lnTo>
                  <a:lnTo>
                    <a:pt x="194712" y="7656"/>
                  </a:lnTo>
                  <a:lnTo>
                    <a:pt x="171547" y="0"/>
                  </a:lnTo>
                  <a:lnTo>
                    <a:pt x="137786" y="1278"/>
                  </a:lnTo>
                  <a:lnTo>
                    <a:pt x="94937" y="13361"/>
                  </a:lnTo>
                  <a:lnTo>
                    <a:pt x="55798" y="37065"/>
                  </a:lnTo>
                  <a:lnTo>
                    <a:pt x="25190" y="64277"/>
                  </a:lnTo>
                  <a:lnTo>
                    <a:pt x="21472" y="73564"/>
                  </a:lnTo>
                  <a:lnTo>
                    <a:pt x="20462" y="96363"/>
                  </a:lnTo>
                  <a:lnTo>
                    <a:pt x="24170" y="106654"/>
                  </a:lnTo>
                  <a:lnTo>
                    <a:pt x="64967" y="153020"/>
                  </a:lnTo>
                  <a:lnTo>
                    <a:pt x="115215" y="185751"/>
                  </a:lnTo>
                  <a:lnTo>
                    <a:pt x="177133" y="211627"/>
                  </a:lnTo>
                  <a:lnTo>
                    <a:pt x="229182" y="233939"/>
                  </a:lnTo>
                  <a:lnTo>
                    <a:pt x="245358" y="250308"/>
                  </a:lnTo>
                  <a:lnTo>
                    <a:pt x="251310" y="259587"/>
                  </a:lnTo>
                  <a:lnTo>
                    <a:pt x="252937" y="268112"/>
                  </a:lnTo>
                  <a:lnTo>
                    <a:pt x="251683" y="276135"/>
                  </a:lnTo>
                  <a:lnTo>
                    <a:pt x="248507" y="283824"/>
                  </a:lnTo>
                  <a:lnTo>
                    <a:pt x="227270" y="305823"/>
                  </a:lnTo>
                  <a:lnTo>
                    <a:pt x="198750" y="321570"/>
                  </a:lnTo>
                  <a:lnTo>
                    <a:pt x="142031" y="328966"/>
                  </a:lnTo>
                  <a:lnTo>
                    <a:pt x="98755" y="327907"/>
                  </a:lnTo>
                  <a:lnTo>
                    <a:pt x="45330" y="307774"/>
                  </a:lnTo>
                  <a:lnTo>
                    <a:pt x="24826" y="294822"/>
                  </a:lnTo>
                  <a:lnTo>
                    <a:pt x="0" y="2676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5262387" y="5546603"/>
              <a:ext cx="191376" cy="247290"/>
            </a:xfrm>
            <a:custGeom>
              <a:avLst/>
              <a:gdLst/>
              <a:ahLst/>
              <a:cxnLst/>
              <a:rect l="0" t="0" r="0" b="0"/>
              <a:pathLst>
                <a:path w="191376" h="247290">
                  <a:moveTo>
                    <a:pt x="1862" y="117729"/>
                  </a:moveTo>
                  <a:lnTo>
                    <a:pt x="18629" y="123318"/>
                  </a:lnTo>
                  <a:lnTo>
                    <a:pt x="51413" y="121205"/>
                  </a:lnTo>
                  <a:lnTo>
                    <a:pt x="96008" y="108840"/>
                  </a:lnTo>
                  <a:lnTo>
                    <a:pt x="154770" y="72827"/>
                  </a:lnTo>
                  <a:lnTo>
                    <a:pt x="163462" y="62058"/>
                  </a:lnTo>
                  <a:lnTo>
                    <a:pt x="173120" y="37614"/>
                  </a:lnTo>
                  <a:lnTo>
                    <a:pt x="172186" y="28054"/>
                  </a:lnTo>
                  <a:lnTo>
                    <a:pt x="168054" y="20511"/>
                  </a:lnTo>
                  <a:lnTo>
                    <a:pt x="154104" y="9010"/>
                  </a:lnTo>
                  <a:lnTo>
                    <a:pt x="136205" y="0"/>
                  </a:lnTo>
                  <a:lnTo>
                    <a:pt x="110313" y="1454"/>
                  </a:lnTo>
                  <a:lnTo>
                    <a:pt x="80478" y="11069"/>
                  </a:lnTo>
                  <a:lnTo>
                    <a:pt x="20245" y="50174"/>
                  </a:lnTo>
                  <a:lnTo>
                    <a:pt x="1719" y="77435"/>
                  </a:lnTo>
                  <a:lnTo>
                    <a:pt x="0" y="130097"/>
                  </a:lnTo>
                  <a:lnTo>
                    <a:pt x="12489" y="175206"/>
                  </a:lnTo>
                  <a:lnTo>
                    <a:pt x="27642" y="196307"/>
                  </a:lnTo>
                  <a:lnTo>
                    <a:pt x="65966" y="228917"/>
                  </a:lnTo>
                  <a:lnTo>
                    <a:pt x="96895" y="245170"/>
                  </a:lnTo>
                  <a:lnTo>
                    <a:pt x="120918" y="247289"/>
                  </a:lnTo>
                  <a:lnTo>
                    <a:pt x="146023" y="243161"/>
                  </a:lnTo>
                  <a:lnTo>
                    <a:pt x="191375" y="22301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5529657" y="5548518"/>
              <a:ext cx="187318" cy="210571"/>
            </a:xfrm>
            <a:custGeom>
              <a:avLst/>
              <a:gdLst/>
              <a:ahLst/>
              <a:cxnLst/>
              <a:rect l="0" t="0" r="0" b="0"/>
              <a:pathLst>
                <a:path w="187318" h="210571">
                  <a:moveTo>
                    <a:pt x="8333" y="0"/>
                  </a:moveTo>
                  <a:lnTo>
                    <a:pt x="0" y="48931"/>
                  </a:lnTo>
                  <a:lnTo>
                    <a:pt x="1574" y="96777"/>
                  </a:lnTo>
                  <a:lnTo>
                    <a:pt x="6998" y="159756"/>
                  </a:lnTo>
                  <a:lnTo>
                    <a:pt x="8613" y="164996"/>
                  </a:lnTo>
                  <a:lnTo>
                    <a:pt x="10859" y="163810"/>
                  </a:lnTo>
                  <a:lnTo>
                    <a:pt x="13526" y="158340"/>
                  </a:lnTo>
                  <a:lnTo>
                    <a:pt x="18977" y="102637"/>
                  </a:lnTo>
                  <a:lnTo>
                    <a:pt x="33226" y="51080"/>
                  </a:lnTo>
                  <a:lnTo>
                    <a:pt x="38966" y="37563"/>
                  </a:lnTo>
                  <a:lnTo>
                    <a:pt x="57822" y="16305"/>
                  </a:lnTo>
                  <a:lnTo>
                    <a:pt x="69402" y="7360"/>
                  </a:lnTo>
                  <a:lnTo>
                    <a:pt x="94746" y="542"/>
                  </a:lnTo>
                  <a:lnTo>
                    <a:pt x="119268" y="2581"/>
                  </a:lnTo>
                  <a:lnTo>
                    <a:pt x="137966" y="11286"/>
                  </a:lnTo>
                  <a:lnTo>
                    <a:pt x="161646" y="34930"/>
                  </a:lnTo>
                  <a:lnTo>
                    <a:pt x="177892" y="69751"/>
                  </a:lnTo>
                  <a:lnTo>
                    <a:pt x="184524" y="120883"/>
                  </a:lnTo>
                  <a:lnTo>
                    <a:pt x="186766" y="180723"/>
                  </a:lnTo>
                  <a:lnTo>
                    <a:pt x="187317" y="210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5830263" y="5506404"/>
              <a:ext cx="276267" cy="271823"/>
            </a:xfrm>
            <a:custGeom>
              <a:avLst/>
              <a:gdLst/>
              <a:ahLst/>
              <a:cxnLst/>
              <a:rect l="0" t="0" r="0" b="0"/>
              <a:pathLst>
                <a:path w="276267" h="271823">
                  <a:moveTo>
                    <a:pt x="181509" y="0"/>
                  </a:moveTo>
                  <a:lnTo>
                    <a:pt x="132578" y="3120"/>
                  </a:lnTo>
                  <a:lnTo>
                    <a:pt x="101271" y="10746"/>
                  </a:lnTo>
                  <a:lnTo>
                    <a:pt x="54270" y="34769"/>
                  </a:lnTo>
                  <a:lnTo>
                    <a:pt x="32931" y="54058"/>
                  </a:lnTo>
                  <a:lnTo>
                    <a:pt x="13354" y="90237"/>
                  </a:lnTo>
                  <a:lnTo>
                    <a:pt x="144" y="125003"/>
                  </a:lnTo>
                  <a:lnTo>
                    <a:pt x="0" y="168709"/>
                  </a:lnTo>
                  <a:lnTo>
                    <a:pt x="13881" y="195475"/>
                  </a:lnTo>
                  <a:lnTo>
                    <a:pt x="24134" y="207526"/>
                  </a:lnTo>
                  <a:lnTo>
                    <a:pt x="36818" y="214390"/>
                  </a:lnTo>
                  <a:lnTo>
                    <a:pt x="66509" y="218897"/>
                  </a:lnTo>
                  <a:lnTo>
                    <a:pt x="92963" y="213881"/>
                  </a:lnTo>
                  <a:lnTo>
                    <a:pt x="138542" y="191597"/>
                  </a:lnTo>
                  <a:lnTo>
                    <a:pt x="172935" y="156260"/>
                  </a:lnTo>
                  <a:lnTo>
                    <a:pt x="187837" y="136129"/>
                  </a:lnTo>
                  <a:lnTo>
                    <a:pt x="198202" y="88298"/>
                  </a:lnTo>
                  <a:lnTo>
                    <a:pt x="195684" y="46440"/>
                  </a:lnTo>
                  <a:lnTo>
                    <a:pt x="193298" y="41488"/>
                  </a:lnTo>
                  <a:lnTo>
                    <a:pt x="190539" y="41697"/>
                  </a:lnTo>
                  <a:lnTo>
                    <a:pt x="187529" y="45345"/>
                  </a:lnTo>
                  <a:lnTo>
                    <a:pt x="182698" y="106531"/>
                  </a:lnTo>
                  <a:lnTo>
                    <a:pt x="184863" y="164196"/>
                  </a:lnTo>
                  <a:lnTo>
                    <a:pt x="200668" y="226604"/>
                  </a:lnTo>
                  <a:lnTo>
                    <a:pt x="211862" y="245383"/>
                  </a:lnTo>
                  <a:lnTo>
                    <a:pt x="236906" y="269108"/>
                  </a:lnTo>
                  <a:lnTo>
                    <a:pt x="245347" y="271822"/>
                  </a:lnTo>
                  <a:lnTo>
                    <a:pt x="253313" y="271292"/>
                  </a:lnTo>
                  <a:lnTo>
                    <a:pt x="276266" y="2632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6161752" y="5369534"/>
              <a:ext cx="29006" cy="368498"/>
            </a:xfrm>
            <a:custGeom>
              <a:avLst/>
              <a:gdLst/>
              <a:ahLst/>
              <a:cxnLst/>
              <a:rect l="0" t="0" r="0" b="0"/>
              <a:pathLst>
                <a:path w="29006" h="368498">
                  <a:moveTo>
                    <a:pt x="29005" y="0"/>
                  </a:moveTo>
                  <a:lnTo>
                    <a:pt x="14533" y="33622"/>
                  </a:lnTo>
                  <a:lnTo>
                    <a:pt x="6129" y="88443"/>
                  </a:lnTo>
                  <a:lnTo>
                    <a:pt x="0" y="138119"/>
                  </a:lnTo>
                  <a:lnTo>
                    <a:pt x="1303" y="189883"/>
                  </a:lnTo>
                  <a:lnTo>
                    <a:pt x="5979" y="239145"/>
                  </a:lnTo>
                  <a:lnTo>
                    <a:pt x="13148" y="297713"/>
                  </a:lnTo>
                  <a:lnTo>
                    <a:pt x="17775" y="355941"/>
                  </a:lnTo>
                  <a:lnTo>
                    <a:pt x="18476" y="36849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6127586" y="5515267"/>
              <a:ext cx="263213" cy="233947"/>
            </a:xfrm>
            <a:custGeom>
              <a:avLst/>
              <a:gdLst/>
              <a:ahLst/>
              <a:cxnLst/>
              <a:rect l="0" t="0" r="0" b="0"/>
              <a:pathLst>
                <a:path w="263213" h="233947">
                  <a:moveTo>
                    <a:pt x="0" y="43780"/>
                  </a:moveTo>
                  <a:lnTo>
                    <a:pt x="34898" y="78677"/>
                  </a:lnTo>
                  <a:lnTo>
                    <a:pt x="75330" y="96754"/>
                  </a:lnTo>
                  <a:lnTo>
                    <a:pt x="135534" y="103930"/>
                  </a:lnTo>
                  <a:lnTo>
                    <a:pt x="182878" y="100466"/>
                  </a:lnTo>
                  <a:lnTo>
                    <a:pt x="224722" y="80853"/>
                  </a:lnTo>
                  <a:lnTo>
                    <a:pt x="255577" y="52815"/>
                  </a:lnTo>
                  <a:lnTo>
                    <a:pt x="259292" y="42784"/>
                  </a:lnTo>
                  <a:lnTo>
                    <a:pt x="259429" y="32588"/>
                  </a:lnTo>
                  <a:lnTo>
                    <a:pt x="257180" y="22281"/>
                  </a:lnTo>
                  <a:lnTo>
                    <a:pt x="249832" y="14239"/>
                  </a:lnTo>
                  <a:lnTo>
                    <a:pt x="226070" y="2185"/>
                  </a:lnTo>
                  <a:lnTo>
                    <a:pt x="174218" y="0"/>
                  </a:lnTo>
                  <a:lnTo>
                    <a:pt x="131168" y="12351"/>
                  </a:lnTo>
                  <a:lnTo>
                    <a:pt x="113669" y="27472"/>
                  </a:lnTo>
                  <a:lnTo>
                    <a:pt x="87313" y="71364"/>
                  </a:lnTo>
                  <a:lnTo>
                    <a:pt x="85989" y="107122"/>
                  </a:lnTo>
                  <a:lnTo>
                    <a:pt x="95278" y="160814"/>
                  </a:lnTo>
                  <a:lnTo>
                    <a:pt x="98614" y="174445"/>
                  </a:lnTo>
                  <a:lnTo>
                    <a:pt x="111678" y="195830"/>
                  </a:lnTo>
                  <a:lnTo>
                    <a:pt x="148662" y="228622"/>
                  </a:lnTo>
                  <a:lnTo>
                    <a:pt x="178375" y="233946"/>
                  </a:lnTo>
                  <a:lnTo>
                    <a:pt x="237875" y="227833"/>
                  </a:lnTo>
                  <a:lnTo>
                    <a:pt x="263212" y="22276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6604661" y="5348477"/>
              <a:ext cx="23518" cy="326384"/>
            </a:xfrm>
            <a:custGeom>
              <a:avLst/>
              <a:gdLst/>
              <a:ahLst/>
              <a:cxnLst/>
              <a:rect l="0" t="0" r="0" b="0"/>
              <a:pathLst>
                <a:path w="23518" h="326384">
                  <a:moveTo>
                    <a:pt x="7235" y="0"/>
                  </a:moveTo>
                  <a:lnTo>
                    <a:pt x="0" y="27556"/>
                  </a:lnTo>
                  <a:lnTo>
                    <a:pt x="477" y="83779"/>
                  </a:lnTo>
                  <a:lnTo>
                    <a:pt x="5901" y="145880"/>
                  </a:lnTo>
                  <a:lnTo>
                    <a:pt x="14208" y="206067"/>
                  </a:lnTo>
                  <a:lnTo>
                    <a:pt x="20181" y="259897"/>
                  </a:lnTo>
                  <a:lnTo>
                    <a:pt x="23517" y="282796"/>
                  </a:lnTo>
                  <a:lnTo>
                    <a:pt x="17764" y="3263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6453969" y="5456637"/>
              <a:ext cx="558012" cy="241558"/>
            </a:xfrm>
            <a:custGeom>
              <a:avLst/>
              <a:gdLst/>
              <a:ahLst/>
              <a:cxnLst/>
              <a:rect l="0" t="0" r="0" b="0"/>
              <a:pathLst>
                <a:path w="558012" h="241558">
                  <a:moveTo>
                    <a:pt x="0" y="70824"/>
                  </a:moveTo>
                  <a:lnTo>
                    <a:pt x="58617" y="61759"/>
                  </a:lnTo>
                  <a:lnTo>
                    <a:pt x="112791" y="52179"/>
                  </a:lnTo>
                  <a:lnTo>
                    <a:pt x="171672" y="42142"/>
                  </a:lnTo>
                  <a:lnTo>
                    <a:pt x="233692" y="34223"/>
                  </a:lnTo>
                  <a:lnTo>
                    <a:pt x="282412" y="24754"/>
                  </a:lnTo>
                  <a:lnTo>
                    <a:pt x="294730" y="26073"/>
                  </a:lnTo>
                  <a:lnTo>
                    <a:pt x="304112" y="30462"/>
                  </a:lnTo>
                  <a:lnTo>
                    <a:pt x="311536" y="36897"/>
                  </a:lnTo>
                  <a:lnTo>
                    <a:pt x="319785" y="62764"/>
                  </a:lnTo>
                  <a:lnTo>
                    <a:pt x="324429" y="116789"/>
                  </a:lnTo>
                  <a:lnTo>
                    <a:pt x="325805" y="171011"/>
                  </a:lnTo>
                  <a:lnTo>
                    <a:pt x="326126" y="190221"/>
                  </a:lnTo>
                  <a:lnTo>
                    <a:pt x="326350" y="138713"/>
                  </a:lnTo>
                  <a:lnTo>
                    <a:pt x="337552" y="87040"/>
                  </a:lnTo>
                  <a:lnTo>
                    <a:pt x="355689" y="49633"/>
                  </a:lnTo>
                  <a:lnTo>
                    <a:pt x="375881" y="23731"/>
                  </a:lnTo>
                  <a:lnTo>
                    <a:pt x="402271" y="6828"/>
                  </a:lnTo>
                  <a:lnTo>
                    <a:pt x="443495" y="0"/>
                  </a:lnTo>
                  <a:lnTo>
                    <a:pt x="469680" y="4642"/>
                  </a:lnTo>
                  <a:lnTo>
                    <a:pt x="481576" y="9155"/>
                  </a:lnTo>
                  <a:lnTo>
                    <a:pt x="487167" y="15674"/>
                  </a:lnTo>
                  <a:lnTo>
                    <a:pt x="488555" y="23529"/>
                  </a:lnTo>
                  <a:lnTo>
                    <a:pt x="483858" y="40445"/>
                  </a:lnTo>
                  <a:lnTo>
                    <a:pt x="473971" y="55763"/>
                  </a:lnTo>
                  <a:lnTo>
                    <a:pt x="431749" y="84660"/>
                  </a:lnTo>
                  <a:lnTo>
                    <a:pt x="370126" y="114342"/>
                  </a:lnTo>
                  <a:lnTo>
                    <a:pt x="363734" y="122062"/>
                  </a:lnTo>
                  <a:lnTo>
                    <a:pt x="360643" y="131889"/>
                  </a:lnTo>
                  <a:lnTo>
                    <a:pt x="359752" y="143120"/>
                  </a:lnTo>
                  <a:lnTo>
                    <a:pt x="368120" y="168076"/>
                  </a:lnTo>
                  <a:lnTo>
                    <a:pt x="383538" y="191256"/>
                  </a:lnTo>
                  <a:lnTo>
                    <a:pt x="432263" y="225619"/>
                  </a:lnTo>
                  <a:lnTo>
                    <a:pt x="469019" y="240822"/>
                  </a:lnTo>
                  <a:lnTo>
                    <a:pt x="509546" y="241557"/>
                  </a:lnTo>
                  <a:lnTo>
                    <a:pt x="558011" y="22875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7064622" y="5485347"/>
              <a:ext cx="10529" cy="200043"/>
            </a:xfrm>
            <a:custGeom>
              <a:avLst/>
              <a:gdLst/>
              <a:ahLst/>
              <a:cxnLst/>
              <a:rect l="0" t="0" r="0" b="0"/>
              <a:pathLst>
                <a:path w="10529" h="200043">
                  <a:moveTo>
                    <a:pt x="0" y="0"/>
                  </a:moveTo>
                  <a:lnTo>
                    <a:pt x="0" y="50433"/>
                  </a:lnTo>
                  <a:lnTo>
                    <a:pt x="1170" y="104241"/>
                  </a:lnTo>
                  <a:lnTo>
                    <a:pt x="8333" y="158762"/>
                  </a:lnTo>
                  <a:lnTo>
                    <a:pt x="10528" y="2000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7148850" y="5411648"/>
              <a:ext cx="1" cy="10529"/>
            </a:xfrm>
            <a:custGeom>
              <a:avLst/>
              <a:gdLst/>
              <a:ahLst/>
              <a:cxnLst/>
              <a:rect l="0" t="0" r="0" b="0"/>
              <a:pathLst>
                <a:path w="1" h="10529">
                  <a:moveTo>
                    <a:pt x="0" y="0"/>
                  </a:moveTo>
                  <a:lnTo>
                    <a:pt x="0" y="105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194907" y="5475391"/>
              <a:ext cx="259271" cy="209999"/>
            </a:xfrm>
            <a:custGeom>
              <a:avLst/>
              <a:gdLst/>
              <a:ahLst/>
              <a:cxnLst/>
              <a:rect l="0" t="0" r="0" b="0"/>
              <a:pathLst>
                <a:path w="259271" h="209999">
                  <a:moveTo>
                    <a:pt x="164513" y="31013"/>
                  </a:moveTo>
                  <a:lnTo>
                    <a:pt x="120550" y="7294"/>
                  </a:lnTo>
                  <a:lnTo>
                    <a:pt x="97401" y="6043"/>
                  </a:lnTo>
                  <a:lnTo>
                    <a:pt x="84677" y="7348"/>
                  </a:lnTo>
                  <a:lnTo>
                    <a:pt x="61180" y="21275"/>
                  </a:lnTo>
                  <a:lnTo>
                    <a:pt x="41378" y="41893"/>
                  </a:lnTo>
                  <a:lnTo>
                    <a:pt x="9362" y="94230"/>
                  </a:lnTo>
                  <a:lnTo>
                    <a:pt x="0" y="142551"/>
                  </a:lnTo>
                  <a:lnTo>
                    <a:pt x="4049" y="168713"/>
                  </a:lnTo>
                  <a:lnTo>
                    <a:pt x="8404" y="178965"/>
                  </a:lnTo>
                  <a:lnTo>
                    <a:pt x="15986" y="185800"/>
                  </a:lnTo>
                  <a:lnTo>
                    <a:pt x="36890" y="193394"/>
                  </a:lnTo>
                  <a:lnTo>
                    <a:pt x="69377" y="192080"/>
                  </a:lnTo>
                  <a:lnTo>
                    <a:pt x="87525" y="184097"/>
                  </a:lnTo>
                  <a:lnTo>
                    <a:pt x="103390" y="171580"/>
                  </a:lnTo>
                  <a:lnTo>
                    <a:pt x="146837" y="114641"/>
                  </a:lnTo>
                  <a:lnTo>
                    <a:pt x="166815" y="79968"/>
                  </a:lnTo>
                  <a:lnTo>
                    <a:pt x="178323" y="30311"/>
                  </a:lnTo>
                  <a:lnTo>
                    <a:pt x="177279" y="3795"/>
                  </a:lnTo>
                  <a:lnTo>
                    <a:pt x="175364" y="0"/>
                  </a:lnTo>
                  <a:lnTo>
                    <a:pt x="172917" y="2149"/>
                  </a:lnTo>
                  <a:lnTo>
                    <a:pt x="170116" y="8261"/>
                  </a:lnTo>
                  <a:lnTo>
                    <a:pt x="166789" y="66163"/>
                  </a:lnTo>
                  <a:lnTo>
                    <a:pt x="174417" y="109539"/>
                  </a:lnTo>
                  <a:lnTo>
                    <a:pt x="198370" y="167133"/>
                  </a:lnTo>
                  <a:lnTo>
                    <a:pt x="220948" y="199247"/>
                  </a:lnTo>
                  <a:lnTo>
                    <a:pt x="229043" y="205170"/>
                  </a:lnTo>
                  <a:lnTo>
                    <a:pt x="236779" y="207949"/>
                  </a:lnTo>
                  <a:lnTo>
                    <a:pt x="259270" y="20999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7506970" y="5359005"/>
              <a:ext cx="31435" cy="347442"/>
            </a:xfrm>
            <a:custGeom>
              <a:avLst/>
              <a:gdLst/>
              <a:ahLst/>
              <a:cxnLst/>
              <a:rect l="0" t="0" r="0" b="0"/>
              <a:pathLst>
                <a:path w="31435" h="347442">
                  <a:moveTo>
                    <a:pt x="31434" y="0"/>
                  </a:moveTo>
                  <a:lnTo>
                    <a:pt x="16963" y="33622"/>
                  </a:lnTo>
                  <a:lnTo>
                    <a:pt x="8559" y="85324"/>
                  </a:lnTo>
                  <a:lnTo>
                    <a:pt x="2429" y="132906"/>
                  </a:lnTo>
                  <a:lnTo>
                    <a:pt x="614" y="185219"/>
                  </a:lnTo>
                  <a:lnTo>
                    <a:pt x="0" y="244817"/>
                  </a:lnTo>
                  <a:lnTo>
                    <a:pt x="7114" y="300480"/>
                  </a:lnTo>
                  <a:lnTo>
                    <a:pt x="10377" y="3474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7601576" y="5210003"/>
              <a:ext cx="280791" cy="675428"/>
            </a:xfrm>
            <a:custGeom>
              <a:avLst/>
              <a:gdLst/>
              <a:ahLst/>
              <a:cxnLst/>
              <a:rect l="0" t="0" r="0" b="0"/>
              <a:pathLst>
                <a:path w="280791" h="675428">
                  <a:moveTo>
                    <a:pt x="0" y="12132"/>
                  </a:moveTo>
                  <a:lnTo>
                    <a:pt x="11178" y="953"/>
                  </a:lnTo>
                  <a:lnTo>
                    <a:pt x="19150" y="0"/>
                  </a:lnTo>
                  <a:lnTo>
                    <a:pt x="40486" y="5180"/>
                  </a:lnTo>
                  <a:lnTo>
                    <a:pt x="73217" y="21251"/>
                  </a:lnTo>
                  <a:lnTo>
                    <a:pt x="105141" y="52009"/>
                  </a:lnTo>
                  <a:lnTo>
                    <a:pt x="148540" y="113898"/>
                  </a:lnTo>
                  <a:lnTo>
                    <a:pt x="187381" y="173306"/>
                  </a:lnTo>
                  <a:lnTo>
                    <a:pt x="214691" y="218686"/>
                  </a:lnTo>
                  <a:lnTo>
                    <a:pt x="239307" y="263031"/>
                  </a:lnTo>
                  <a:lnTo>
                    <a:pt x="259607" y="306137"/>
                  </a:lnTo>
                  <a:lnTo>
                    <a:pt x="272528" y="348691"/>
                  </a:lnTo>
                  <a:lnTo>
                    <a:pt x="280790" y="412110"/>
                  </a:lnTo>
                  <a:lnTo>
                    <a:pt x="272060" y="469766"/>
                  </a:lnTo>
                  <a:lnTo>
                    <a:pt x="239743" y="533244"/>
                  </a:lnTo>
                  <a:lnTo>
                    <a:pt x="199564" y="587723"/>
                  </a:lnTo>
                  <a:lnTo>
                    <a:pt x="157833" y="627038"/>
                  </a:lnTo>
                  <a:lnTo>
                    <a:pt x="100059" y="661415"/>
                  </a:lnTo>
                  <a:lnTo>
                    <a:pt x="73699" y="6754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961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0" y="533400"/>
            <a:ext cx="8709914" cy="16927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FF"/>
                </a:solidFill>
                <a:latin typeface="Comic Sans MS - 35"/>
              </a:rPr>
              <a:t>Closure:</a:t>
            </a:r>
          </a:p>
          <a:p>
            <a:endParaRPr lang="en-US" sz="2600" smtClean="0">
              <a:solidFill>
                <a:srgbClr val="0000FF"/>
              </a:solidFill>
              <a:latin typeface="Comic Sans MS - 35"/>
            </a:endParaRPr>
          </a:p>
          <a:p>
            <a:r>
              <a:rPr lang="en-US" sz="2600" smtClean="0">
                <a:solidFill>
                  <a:srgbClr val="0000FF"/>
                </a:solidFill>
                <a:latin typeface="Comic Sans MS - 35"/>
              </a:rPr>
              <a:t>What branch is attempting to gain more  power in Reconstruction?</a:t>
            </a:r>
            <a:endParaRPr lang="en-US" sz="2600">
              <a:solidFill>
                <a:srgbClr val="0000FF"/>
              </a:solidFill>
              <a:latin typeface="Comic Sans MS - 35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21720" y="73699"/>
            <a:ext cx="73701" cy="75872"/>
            <a:chOff x="3221720" y="73699"/>
            <a:chExt cx="73701" cy="75872"/>
          </a:xfrm>
        </p:grpSpPr>
        <p:sp>
          <p:nvSpPr>
            <p:cNvPr id="3" name="Freeform 2"/>
            <p:cNvSpPr/>
            <p:nvPr/>
          </p:nvSpPr>
          <p:spPr>
            <a:xfrm>
              <a:off x="3221720" y="136870"/>
              <a:ext cx="1" cy="10530"/>
            </a:xfrm>
            <a:custGeom>
              <a:avLst/>
              <a:gdLst/>
              <a:ahLst/>
              <a:cxnLst/>
              <a:rect l="0" t="0" r="0" b="0"/>
              <a:pathLst>
                <a:path w="1" h="10530">
                  <a:moveTo>
                    <a:pt x="0" y="10529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3242777" y="11581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3253306" y="13687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3253306" y="84228"/>
              <a:ext cx="42115" cy="42115"/>
            </a:xfrm>
            <a:custGeom>
              <a:avLst/>
              <a:gdLst/>
              <a:ahLst/>
              <a:cxnLst/>
              <a:rect l="0" t="0" r="0" b="0"/>
              <a:pathLst>
                <a:path w="42115" h="42115">
                  <a:moveTo>
                    <a:pt x="0" y="42114"/>
                  </a:moveTo>
                  <a:lnTo>
                    <a:pt x="4211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3253306" y="73699"/>
              <a:ext cx="10530" cy="1"/>
            </a:xfrm>
            <a:custGeom>
              <a:avLst/>
              <a:gdLst/>
              <a:ahLst/>
              <a:cxnLst/>
              <a:rect l="0" t="0" r="0" b="0"/>
              <a:pathLst>
                <a:path w="10530" h="1">
                  <a:moveTo>
                    <a:pt x="0" y="0"/>
                  </a:moveTo>
                  <a:lnTo>
                    <a:pt x="1052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64539" y="94756"/>
            <a:ext cx="44287" cy="65344"/>
            <a:chOff x="6664539" y="94756"/>
            <a:chExt cx="44287" cy="65344"/>
          </a:xfrm>
        </p:grpSpPr>
        <p:sp>
          <p:nvSpPr>
            <p:cNvPr id="9" name="Freeform 8"/>
            <p:cNvSpPr/>
            <p:nvPr/>
          </p:nvSpPr>
          <p:spPr>
            <a:xfrm>
              <a:off x="6675068" y="115813"/>
              <a:ext cx="10529" cy="10530"/>
            </a:xfrm>
            <a:custGeom>
              <a:avLst/>
              <a:gdLst/>
              <a:ahLst/>
              <a:cxnLst/>
              <a:rect l="0" t="0" r="0" b="0"/>
              <a:pathLst>
                <a:path w="10529" h="10530">
                  <a:moveTo>
                    <a:pt x="0" y="10529"/>
                  </a:moveTo>
                  <a:lnTo>
                    <a:pt x="1052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664539" y="14739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696125" y="12634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85596" y="9475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3623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749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Custom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Comic Sans MS - 35</vt:lpstr>
      <vt:lpstr>Arial - 48</vt:lpstr>
      <vt:lpstr>Comic Sans MS - 36</vt:lpstr>
      <vt:lpstr>Calibri</vt:lpstr>
      <vt:lpstr>Arial - 35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SCRIC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2013-02-20T20:28:48Z</dcterms:created>
  <dcterms:modified xsi:type="dcterms:W3CDTF">2013-02-20T20:29:01Z</dcterms:modified>
</cp:coreProperties>
</file>